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343" r:id="rId4"/>
    <p:sldId id="276" r:id="rId5"/>
    <p:sldId id="342" r:id="rId6"/>
    <p:sldId id="344" r:id="rId7"/>
    <p:sldId id="346" r:id="rId8"/>
    <p:sldId id="345" r:id="rId9"/>
    <p:sldId id="347" r:id="rId10"/>
    <p:sldId id="341" r:id="rId11"/>
    <p:sldId id="355" r:id="rId12"/>
    <p:sldId id="354" r:id="rId13"/>
    <p:sldId id="353" r:id="rId14"/>
    <p:sldId id="352" r:id="rId15"/>
    <p:sldId id="351" r:id="rId16"/>
    <p:sldId id="350" r:id="rId17"/>
    <p:sldId id="349" r:id="rId18"/>
    <p:sldId id="348" r:id="rId19"/>
    <p:sldId id="34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4" d="100"/>
          <a:sy n="124" d="100"/>
        </p:scale>
        <p:origin x="-1254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92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77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16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4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02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16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82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56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03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04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207C-71DB-4B22-BB7B-1DA272242E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5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0207C-71DB-4B22-BB7B-1DA272242E9C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179C1-9F96-4939-80DE-35AC937F7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88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C77F3E2-8AF9-4A5B-A54C-F614ECC5D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Powershell</a:t>
            </a:r>
            <a:r>
              <a:rPr lang="zh-TW" altLang="en-US" dirty="0" smtClean="0">
                <a:solidFill>
                  <a:srgbClr val="FF0000"/>
                </a:solidFill>
              </a:rPr>
              <a:t>實戰技術</a:t>
            </a:r>
            <a:endParaRPr lang="zh-TW" altLang="en-US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6282" y="445797"/>
            <a:ext cx="4429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作業系統        </a:t>
            </a:r>
            <a:r>
              <a:rPr lang="zh-TW" altLang="en-US" sz="2800" b="1" dirty="0" smtClean="0"/>
              <a:t>期中平時報告</a:t>
            </a:r>
            <a:endParaRPr lang="zh-TW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1157415" y="4557744"/>
            <a:ext cx="32303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/>
              <a:t>報告者</a:t>
            </a:r>
            <a:r>
              <a:rPr lang="en-US" altLang="zh-TW" b="1" dirty="0" smtClean="0"/>
              <a:t>:4070E108_</a:t>
            </a:r>
            <a:r>
              <a:rPr lang="zh-TW" altLang="en-US" dirty="0"/>
              <a:t>周氏蘭  </a:t>
            </a:r>
            <a:endParaRPr lang="en-US" altLang="zh-TW" b="1" dirty="0" smtClean="0"/>
          </a:p>
          <a:p>
            <a:endParaRPr lang="en-US" altLang="zh-TW" b="1" dirty="0" smtClean="0"/>
          </a:p>
          <a:p>
            <a:r>
              <a:rPr lang="zh-TW" altLang="en-US" b="1" dirty="0"/>
              <a:t>指導</a:t>
            </a:r>
            <a:r>
              <a:rPr lang="zh-TW" altLang="en-US" b="1" dirty="0" smtClean="0"/>
              <a:t>教授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 偉大的恩師  龍大大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27136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98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1258" y="303580"/>
            <a:ext cx="8286750" cy="1325563"/>
          </a:xfrm>
        </p:spPr>
        <p:txBody>
          <a:bodyPr/>
          <a:lstStyle/>
          <a:p>
            <a:r>
              <a:rPr lang="zh-TW" altLang="en-US" dirty="0"/>
              <a:t>使用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系統管理員</a:t>
            </a:r>
            <a:r>
              <a:rPr lang="zh-TW" altLang="en-US" dirty="0"/>
              <a:t>身分執行</a:t>
            </a:r>
            <a:r>
              <a:rPr lang="en-US" altLang="zh-TW" dirty="0" err="1" smtClean="0"/>
              <a:t>powershell</a:t>
            </a:r>
            <a:r>
              <a:rPr lang="zh-TW" altLang="en-US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ISE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078" y="1743442"/>
            <a:ext cx="5706615" cy="4918892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773723" y="2839915"/>
            <a:ext cx="685800" cy="6682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1459523" y="3015762"/>
            <a:ext cx="2602523" cy="316523"/>
          </a:xfrm>
          <a:prstGeom prst="round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049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execution policy </a:t>
            </a:r>
            <a:r>
              <a:rPr lang="zh-TW" altLang="en-US" dirty="0"/>
              <a:t>執行策略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487" y="1825625"/>
            <a:ext cx="65090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69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1258" y="303580"/>
            <a:ext cx="8286750" cy="1325563"/>
          </a:xfrm>
        </p:spPr>
        <p:txBody>
          <a:bodyPr/>
          <a:lstStyle/>
          <a:p>
            <a:r>
              <a:rPr lang="zh-TW" altLang="en-US" dirty="0"/>
              <a:t>使用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系統管理員</a:t>
            </a:r>
            <a:r>
              <a:rPr lang="zh-TW" altLang="en-US" dirty="0"/>
              <a:t>身分執行</a:t>
            </a:r>
            <a:r>
              <a:rPr lang="en-US" altLang="zh-TW" dirty="0" err="1" smtClean="0"/>
              <a:t>powershell</a:t>
            </a:r>
            <a:r>
              <a:rPr lang="zh-TW" altLang="en-US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ISE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078" y="1743442"/>
            <a:ext cx="5706615" cy="4918892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773723" y="2839915"/>
            <a:ext cx="685800" cy="66821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1459523" y="3015762"/>
            <a:ext cx="2602523" cy="316523"/>
          </a:xfrm>
          <a:prstGeom prst="round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888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8988" y="268411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Get-Command -Type Cmdlet | Sort-Object -Property Noun | Format-Table -</a:t>
            </a:r>
            <a:r>
              <a:rPr lang="en-US" altLang="zh-TW" sz="2400" dirty="0" err="1"/>
              <a:t>GroupBy</a:t>
            </a:r>
            <a:r>
              <a:rPr lang="en-US" altLang="zh-TW" sz="2400" dirty="0"/>
              <a:t> Noun</a:t>
            </a:r>
            <a:endParaRPr lang="zh-TW" altLang="en-US" sz="2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39300"/>
            <a:ext cx="7886700" cy="312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65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88823"/>
            <a:ext cx="7886700" cy="36467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12177" y="406597"/>
            <a:ext cx="6805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Get-Command -Type Cmdlet | Sort-Object -Property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Noun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2039815" y="2004646"/>
            <a:ext cx="2532185" cy="3429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765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693971"/>
            <a:ext cx="7886700" cy="261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56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76742"/>
            <a:ext cx="7886700" cy="338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58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Powershell</a:t>
            </a:r>
            <a:r>
              <a:rPr lang="zh-TW" altLang="en-US" dirty="0" smtClean="0"/>
              <a:t> 指令</a:t>
            </a:r>
            <a:r>
              <a:rPr lang="en-US" altLang="zh-TW" dirty="0" smtClean="0"/>
              <a:t>(cmdlet)</a:t>
            </a:r>
            <a:r>
              <a:rPr lang="zh-TW" altLang="en-US" dirty="0" smtClean="0"/>
              <a:t>格式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45741" y="1917930"/>
            <a:ext cx="3776296" cy="9087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動詞</a:t>
            </a:r>
            <a:r>
              <a:rPr lang="en-US" altLang="zh-TW" sz="6000" dirty="0"/>
              <a:t>-</a:t>
            </a:r>
            <a:r>
              <a:rPr lang="zh-TW" altLang="en-US" sz="6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名詞</a:t>
            </a:r>
            <a:r>
              <a:rPr lang="zh-TW" altLang="en-US" sz="6000" dirty="0"/>
              <a:t>  </a:t>
            </a:r>
            <a:endParaRPr lang="zh-TW" altLang="en-US" sz="6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60419" y="4220280"/>
            <a:ext cx="530369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  <a:r>
              <a:rPr lang="en-US" altLang="zh-TW" sz="6600" dirty="0"/>
              <a:t>-</a:t>
            </a:r>
            <a:r>
              <a:rPr lang="en-US" altLang="zh-TW" sz="6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</a:t>
            </a:r>
            <a:endParaRPr lang="zh-TW" altLang="en-US" sz="66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51839" y="2969498"/>
            <a:ext cx="396409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>
                <a:solidFill>
                  <a:srgbClr val="FF0000"/>
                </a:solidFill>
              </a:rPr>
              <a:t>Verb</a:t>
            </a:r>
            <a:r>
              <a:rPr lang="en-US" altLang="zh-TW" sz="6600" dirty="0"/>
              <a:t>-</a:t>
            </a:r>
            <a:r>
              <a:rPr lang="en-US" altLang="zh-TW" sz="6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Noun</a:t>
            </a:r>
            <a:endParaRPr lang="zh-TW" altLang="en-US" sz="66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2984" y="5103674"/>
            <a:ext cx="156966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取得</a:t>
            </a:r>
            <a:endParaRPr lang="en-US" altLang="zh-TW" sz="5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拿到</a:t>
            </a:r>
          </a:p>
        </p:txBody>
      </p:sp>
      <p:sp>
        <p:nvSpPr>
          <p:cNvPr id="7" name="矩形 6"/>
          <p:cNvSpPr/>
          <p:nvPr/>
        </p:nvSpPr>
        <p:spPr>
          <a:xfrm>
            <a:off x="4458401" y="5328276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5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指令</a:t>
            </a:r>
            <a:endParaRPr lang="en-US" altLang="zh-TW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2028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學習心得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526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57285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Powershell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>
                <a:solidFill>
                  <a:srgbClr val="FF0000"/>
                </a:solidFill>
              </a:rPr>
              <a:t>Powershell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cmdlet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Powershell</a:t>
            </a:r>
            <a:r>
              <a:rPr lang="en-US" altLang="zh-TW" dirty="0" smtClean="0"/>
              <a:t>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使用</a:t>
            </a:r>
            <a:r>
              <a:rPr lang="en-US" altLang="zh-TW" dirty="0" err="1" smtClean="0"/>
              <a:t>poewershell</a:t>
            </a:r>
            <a:r>
              <a:rPr lang="zh-TW" altLang="en-US" dirty="0" smtClean="0"/>
              <a:t>管理</a:t>
            </a:r>
            <a:r>
              <a:rPr lang="en-US" altLang="zh-TW" dirty="0" smtClean="0"/>
              <a:t>WINDOWS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Poewershell</a:t>
            </a:r>
            <a:r>
              <a:rPr lang="zh-TW" altLang="en-US" dirty="0" smtClean="0"/>
              <a:t> 攻擊程式分析 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powershell</a:t>
            </a:r>
            <a:r>
              <a:rPr lang="en-US" altLang="zh-TW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學習心得</a:t>
            </a:r>
            <a:endParaRPr lang="en-US" altLang="zh-TW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535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FF0000"/>
                </a:solidFill>
              </a:rPr>
              <a:t>Powershell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cmdlet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2900" y="1620565"/>
            <a:ext cx="863404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000" dirty="0"/>
              <a:t>PowerShell</a:t>
            </a:r>
            <a:r>
              <a:rPr lang="zh-TW" altLang="en-US" sz="2000" dirty="0"/>
              <a:t>（包括</a:t>
            </a:r>
            <a:r>
              <a:rPr lang="en-US" altLang="zh-TW" sz="2000" dirty="0"/>
              <a:t>Windows PowerShell</a:t>
            </a:r>
            <a:r>
              <a:rPr lang="zh-TW" altLang="en-US" sz="2000" dirty="0"/>
              <a:t>和</a:t>
            </a:r>
            <a:r>
              <a:rPr lang="en-US" altLang="zh-TW" sz="2000" dirty="0"/>
              <a:t>PowerShell Core</a:t>
            </a:r>
            <a:r>
              <a:rPr lang="zh-TW" altLang="en-US" sz="2000" dirty="0"/>
              <a:t>）是微軟公司開發的</a:t>
            </a:r>
            <a:r>
              <a:rPr lang="zh-TW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任務自動化和組態管理</a:t>
            </a:r>
            <a:r>
              <a:rPr lang="zh-TW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框架</a:t>
            </a:r>
            <a:endParaRPr lang="en-US" altLang="zh-TW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由</a:t>
            </a:r>
            <a:r>
              <a:rPr lang="en-US" altLang="zh-TW" sz="2000" dirty="0"/>
              <a:t>.NET Framework</a:t>
            </a:r>
            <a:r>
              <a:rPr lang="zh-TW" altLang="en-US" sz="2000" dirty="0"/>
              <a:t>和</a:t>
            </a:r>
            <a:r>
              <a:rPr lang="en-US" altLang="zh-TW" sz="2000" dirty="0"/>
              <a:t>.NET Core</a:t>
            </a:r>
            <a:r>
              <a:rPr lang="zh-TW" altLang="en-US" sz="2000" dirty="0"/>
              <a:t>是構建的命令行介面殼層</a:t>
            </a:r>
            <a:r>
              <a:rPr lang="zh-TW" altLang="en-US" sz="2000" dirty="0" smtClean="0"/>
              <a:t>相關</a:t>
            </a:r>
            <a:r>
              <a:rPr lang="en-US" altLang="zh-TW" sz="2000" dirty="0" smtClean="0"/>
              <a:t>script</a:t>
            </a:r>
            <a:r>
              <a:rPr lang="zh-TW" altLang="en-US" sz="2000" dirty="0" smtClean="0"/>
              <a:t>語言組成</a:t>
            </a:r>
            <a:endParaRPr lang="en-US" altLang="zh-TW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最初</a:t>
            </a:r>
            <a:r>
              <a:rPr lang="zh-TW" altLang="en-US" sz="2000" dirty="0"/>
              <a:t>僅僅是</a:t>
            </a:r>
            <a:r>
              <a:rPr lang="en-US" altLang="zh-TW" sz="2000" dirty="0"/>
              <a:t>Windows</a:t>
            </a:r>
            <a:r>
              <a:rPr lang="zh-TW" altLang="en-US" sz="2000" dirty="0"/>
              <a:t>元件，後於</a:t>
            </a:r>
            <a:r>
              <a:rPr lang="en-US" altLang="zh-TW" sz="2000" dirty="0"/>
              <a:t>2016</a:t>
            </a:r>
            <a:r>
              <a:rPr lang="zh-TW" altLang="en-US" sz="2000" dirty="0"/>
              <a:t>年</a:t>
            </a:r>
            <a:r>
              <a:rPr lang="en-US" altLang="zh-TW" sz="2000" dirty="0"/>
              <a:t>8</a:t>
            </a:r>
            <a:r>
              <a:rPr lang="zh-TW" altLang="en-US" sz="2000" dirty="0"/>
              <a:t>月</a:t>
            </a:r>
            <a:r>
              <a:rPr lang="en-US" altLang="zh-TW" sz="2000" dirty="0"/>
              <a:t>18</a:t>
            </a:r>
            <a:r>
              <a:rPr lang="zh-TW" altLang="en-US" sz="2000" dirty="0"/>
              <a:t>日開源並跨平台</a:t>
            </a:r>
            <a:r>
              <a:rPr lang="zh-TW" altLang="en-US" sz="2000" dirty="0" smtClean="0"/>
              <a:t>支援</a:t>
            </a:r>
            <a:endParaRPr lang="en-US" altLang="zh-TW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000" dirty="0"/>
              <a:t>在</a:t>
            </a:r>
            <a:r>
              <a:rPr lang="en-US" altLang="zh-TW" sz="2000" dirty="0"/>
              <a:t>PowerShell</a:t>
            </a:r>
            <a:r>
              <a:rPr lang="zh-TW" altLang="en-US" sz="2000" dirty="0"/>
              <a:t>中，管理任務通常由</a:t>
            </a:r>
            <a:r>
              <a:rPr lang="en-US" altLang="zh-TW" sz="2000" dirty="0" smtClean="0"/>
              <a:t>cmdlets</a:t>
            </a:r>
            <a:r>
              <a:rPr lang="zh-TW" altLang="en-US" sz="2000" dirty="0" smtClean="0"/>
              <a:t>執行</a:t>
            </a:r>
            <a:endParaRPr lang="en-US" altLang="zh-TW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這</a:t>
            </a:r>
            <a:r>
              <a:rPr lang="zh-TW" altLang="en-US" sz="2000" dirty="0"/>
              <a:t>是執行特定操作的專用</a:t>
            </a:r>
            <a:r>
              <a:rPr lang="en-US" altLang="zh-TW" sz="2000" dirty="0"/>
              <a:t>.NET</a:t>
            </a:r>
            <a:r>
              <a:rPr lang="zh-TW" altLang="en-US" sz="2000" dirty="0" smtClean="0"/>
              <a:t>類 別。</a:t>
            </a:r>
            <a:endParaRPr lang="en-US" altLang="zh-TW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可將</a:t>
            </a:r>
            <a:r>
              <a:rPr lang="en-US" altLang="zh-TW" sz="2000" dirty="0"/>
              <a:t>cmdlet</a:t>
            </a:r>
            <a:r>
              <a:rPr lang="zh-TW" altLang="en-US" sz="2000" dirty="0"/>
              <a:t>集合至指令碼、可執行檔（一般是獨立應用程式）中，或通過常規</a:t>
            </a:r>
            <a:r>
              <a:rPr lang="en-US" altLang="zh-TW" sz="2000" dirty="0"/>
              <a:t>.NET</a:t>
            </a:r>
            <a:r>
              <a:rPr lang="zh-TW" altLang="en-US" sz="2000" dirty="0"/>
              <a:t>類（或</a:t>
            </a:r>
            <a:r>
              <a:rPr lang="en-US" altLang="zh-TW" sz="2000" dirty="0"/>
              <a:t>WMI / COM</a:t>
            </a:r>
            <a:r>
              <a:rPr lang="zh-TW" altLang="en-US" sz="2000" dirty="0"/>
              <a:t>物件）實例化</a:t>
            </a:r>
            <a:r>
              <a:rPr lang="zh-TW" altLang="en-US" sz="2000" dirty="0" smtClean="0"/>
              <a:t>。</a:t>
            </a:r>
            <a:endParaRPr lang="en-US" altLang="zh-TW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000" dirty="0" smtClean="0"/>
              <a:t>通過</a:t>
            </a:r>
            <a:r>
              <a:rPr lang="zh-TW" altLang="en-US" sz="2000" dirty="0"/>
              <a:t>存取不同資料儲存中的資料由</a:t>
            </a:r>
            <a:r>
              <a:rPr lang="en-US" altLang="zh-TW" sz="2000" dirty="0"/>
              <a:t>PowerShell</a:t>
            </a:r>
            <a:r>
              <a:rPr lang="zh-TW" altLang="en-US" sz="2000" dirty="0"/>
              <a:t>執行，如檔案總管或登錄</a:t>
            </a:r>
            <a:r>
              <a:rPr lang="zh-TW" altLang="en-US" sz="2000" dirty="0" smtClean="0"/>
              <a:t>檔</a:t>
            </a:r>
            <a:r>
              <a:rPr lang="en-US" altLang="zh-TW" sz="2000" dirty="0" smtClean="0"/>
              <a:t>registry</a:t>
            </a:r>
            <a:r>
              <a:rPr lang="zh-TW" altLang="en-US" sz="2000" dirty="0" smtClean="0"/>
              <a:t>。</a:t>
            </a:r>
            <a:endParaRPr lang="zh-TW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571501" y="5778696"/>
            <a:ext cx="840544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來源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://zh.wikipedia.org/wiki/Windows_PowerShell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191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86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Powershell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352025" y="1157114"/>
            <a:ext cx="7886700" cy="43513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err="1" smtClean="0"/>
              <a:t>Powershell</a:t>
            </a:r>
            <a:endParaRPr lang="en-US" altLang="zh-TW" sz="6600" dirty="0" smtClean="0"/>
          </a:p>
          <a:p>
            <a:pPr algn="ctr"/>
            <a:r>
              <a:rPr lang="zh-TW" altLang="en-US" sz="2800" dirty="0"/>
              <a:t>實戰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1616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99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err="1" smtClean="0"/>
              <a:t>Powershell</a:t>
            </a:r>
            <a:endParaRPr lang="en-US" altLang="zh-TW" sz="6600" dirty="0" smtClean="0"/>
          </a:p>
          <a:p>
            <a:pPr algn="ctr"/>
            <a:r>
              <a:rPr lang="zh-TW" altLang="en-US" sz="2800" dirty="0"/>
              <a:t>本節</a:t>
            </a:r>
            <a:r>
              <a:rPr lang="zh-TW" altLang="en-US" sz="2800" dirty="0" smtClean="0"/>
              <a:t>介紹</a:t>
            </a:r>
            <a:r>
              <a:rPr lang="en-US" altLang="zh-TW" sz="2800" dirty="0" err="1"/>
              <a:t>Powershell</a:t>
            </a:r>
            <a:endParaRPr lang="en-US" altLang="zh-TW" sz="2800" dirty="0"/>
          </a:p>
          <a:p>
            <a:pPr algn="ctr"/>
            <a:r>
              <a:rPr lang="zh-TW" altLang="en-US" sz="2800" dirty="0" smtClean="0"/>
              <a:t>基本觀念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93984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Powershell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2176" y="1027907"/>
            <a:ext cx="792187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https://zh.wikipedia.org/wiki/Windows_PowerShell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957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系統管理員</a:t>
            </a:r>
            <a:r>
              <a:rPr lang="zh-TW" altLang="en-US" dirty="0" smtClean="0"/>
              <a:t>身分執行</a:t>
            </a:r>
            <a:r>
              <a:rPr lang="en-US" altLang="zh-TW" dirty="0" err="1" smtClean="0"/>
              <a:t>powershell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924" y="1825625"/>
            <a:ext cx="67681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49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252</Words>
  <Application>Microsoft Office PowerPoint</Application>
  <PresentationFormat>如螢幕大小 (4:3)</PresentationFormat>
  <Paragraphs>45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Office 佈景主題</vt:lpstr>
      <vt:lpstr>Powershell實戰技術</vt:lpstr>
      <vt:lpstr>Agenda</vt:lpstr>
      <vt:lpstr>Powershell cmdlet</vt:lpstr>
      <vt:lpstr>PowerPoint 簡報</vt:lpstr>
      <vt:lpstr>Powershell </vt:lpstr>
      <vt:lpstr>PowerPoint 簡報</vt:lpstr>
      <vt:lpstr>PowerPoint 簡報</vt:lpstr>
      <vt:lpstr>Powershell </vt:lpstr>
      <vt:lpstr>使用系統管理員身分執行powershell</vt:lpstr>
      <vt:lpstr>PowerPoint 簡報</vt:lpstr>
      <vt:lpstr>使用系統管理員身分執行powershell ISE</vt:lpstr>
      <vt:lpstr>execution policy 執行策略</vt:lpstr>
      <vt:lpstr>使用系統管理員身分執行powershell ISE</vt:lpstr>
      <vt:lpstr>Get-Command -Type Cmdlet | Sort-Object -Property Noun | Format-Table -GroupBy Noun</vt:lpstr>
      <vt:lpstr>PowerPoint 簡報</vt:lpstr>
      <vt:lpstr>PowerPoint 簡報</vt:lpstr>
      <vt:lpstr>PowerPoint 簡報</vt:lpstr>
      <vt:lpstr>Powershell 指令(cmdlet)格式</vt:lpstr>
      <vt:lpstr>學習心得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I5302</cp:lastModifiedBy>
  <cp:revision>14</cp:revision>
  <dcterms:created xsi:type="dcterms:W3CDTF">2020-12-02T03:10:56Z</dcterms:created>
  <dcterms:modified xsi:type="dcterms:W3CDTF">2021-05-06T13:55:50Z</dcterms:modified>
</cp:coreProperties>
</file>