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2B8A-A3E2-4816-A4FD-CC430DD34C49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CF43-149E-4582-B00C-E296DB849B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bgh28211</dc:creator>
  <cp:lastModifiedBy>bgh28211</cp:lastModifiedBy>
  <cp:revision>1</cp:revision>
  <dcterms:created xsi:type="dcterms:W3CDTF">2013-03-20T10:10:14Z</dcterms:created>
  <dcterms:modified xsi:type="dcterms:W3CDTF">2013-03-20T10:11:29Z</dcterms:modified>
</cp:coreProperties>
</file>