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256" r:id="rId3"/>
    <p:sldId id="257" r:id="rId4"/>
    <p:sldId id="258" r:id="rId5"/>
    <p:sldId id="276" r:id="rId7"/>
    <p:sldId id="260" r:id="rId8"/>
    <p:sldId id="259" r:id="rId9"/>
    <p:sldId id="262" r:id="rId10"/>
    <p:sldId id="289" r:id="rId11"/>
    <p:sldId id="261" r:id="rId12"/>
    <p:sldId id="306" r:id="rId13"/>
    <p:sldId id="266" r:id="rId14"/>
    <p:sldId id="307" r:id="rId15"/>
    <p:sldId id="282" r:id="rId16"/>
    <p:sldId id="308" r:id="rId17"/>
    <p:sldId id="309" r:id="rId18"/>
    <p:sldId id="285" r:id="rId19"/>
    <p:sldId id="310" r:id="rId20"/>
    <p:sldId id="311" r:id="rId21"/>
    <p:sldId id="286" r:id="rId22"/>
    <p:sldId id="274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743"/>
    <a:srgbClr val="FEC160"/>
    <a:srgbClr val="92951D"/>
    <a:srgbClr val="FF7862"/>
    <a:srgbClr val="F4E9E5"/>
    <a:srgbClr val="7F7E30"/>
    <a:srgbClr val="21B37A"/>
    <a:srgbClr val="FFFFFF"/>
    <a:srgbClr val="0C674E"/>
    <a:srgbClr val="D9B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-600" y="-102"/>
      </p:cViewPr>
      <p:guideLst>
        <p:guide orient="horz" pos="100"/>
        <p:guide orient="horz" pos="1693"/>
        <p:guide orient="horz" pos="3162"/>
        <p:guide pos="2921"/>
        <p:guide pos="272"/>
        <p:guide pos="54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B9D10-E8FB-4D02-840A-71DC6B10B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13031-F953-48DA-BD81-EFC398A6DE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BD285-40CC-4372-91CF-6C9CA2E87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0393A-8777-47A3-8FFD-2BA34F37FA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5400" y="-351206"/>
            <a:ext cx="9169400" cy="1958976"/>
            <a:chOff x="-25400" y="-351206"/>
            <a:chExt cx="9169400" cy="1958976"/>
          </a:xfrm>
        </p:grpSpPr>
        <p:sp>
          <p:nvSpPr>
            <p:cNvPr id="8" name="Freeform 5"/>
            <p:cNvSpPr/>
            <p:nvPr/>
          </p:nvSpPr>
          <p:spPr bwMode="auto">
            <a:xfrm>
              <a:off x="7432675" y="561607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3384550" y="-65456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87338" y="787032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90563" y="721945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8763000" y="179019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481763" y="839420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5053013" y="1068020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1811338" y="1337895"/>
              <a:ext cx="234950" cy="236538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346325" y="290144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461963" y="-351206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476250" y="-213093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539750" y="-111493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404813" y="-21006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268288" y="369519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563563" y="342532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525463" y="418732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890588" y="374282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882650" y="752107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1155700" y="528269"/>
              <a:ext cx="425450" cy="1038226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84138" y="369519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1038225" y="-59106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1309688" y="185369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1731963" y="861645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008188" y="985470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1985963" y="437782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566988" y="-17831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644775" y="104103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2413" y="1063257"/>
              <a:ext cx="406400" cy="466725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2479675" y="971182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557463" y="1041032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716213" y="917207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3349625" y="113932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4021138" y="380632"/>
              <a:ext cx="690563" cy="965200"/>
            </a:xfrm>
            <a:custGeom>
              <a:avLst/>
              <a:gdLst>
                <a:gd name="T0" fmla="*/ 204 w 252"/>
                <a:gd name="T1" fmla="*/ 131 h 351"/>
                <a:gd name="T2" fmla="*/ 110 w 252"/>
                <a:gd name="T3" fmla="*/ 138 h 351"/>
                <a:gd name="T4" fmla="*/ 107 w 252"/>
                <a:gd name="T5" fmla="*/ 131 h 351"/>
                <a:gd name="T6" fmla="*/ 81 w 252"/>
                <a:gd name="T7" fmla="*/ 78 h 351"/>
                <a:gd name="T8" fmla="*/ 1 w 252"/>
                <a:gd name="T9" fmla="*/ 1 h 351"/>
                <a:gd name="T10" fmla="*/ 1 w 252"/>
                <a:gd name="T11" fmla="*/ 2 h 351"/>
                <a:gd name="T12" fmla="*/ 80 w 252"/>
                <a:gd name="T13" fmla="*/ 86 h 351"/>
                <a:gd name="T14" fmla="*/ 105 w 252"/>
                <a:gd name="T15" fmla="*/ 138 h 351"/>
                <a:gd name="T16" fmla="*/ 126 w 252"/>
                <a:gd name="T17" fmla="*/ 187 h 351"/>
                <a:gd name="T18" fmla="*/ 127 w 252"/>
                <a:gd name="T19" fmla="*/ 188 h 351"/>
                <a:gd name="T20" fmla="*/ 112 w 252"/>
                <a:gd name="T21" fmla="*/ 279 h 351"/>
                <a:gd name="T22" fmla="*/ 167 w 252"/>
                <a:gd name="T23" fmla="*/ 349 h 351"/>
                <a:gd name="T24" fmla="*/ 208 w 252"/>
                <a:gd name="T25" fmla="*/ 336 h 351"/>
                <a:gd name="T26" fmla="*/ 213 w 252"/>
                <a:gd name="T27" fmla="*/ 290 h 351"/>
                <a:gd name="T28" fmla="*/ 130 w 252"/>
                <a:gd name="T29" fmla="*/ 187 h 351"/>
                <a:gd name="T30" fmla="*/ 129 w 252"/>
                <a:gd name="T31" fmla="*/ 187 h 351"/>
                <a:gd name="T32" fmla="*/ 128 w 252"/>
                <a:gd name="T33" fmla="*/ 187 h 351"/>
                <a:gd name="T34" fmla="*/ 128 w 252"/>
                <a:gd name="T35" fmla="*/ 186 h 351"/>
                <a:gd name="T36" fmla="*/ 115 w 252"/>
                <a:gd name="T37" fmla="*/ 150 h 351"/>
                <a:gd name="T38" fmla="*/ 128 w 252"/>
                <a:gd name="T39" fmla="*/ 163 h 351"/>
                <a:gd name="T40" fmla="*/ 168 w 252"/>
                <a:gd name="T41" fmla="*/ 193 h 351"/>
                <a:gd name="T42" fmla="*/ 236 w 252"/>
                <a:gd name="T43" fmla="*/ 200 h 351"/>
                <a:gd name="T44" fmla="*/ 204 w 252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2" h="351">
                  <a:moveTo>
                    <a:pt x="204" y="131"/>
                  </a:moveTo>
                  <a:cubicBezTo>
                    <a:pt x="175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7"/>
                    <a:pt x="1" y="1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34" y="24"/>
                    <a:pt x="60" y="51"/>
                    <a:pt x="80" y="86"/>
                  </a:cubicBezTo>
                  <a:cubicBezTo>
                    <a:pt x="90" y="103"/>
                    <a:pt x="98" y="120"/>
                    <a:pt x="105" y="138"/>
                  </a:cubicBezTo>
                  <a:cubicBezTo>
                    <a:pt x="112" y="155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1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0" y="162"/>
                    <a:pt x="115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8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2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4773613" y="894982"/>
              <a:ext cx="349250" cy="338138"/>
            </a:xfrm>
            <a:custGeom>
              <a:avLst/>
              <a:gdLst>
                <a:gd name="T0" fmla="*/ 109 w 127"/>
                <a:gd name="T1" fmla="*/ 24 h 123"/>
                <a:gd name="T2" fmla="*/ 57 w 127"/>
                <a:gd name="T3" fmla="*/ 2 h 123"/>
                <a:gd name="T4" fmla="*/ 18 w 127"/>
                <a:gd name="T5" fmla="*/ 18 h 123"/>
                <a:gd name="T6" fmla="*/ 3 w 127"/>
                <a:gd name="T7" fmla="*/ 54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5 w 127"/>
                <a:gd name="T15" fmla="*/ 75 h 123"/>
                <a:gd name="T16" fmla="*/ 124 w 127"/>
                <a:gd name="T17" fmla="*/ 69 h 123"/>
                <a:gd name="T18" fmla="*/ 109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9" y="24"/>
                  </a:moveTo>
                  <a:cubicBezTo>
                    <a:pt x="96" y="11"/>
                    <a:pt x="75" y="4"/>
                    <a:pt x="57" y="2"/>
                  </a:cubicBezTo>
                  <a:cubicBezTo>
                    <a:pt x="44" y="0"/>
                    <a:pt x="23" y="2"/>
                    <a:pt x="18" y="18"/>
                  </a:cubicBezTo>
                  <a:cubicBezTo>
                    <a:pt x="9" y="25"/>
                    <a:pt x="4" y="46"/>
                    <a:pt x="3" y="54"/>
                  </a:cubicBezTo>
                  <a:cubicBezTo>
                    <a:pt x="0" y="70"/>
                    <a:pt x="2" y="84"/>
                    <a:pt x="11" y="97"/>
                  </a:cubicBezTo>
                  <a:cubicBezTo>
                    <a:pt x="19" y="108"/>
                    <a:pt x="30" y="119"/>
                    <a:pt x="43" y="121"/>
                  </a:cubicBezTo>
                  <a:cubicBezTo>
                    <a:pt x="56" y="123"/>
                    <a:pt x="62" y="112"/>
                    <a:pt x="64" y="101"/>
                  </a:cubicBezTo>
                  <a:cubicBezTo>
                    <a:pt x="81" y="111"/>
                    <a:pt x="97" y="94"/>
                    <a:pt x="95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4"/>
                    <a:pt x="119" y="35"/>
                    <a:pt x="109" y="2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5297488" y="267919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4519613" y="159969"/>
              <a:ext cx="1027113" cy="657225"/>
            </a:xfrm>
            <a:custGeom>
              <a:avLst/>
              <a:gdLst>
                <a:gd name="T0" fmla="*/ 372 w 375"/>
                <a:gd name="T1" fmla="*/ 32 h 239"/>
                <a:gd name="T2" fmla="*/ 331 w 375"/>
                <a:gd name="T3" fmla="*/ 50 h 239"/>
                <a:gd name="T4" fmla="*/ 290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6 w 375"/>
                <a:gd name="T11" fmla="*/ 138 h 239"/>
                <a:gd name="T12" fmla="*/ 162 w 375"/>
                <a:gd name="T13" fmla="*/ 117 h 239"/>
                <a:gd name="T14" fmla="*/ 171 w 375"/>
                <a:gd name="T15" fmla="*/ 107 h 239"/>
                <a:gd name="T16" fmla="*/ 241 w 375"/>
                <a:gd name="T17" fmla="*/ 5 h 239"/>
                <a:gd name="T18" fmla="*/ 243 w 375"/>
                <a:gd name="T19" fmla="*/ 2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0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89 w 375"/>
                <a:gd name="T35" fmla="*/ 146 h 239"/>
                <a:gd name="T36" fmla="*/ 89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7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4 h 239"/>
                <a:gd name="T56" fmla="*/ 296 w 375"/>
                <a:gd name="T57" fmla="*/ 184 h 239"/>
                <a:gd name="T58" fmla="*/ 297 w 375"/>
                <a:gd name="T59" fmla="*/ 183 h 239"/>
                <a:gd name="T60" fmla="*/ 297 w 375"/>
                <a:gd name="T61" fmla="*/ 180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8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2"/>
                  </a:moveTo>
                  <a:cubicBezTo>
                    <a:pt x="359" y="39"/>
                    <a:pt x="345" y="45"/>
                    <a:pt x="331" y="50"/>
                  </a:cubicBezTo>
                  <a:cubicBezTo>
                    <a:pt x="317" y="54"/>
                    <a:pt x="304" y="58"/>
                    <a:pt x="290" y="64"/>
                  </a:cubicBezTo>
                  <a:cubicBezTo>
                    <a:pt x="267" y="74"/>
                    <a:pt x="249" y="92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8"/>
                    <a:pt x="162" y="134"/>
                    <a:pt x="136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7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2"/>
                  </a:cubicBezTo>
                  <a:cubicBezTo>
                    <a:pt x="243" y="1"/>
                    <a:pt x="242" y="0"/>
                    <a:pt x="241" y="1"/>
                  </a:cubicBezTo>
                  <a:cubicBezTo>
                    <a:pt x="233" y="9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0"/>
                  </a:cubicBezTo>
                  <a:cubicBezTo>
                    <a:pt x="176" y="65"/>
                    <a:pt x="163" y="84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3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1"/>
                    <a:pt x="103" y="144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5"/>
                    <a:pt x="88" y="145"/>
                    <a:pt x="89" y="146"/>
                  </a:cubicBezTo>
                  <a:cubicBezTo>
                    <a:pt x="81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7"/>
                  </a:cubicBezTo>
                  <a:cubicBezTo>
                    <a:pt x="0" y="147"/>
                    <a:pt x="0" y="148"/>
                    <a:pt x="1" y="149"/>
                  </a:cubicBezTo>
                  <a:cubicBezTo>
                    <a:pt x="17" y="159"/>
                    <a:pt x="40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2"/>
                    <a:pt x="296" y="184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6" y="184"/>
                    <a:pt x="297" y="184"/>
                    <a:pt x="297" y="183"/>
                  </a:cubicBezTo>
                  <a:cubicBezTo>
                    <a:pt x="299" y="183"/>
                    <a:pt x="298" y="180"/>
                    <a:pt x="297" y="180"/>
                  </a:cubicBezTo>
                  <a:cubicBezTo>
                    <a:pt x="262" y="183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7"/>
                    <a:pt x="106" y="167"/>
                    <a:pt x="92" y="149"/>
                  </a:cubicBezTo>
                  <a:cubicBezTo>
                    <a:pt x="104" y="147"/>
                    <a:pt x="115" y="145"/>
                    <a:pt x="127" y="144"/>
                  </a:cubicBezTo>
                  <a:cubicBezTo>
                    <a:pt x="162" y="138"/>
                    <a:pt x="200" y="131"/>
                    <a:pt x="235" y="118"/>
                  </a:cubicBezTo>
                  <a:cubicBezTo>
                    <a:pt x="235" y="118"/>
                    <a:pt x="235" y="118"/>
                    <a:pt x="235" y="119"/>
                  </a:cubicBezTo>
                  <a:cubicBezTo>
                    <a:pt x="252" y="141"/>
                    <a:pt x="291" y="133"/>
                    <a:pt x="313" y="123"/>
                  </a:cubicBezTo>
                  <a:cubicBezTo>
                    <a:pt x="328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2" y="35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2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6183313" y="-24181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6248400" y="91707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4595813" y="-162293"/>
              <a:ext cx="392113" cy="484188"/>
            </a:xfrm>
            <a:custGeom>
              <a:avLst/>
              <a:gdLst>
                <a:gd name="T0" fmla="*/ 43 w 143"/>
                <a:gd name="T1" fmla="*/ 20 h 176"/>
                <a:gd name="T2" fmla="*/ 18 w 143"/>
                <a:gd name="T3" fmla="*/ 1 h 176"/>
                <a:gd name="T4" fmla="*/ 3 w 143"/>
                <a:gd name="T5" fmla="*/ 21 h 176"/>
                <a:gd name="T6" fmla="*/ 8 w 143"/>
                <a:gd name="T7" fmla="*/ 66 h 176"/>
                <a:gd name="T8" fmla="*/ 32 w 143"/>
                <a:gd name="T9" fmla="*/ 120 h 176"/>
                <a:gd name="T10" fmla="*/ 33 w 143"/>
                <a:gd name="T11" fmla="*/ 120 h 176"/>
                <a:gd name="T12" fmla="*/ 33 w 143"/>
                <a:gd name="T13" fmla="*/ 118 h 176"/>
                <a:gd name="T14" fmla="*/ 134 w 143"/>
                <a:gd name="T15" fmla="*/ 145 h 176"/>
                <a:gd name="T16" fmla="*/ 129 w 143"/>
                <a:gd name="T17" fmla="*/ 113 h 176"/>
                <a:gd name="T18" fmla="*/ 129 w 143"/>
                <a:gd name="T19" fmla="*/ 103 h 176"/>
                <a:gd name="T20" fmla="*/ 128 w 143"/>
                <a:gd name="T21" fmla="*/ 91 h 176"/>
                <a:gd name="T22" fmla="*/ 112 w 143"/>
                <a:gd name="T23" fmla="*/ 73 h 176"/>
                <a:gd name="T24" fmla="*/ 112 w 143"/>
                <a:gd name="T25" fmla="*/ 73 h 176"/>
                <a:gd name="T26" fmla="*/ 86 w 143"/>
                <a:gd name="T27" fmla="*/ 44 h 176"/>
                <a:gd name="T28" fmla="*/ 76 w 143"/>
                <a:gd name="T29" fmla="*/ 15 h 176"/>
                <a:gd name="T30" fmla="*/ 43 w 143"/>
                <a:gd name="T31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43" y="20"/>
                  </a:moveTo>
                  <a:cubicBezTo>
                    <a:pt x="37" y="12"/>
                    <a:pt x="29" y="0"/>
                    <a:pt x="18" y="1"/>
                  </a:cubicBezTo>
                  <a:cubicBezTo>
                    <a:pt x="8" y="1"/>
                    <a:pt x="4" y="13"/>
                    <a:pt x="3" y="21"/>
                  </a:cubicBezTo>
                  <a:cubicBezTo>
                    <a:pt x="0" y="36"/>
                    <a:pt x="3" y="52"/>
                    <a:pt x="8" y="66"/>
                  </a:cubicBezTo>
                  <a:cubicBezTo>
                    <a:pt x="16" y="84"/>
                    <a:pt x="29" y="100"/>
                    <a:pt x="32" y="120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3" y="119"/>
                    <a:pt x="33" y="119"/>
                    <a:pt x="33" y="118"/>
                  </a:cubicBezTo>
                  <a:cubicBezTo>
                    <a:pt x="52" y="144"/>
                    <a:pt x="106" y="176"/>
                    <a:pt x="134" y="145"/>
                  </a:cubicBezTo>
                  <a:cubicBezTo>
                    <a:pt x="143" y="134"/>
                    <a:pt x="138" y="122"/>
                    <a:pt x="129" y="113"/>
                  </a:cubicBezTo>
                  <a:cubicBezTo>
                    <a:pt x="125" y="109"/>
                    <a:pt x="127" y="108"/>
                    <a:pt x="129" y="103"/>
                  </a:cubicBezTo>
                  <a:cubicBezTo>
                    <a:pt x="130" y="99"/>
                    <a:pt x="129" y="95"/>
                    <a:pt x="128" y="91"/>
                  </a:cubicBezTo>
                  <a:cubicBezTo>
                    <a:pt x="126" y="83"/>
                    <a:pt x="120" y="76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5" y="60"/>
                    <a:pt x="100" y="41"/>
                    <a:pt x="86" y="44"/>
                  </a:cubicBezTo>
                  <a:cubicBezTo>
                    <a:pt x="90" y="33"/>
                    <a:pt x="86" y="21"/>
                    <a:pt x="76" y="15"/>
                  </a:cubicBezTo>
                  <a:cubicBezTo>
                    <a:pt x="64" y="7"/>
                    <a:pt x="51" y="11"/>
                    <a:pt x="43" y="2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4324350" y="-24181"/>
              <a:ext cx="546100" cy="498475"/>
            </a:xfrm>
            <a:custGeom>
              <a:avLst/>
              <a:gdLst>
                <a:gd name="T0" fmla="*/ 111 w 199"/>
                <a:gd name="T1" fmla="*/ 21 h 181"/>
                <a:gd name="T2" fmla="*/ 115 w 199"/>
                <a:gd name="T3" fmla="*/ 48 h 181"/>
                <a:gd name="T4" fmla="*/ 126 w 199"/>
                <a:gd name="T5" fmla="*/ 70 h 181"/>
                <a:gd name="T6" fmla="*/ 59 w 199"/>
                <a:gd name="T7" fmla="*/ 113 h 181"/>
                <a:gd name="T8" fmla="*/ 1 w 199"/>
                <a:gd name="T9" fmla="*/ 180 h 181"/>
                <a:gd name="T10" fmla="*/ 2 w 199"/>
                <a:gd name="T11" fmla="*/ 181 h 181"/>
                <a:gd name="T12" fmla="*/ 25 w 199"/>
                <a:gd name="T13" fmla="*/ 158 h 181"/>
                <a:gd name="T14" fmla="*/ 54 w 199"/>
                <a:gd name="T15" fmla="*/ 123 h 181"/>
                <a:gd name="T16" fmla="*/ 90 w 199"/>
                <a:gd name="T17" fmla="*/ 94 h 181"/>
                <a:gd name="T18" fmla="*/ 128 w 199"/>
                <a:gd name="T19" fmla="*/ 73 h 181"/>
                <a:gd name="T20" fmla="*/ 128 w 199"/>
                <a:gd name="T21" fmla="*/ 73 h 181"/>
                <a:gd name="T22" fmla="*/ 130 w 199"/>
                <a:gd name="T23" fmla="*/ 74 h 181"/>
                <a:gd name="T24" fmla="*/ 184 w 199"/>
                <a:gd name="T25" fmla="*/ 93 h 181"/>
                <a:gd name="T26" fmla="*/ 176 w 199"/>
                <a:gd name="T27" fmla="*/ 63 h 181"/>
                <a:gd name="T28" fmla="*/ 169 w 199"/>
                <a:gd name="T29" fmla="*/ 38 h 181"/>
                <a:gd name="T30" fmla="*/ 145 w 199"/>
                <a:gd name="T31" fmla="*/ 31 h 181"/>
                <a:gd name="T32" fmla="*/ 111 w 199"/>
                <a:gd name="T33" fmla="*/ 2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11" y="21"/>
                  </a:moveTo>
                  <a:cubicBezTo>
                    <a:pt x="109" y="30"/>
                    <a:pt x="112" y="40"/>
                    <a:pt x="115" y="48"/>
                  </a:cubicBezTo>
                  <a:cubicBezTo>
                    <a:pt x="118" y="55"/>
                    <a:pt x="121" y="63"/>
                    <a:pt x="126" y="70"/>
                  </a:cubicBezTo>
                  <a:cubicBezTo>
                    <a:pt x="101" y="78"/>
                    <a:pt x="78" y="95"/>
                    <a:pt x="59" y="113"/>
                  </a:cubicBezTo>
                  <a:cubicBezTo>
                    <a:pt x="37" y="133"/>
                    <a:pt x="22" y="159"/>
                    <a:pt x="1" y="180"/>
                  </a:cubicBezTo>
                  <a:cubicBezTo>
                    <a:pt x="0" y="180"/>
                    <a:pt x="1" y="181"/>
                    <a:pt x="2" y="181"/>
                  </a:cubicBezTo>
                  <a:cubicBezTo>
                    <a:pt x="11" y="175"/>
                    <a:pt x="18" y="166"/>
                    <a:pt x="25" y="158"/>
                  </a:cubicBezTo>
                  <a:cubicBezTo>
                    <a:pt x="34" y="146"/>
                    <a:pt x="44" y="134"/>
                    <a:pt x="54" y="123"/>
                  </a:cubicBezTo>
                  <a:cubicBezTo>
                    <a:pt x="65" y="112"/>
                    <a:pt x="77" y="102"/>
                    <a:pt x="90" y="94"/>
                  </a:cubicBezTo>
                  <a:cubicBezTo>
                    <a:pt x="102" y="86"/>
                    <a:pt x="115" y="80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9" y="74"/>
                    <a:pt x="129" y="74"/>
                    <a:pt x="130" y="74"/>
                  </a:cubicBezTo>
                  <a:cubicBezTo>
                    <a:pt x="144" y="87"/>
                    <a:pt x="164" y="102"/>
                    <a:pt x="184" y="93"/>
                  </a:cubicBezTo>
                  <a:cubicBezTo>
                    <a:pt x="199" y="85"/>
                    <a:pt x="188" y="67"/>
                    <a:pt x="176" y="63"/>
                  </a:cubicBezTo>
                  <a:cubicBezTo>
                    <a:pt x="178" y="54"/>
                    <a:pt x="175" y="45"/>
                    <a:pt x="169" y="38"/>
                  </a:cubicBezTo>
                  <a:cubicBezTo>
                    <a:pt x="164" y="31"/>
                    <a:pt x="153" y="26"/>
                    <a:pt x="145" y="31"/>
                  </a:cubicBezTo>
                  <a:cubicBezTo>
                    <a:pt x="140" y="18"/>
                    <a:pt x="118" y="0"/>
                    <a:pt x="111" y="2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4402138" y="-59106"/>
              <a:ext cx="141288" cy="339725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4418013" y="301257"/>
              <a:ext cx="342900" cy="150813"/>
            </a:xfrm>
            <a:custGeom>
              <a:avLst/>
              <a:gdLst>
                <a:gd name="T0" fmla="*/ 123 w 125"/>
                <a:gd name="T1" fmla="*/ 38 h 55"/>
                <a:gd name="T2" fmla="*/ 122 w 125"/>
                <a:gd name="T3" fmla="*/ 36 h 55"/>
                <a:gd name="T4" fmla="*/ 1 w 125"/>
                <a:gd name="T5" fmla="*/ 27 h 55"/>
                <a:gd name="T6" fmla="*/ 1 w 125"/>
                <a:gd name="T7" fmla="*/ 27 h 55"/>
                <a:gd name="T8" fmla="*/ 0 w 125"/>
                <a:gd name="T9" fmla="*/ 27 h 55"/>
                <a:gd name="T10" fmla="*/ 1 w 125"/>
                <a:gd name="T11" fmla="*/ 28 h 55"/>
                <a:gd name="T12" fmla="*/ 2 w 125"/>
                <a:gd name="T13" fmla="*/ 28 h 55"/>
                <a:gd name="T14" fmla="*/ 55 w 125"/>
                <a:gd name="T15" fmla="*/ 53 h 55"/>
                <a:gd name="T16" fmla="*/ 123 w 125"/>
                <a:gd name="T17" fmla="*/ 42 h 55"/>
                <a:gd name="T18" fmla="*/ 123 w 125"/>
                <a:gd name="T19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5">
                  <a:moveTo>
                    <a:pt x="123" y="38"/>
                  </a:moveTo>
                  <a:cubicBezTo>
                    <a:pt x="123" y="37"/>
                    <a:pt x="123" y="36"/>
                    <a:pt x="122" y="36"/>
                  </a:cubicBezTo>
                  <a:cubicBezTo>
                    <a:pt x="88" y="12"/>
                    <a:pt x="38" y="0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9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10" y="47"/>
                    <a:pt x="38" y="52"/>
                    <a:pt x="55" y="53"/>
                  </a:cubicBezTo>
                  <a:cubicBezTo>
                    <a:pt x="78" y="55"/>
                    <a:pt x="103" y="52"/>
                    <a:pt x="123" y="42"/>
                  </a:cubicBezTo>
                  <a:cubicBezTo>
                    <a:pt x="125" y="41"/>
                    <a:pt x="124" y="39"/>
                    <a:pt x="12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3819525" y="-141656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909888" y="528269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3671888" y="369519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3913188" y="652095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7556500" y="377457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394575" y="358407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6710016" y="528269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6221413" y="699720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6338888" y="666382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6297613" y="891807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8255000" y="752107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7910513" y="12332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7462838" y="94882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6999288" y="-47993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5073650" y="1068020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5141913" y="1056907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5802313" y="812432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7659688" y="-35293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-25400" y="-170231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4735513" y="691782"/>
              <a:ext cx="244475" cy="361950"/>
            </a:xfrm>
            <a:custGeom>
              <a:avLst/>
              <a:gdLst>
                <a:gd name="T0" fmla="*/ 86 w 89"/>
                <a:gd name="T1" fmla="*/ 88 h 132"/>
                <a:gd name="T2" fmla="*/ 34 w 89"/>
                <a:gd name="T3" fmla="*/ 82 h 132"/>
                <a:gd name="T4" fmla="*/ 17 w 89"/>
                <a:gd name="T5" fmla="*/ 44 h 132"/>
                <a:gd name="T6" fmla="*/ 3 w 89"/>
                <a:gd name="T7" fmla="*/ 2 h 132"/>
                <a:gd name="T8" fmla="*/ 1 w 89"/>
                <a:gd name="T9" fmla="*/ 2 h 132"/>
                <a:gd name="T10" fmla="*/ 15 w 89"/>
                <a:gd name="T11" fmla="*/ 48 h 132"/>
                <a:gd name="T12" fmla="*/ 32 w 89"/>
                <a:gd name="T13" fmla="*/ 84 h 132"/>
                <a:gd name="T14" fmla="*/ 32 w 89"/>
                <a:gd name="T15" fmla="*/ 87 h 132"/>
                <a:gd name="T16" fmla="*/ 29 w 89"/>
                <a:gd name="T17" fmla="*/ 123 h 132"/>
                <a:gd name="T18" fmla="*/ 48 w 89"/>
                <a:gd name="T19" fmla="*/ 112 h 132"/>
                <a:gd name="T20" fmla="*/ 68 w 89"/>
                <a:gd name="T21" fmla="*/ 121 h 132"/>
                <a:gd name="T22" fmla="*/ 71 w 89"/>
                <a:gd name="T23" fmla="*/ 118 h 132"/>
                <a:gd name="T24" fmla="*/ 69 w 89"/>
                <a:gd name="T25" fmla="*/ 103 h 132"/>
                <a:gd name="T26" fmla="*/ 83 w 89"/>
                <a:gd name="T27" fmla="*/ 104 h 132"/>
                <a:gd name="T28" fmla="*/ 86 w 89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32">
                  <a:moveTo>
                    <a:pt x="86" y="88"/>
                  </a:moveTo>
                  <a:cubicBezTo>
                    <a:pt x="75" y="71"/>
                    <a:pt x="49" y="68"/>
                    <a:pt x="34" y="82"/>
                  </a:cubicBezTo>
                  <a:cubicBezTo>
                    <a:pt x="29" y="69"/>
                    <a:pt x="23" y="57"/>
                    <a:pt x="17" y="44"/>
                  </a:cubicBezTo>
                  <a:cubicBezTo>
                    <a:pt x="12" y="30"/>
                    <a:pt x="8" y="16"/>
                    <a:pt x="3" y="2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3" y="18"/>
                    <a:pt x="9" y="34"/>
                    <a:pt x="15" y="48"/>
                  </a:cubicBezTo>
                  <a:cubicBezTo>
                    <a:pt x="20" y="61"/>
                    <a:pt x="25" y="73"/>
                    <a:pt x="32" y="84"/>
                  </a:cubicBezTo>
                  <a:cubicBezTo>
                    <a:pt x="32" y="85"/>
                    <a:pt x="32" y="86"/>
                    <a:pt x="32" y="87"/>
                  </a:cubicBezTo>
                  <a:cubicBezTo>
                    <a:pt x="21" y="95"/>
                    <a:pt x="18" y="113"/>
                    <a:pt x="29" y="123"/>
                  </a:cubicBezTo>
                  <a:cubicBezTo>
                    <a:pt x="38" y="132"/>
                    <a:pt x="45" y="122"/>
                    <a:pt x="48" y="112"/>
                  </a:cubicBezTo>
                  <a:cubicBezTo>
                    <a:pt x="53" y="118"/>
                    <a:pt x="60" y="121"/>
                    <a:pt x="68" y="121"/>
                  </a:cubicBezTo>
                  <a:cubicBezTo>
                    <a:pt x="70" y="121"/>
                    <a:pt x="71" y="120"/>
                    <a:pt x="71" y="118"/>
                  </a:cubicBezTo>
                  <a:cubicBezTo>
                    <a:pt x="70" y="113"/>
                    <a:pt x="70" y="108"/>
                    <a:pt x="69" y="103"/>
                  </a:cubicBezTo>
                  <a:cubicBezTo>
                    <a:pt x="73" y="106"/>
                    <a:pt x="78" y="107"/>
                    <a:pt x="83" y="104"/>
                  </a:cubicBezTo>
                  <a:cubicBezTo>
                    <a:pt x="88" y="101"/>
                    <a:pt x="89" y="93"/>
                    <a:pt x="86" y="8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0488" y="325069"/>
              <a:ext cx="8956675" cy="723900"/>
            </a:xfrm>
            <a:custGeom>
              <a:avLst/>
              <a:gdLst>
                <a:gd name="T0" fmla="*/ 3265 w 3268"/>
                <a:gd name="T1" fmla="*/ 202 h 263"/>
                <a:gd name="T2" fmla="*/ 3076 w 3268"/>
                <a:gd name="T3" fmla="*/ 176 h 263"/>
                <a:gd name="T4" fmla="*/ 2918 w 3268"/>
                <a:gd name="T5" fmla="*/ 100 h 263"/>
                <a:gd name="T6" fmla="*/ 2760 w 3268"/>
                <a:gd name="T7" fmla="*/ 29 h 263"/>
                <a:gd name="T8" fmla="*/ 2568 w 3268"/>
                <a:gd name="T9" fmla="*/ 17 h 263"/>
                <a:gd name="T10" fmla="*/ 2403 w 3268"/>
                <a:gd name="T11" fmla="*/ 56 h 263"/>
                <a:gd name="T12" fmla="*/ 2265 w 3268"/>
                <a:gd name="T13" fmla="*/ 118 h 263"/>
                <a:gd name="T14" fmla="*/ 2263 w 3268"/>
                <a:gd name="T15" fmla="*/ 118 h 263"/>
                <a:gd name="T16" fmla="*/ 1912 w 3268"/>
                <a:gd name="T17" fmla="*/ 222 h 263"/>
                <a:gd name="T18" fmla="*/ 1636 w 3268"/>
                <a:gd name="T19" fmla="*/ 95 h 263"/>
                <a:gd name="T20" fmla="*/ 1430 w 3268"/>
                <a:gd name="T21" fmla="*/ 17 h 263"/>
                <a:gd name="T22" fmla="*/ 1222 w 3268"/>
                <a:gd name="T23" fmla="*/ 41 h 263"/>
                <a:gd name="T24" fmla="*/ 1174 w 3268"/>
                <a:gd name="T25" fmla="*/ 65 h 263"/>
                <a:gd name="T26" fmla="*/ 1173 w 3268"/>
                <a:gd name="T27" fmla="*/ 66 h 263"/>
                <a:gd name="T28" fmla="*/ 886 w 3268"/>
                <a:gd name="T29" fmla="*/ 230 h 263"/>
                <a:gd name="T30" fmla="*/ 725 w 3268"/>
                <a:gd name="T31" fmla="*/ 240 h 263"/>
                <a:gd name="T32" fmla="*/ 555 w 3268"/>
                <a:gd name="T33" fmla="*/ 166 h 263"/>
                <a:gd name="T34" fmla="*/ 430 w 3268"/>
                <a:gd name="T35" fmla="*/ 85 h 263"/>
                <a:gd name="T36" fmla="*/ 298 w 3268"/>
                <a:gd name="T37" fmla="*/ 17 h 263"/>
                <a:gd name="T38" fmla="*/ 144 w 3268"/>
                <a:gd name="T39" fmla="*/ 7 h 263"/>
                <a:gd name="T40" fmla="*/ 144 w 3268"/>
                <a:gd name="T41" fmla="*/ 7 h 263"/>
                <a:gd name="T42" fmla="*/ 141 w 3268"/>
                <a:gd name="T43" fmla="*/ 7 h 263"/>
                <a:gd name="T44" fmla="*/ 141 w 3268"/>
                <a:gd name="T45" fmla="*/ 7 h 263"/>
                <a:gd name="T46" fmla="*/ 8 w 3268"/>
                <a:gd name="T47" fmla="*/ 21 h 263"/>
                <a:gd name="T48" fmla="*/ 9 w 3268"/>
                <a:gd name="T49" fmla="*/ 21 h 263"/>
                <a:gd name="T50" fmla="*/ 2 w 3268"/>
                <a:gd name="T51" fmla="*/ 21 h 263"/>
                <a:gd name="T52" fmla="*/ 2 w 3268"/>
                <a:gd name="T53" fmla="*/ 21 h 263"/>
                <a:gd name="T54" fmla="*/ 1 w 3268"/>
                <a:gd name="T55" fmla="*/ 21 h 263"/>
                <a:gd name="T56" fmla="*/ 1 w 3268"/>
                <a:gd name="T57" fmla="*/ 23 h 263"/>
                <a:gd name="T58" fmla="*/ 185 w 3268"/>
                <a:gd name="T59" fmla="*/ 8 h 263"/>
                <a:gd name="T60" fmla="*/ 281 w 3268"/>
                <a:gd name="T61" fmla="*/ 17 h 263"/>
                <a:gd name="T62" fmla="*/ 371 w 3268"/>
                <a:gd name="T63" fmla="*/ 55 h 263"/>
                <a:gd name="T64" fmla="*/ 690 w 3268"/>
                <a:gd name="T65" fmla="*/ 237 h 263"/>
                <a:gd name="T66" fmla="*/ 940 w 3268"/>
                <a:gd name="T67" fmla="*/ 215 h 263"/>
                <a:gd name="T68" fmla="*/ 1173 w 3268"/>
                <a:gd name="T69" fmla="*/ 70 h 263"/>
                <a:gd name="T70" fmla="*/ 1346 w 3268"/>
                <a:gd name="T71" fmla="*/ 19 h 263"/>
                <a:gd name="T72" fmla="*/ 1510 w 3268"/>
                <a:gd name="T73" fmla="*/ 40 h 263"/>
                <a:gd name="T74" fmla="*/ 1778 w 3268"/>
                <a:gd name="T75" fmla="*/ 183 h 263"/>
                <a:gd name="T76" fmla="*/ 2007 w 3268"/>
                <a:gd name="T77" fmla="*/ 228 h 263"/>
                <a:gd name="T78" fmla="*/ 2260 w 3268"/>
                <a:gd name="T79" fmla="*/ 124 h 263"/>
                <a:gd name="T80" fmla="*/ 2434 w 3268"/>
                <a:gd name="T81" fmla="*/ 52 h 263"/>
                <a:gd name="T82" fmla="*/ 2631 w 3268"/>
                <a:gd name="T83" fmla="*/ 18 h 263"/>
                <a:gd name="T84" fmla="*/ 2822 w 3268"/>
                <a:gd name="T85" fmla="*/ 58 h 263"/>
                <a:gd name="T86" fmla="*/ 2976 w 3268"/>
                <a:gd name="T87" fmla="*/ 138 h 263"/>
                <a:gd name="T88" fmla="*/ 3265 w 3268"/>
                <a:gd name="T89" fmla="*/ 206 h 263"/>
                <a:gd name="T90" fmla="*/ 3265 w 3268"/>
                <a:gd name="T91" fmla="*/ 2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8" h="263">
                  <a:moveTo>
                    <a:pt x="3265" y="202"/>
                  </a:moveTo>
                  <a:cubicBezTo>
                    <a:pt x="3200" y="206"/>
                    <a:pt x="3137" y="197"/>
                    <a:pt x="3076" y="176"/>
                  </a:cubicBezTo>
                  <a:cubicBezTo>
                    <a:pt x="3020" y="158"/>
                    <a:pt x="2969" y="128"/>
                    <a:pt x="2918" y="100"/>
                  </a:cubicBezTo>
                  <a:cubicBezTo>
                    <a:pt x="2867" y="72"/>
                    <a:pt x="2816" y="46"/>
                    <a:pt x="2760" y="29"/>
                  </a:cubicBezTo>
                  <a:cubicBezTo>
                    <a:pt x="2698" y="11"/>
                    <a:pt x="2632" y="9"/>
                    <a:pt x="2568" y="17"/>
                  </a:cubicBezTo>
                  <a:cubicBezTo>
                    <a:pt x="2512" y="24"/>
                    <a:pt x="2456" y="38"/>
                    <a:pt x="2403" y="56"/>
                  </a:cubicBezTo>
                  <a:cubicBezTo>
                    <a:pt x="2356" y="73"/>
                    <a:pt x="2308" y="92"/>
                    <a:pt x="2265" y="118"/>
                  </a:cubicBezTo>
                  <a:cubicBezTo>
                    <a:pt x="2265" y="118"/>
                    <a:pt x="2264" y="118"/>
                    <a:pt x="2263" y="118"/>
                  </a:cubicBezTo>
                  <a:cubicBezTo>
                    <a:pt x="2155" y="175"/>
                    <a:pt x="2040" y="241"/>
                    <a:pt x="1912" y="222"/>
                  </a:cubicBezTo>
                  <a:cubicBezTo>
                    <a:pt x="1810" y="207"/>
                    <a:pt x="1723" y="146"/>
                    <a:pt x="1636" y="95"/>
                  </a:cubicBezTo>
                  <a:cubicBezTo>
                    <a:pt x="1572" y="57"/>
                    <a:pt x="1505" y="25"/>
                    <a:pt x="1430" y="17"/>
                  </a:cubicBezTo>
                  <a:cubicBezTo>
                    <a:pt x="1359" y="9"/>
                    <a:pt x="1287" y="14"/>
                    <a:pt x="1222" y="41"/>
                  </a:cubicBezTo>
                  <a:cubicBezTo>
                    <a:pt x="1205" y="46"/>
                    <a:pt x="1189" y="56"/>
                    <a:pt x="1174" y="65"/>
                  </a:cubicBezTo>
                  <a:cubicBezTo>
                    <a:pt x="1173" y="65"/>
                    <a:pt x="1173" y="65"/>
                    <a:pt x="1173" y="66"/>
                  </a:cubicBezTo>
                  <a:cubicBezTo>
                    <a:pt x="1081" y="125"/>
                    <a:pt x="992" y="197"/>
                    <a:pt x="886" y="230"/>
                  </a:cubicBezTo>
                  <a:cubicBezTo>
                    <a:pt x="833" y="247"/>
                    <a:pt x="779" y="251"/>
                    <a:pt x="725" y="240"/>
                  </a:cubicBezTo>
                  <a:cubicBezTo>
                    <a:pt x="663" y="229"/>
                    <a:pt x="608" y="198"/>
                    <a:pt x="555" y="166"/>
                  </a:cubicBezTo>
                  <a:cubicBezTo>
                    <a:pt x="513" y="139"/>
                    <a:pt x="472" y="111"/>
                    <a:pt x="430" y="85"/>
                  </a:cubicBezTo>
                  <a:cubicBezTo>
                    <a:pt x="389" y="58"/>
                    <a:pt x="345" y="32"/>
                    <a:pt x="298" y="17"/>
                  </a:cubicBezTo>
                  <a:cubicBezTo>
                    <a:pt x="247" y="0"/>
                    <a:pt x="195" y="1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97" y="12"/>
                    <a:pt x="53" y="19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1"/>
                    <a:pt x="4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3"/>
                    <a:pt x="1" y="23"/>
                  </a:cubicBezTo>
                  <a:cubicBezTo>
                    <a:pt x="63" y="23"/>
                    <a:pt x="124" y="11"/>
                    <a:pt x="185" y="8"/>
                  </a:cubicBezTo>
                  <a:cubicBezTo>
                    <a:pt x="218" y="7"/>
                    <a:pt x="250" y="9"/>
                    <a:pt x="281" y="17"/>
                  </a:cubicBezTo>
                  <a:cubicBezTo>
                    <a:pt x="313" y="25"/>
                    <a:pt x="342" y="40"/>
                    <a:pt x="371" y="55"/>
                  </a:cubicBezTo>
                  <a:cubicBezTo>
                    <a:pt x="478" y="113"/>
                    <a:pt x="572" y="201"/>
                    <a:pt x="690" y="237"/>
                  </a:cubicBezTo>
                  <a:cubicBezTo>
                    <a:pt x="774" y="263"/>
                    <a:pt x="861" y="251"/>
                    <a:pt x="940" y="215"/>
                  </a:cubicBezTo>
                  <a:cubicBezTo>
                    <a:pt x="1024" y="178"/>
                    <a:pt x="1097" y="121"/>
                    <a:pt x="1173" y="70"/>
                  </a:cubicBezTo>
                  <a:cubicBezTo>
                    <a:pt x="1225" y="38"/>
                    <a:pt x="1285" y="22"/>
                    <a:pt x="1346" y="19"/>
                  </a:cubicBezTo>
                  <a:cubicBezTo>
                    <a:pt x="1401" y="16"/>
                    <a:pt x="1458" y="22"/>
                    <a:pt x="1510" y="40"/>
                  </a:cubicBezTo>
                  <a:cubicBezTo>
                    <a:pt x="1607" y="73"/>
                    <a:pt x="1688" y="138"/>
                    <a:pt x="1778" y="183"/>
                  </a:cubicBezTo>
                  <a:cubicBezTo>
                    <a:pt x="1850" y="219"/>
                    <a:pt x="1927" y="239"/>
                    <a:pt x="2007" y="228"/>
                  </a:cubicBezTo>
                  <a:cubicBezTo>
                    <a:pt x="2098" y="215"/>
                    <a:pt x="2182" y="170"/>
                    <a:pt x="2260" y="124"/>
                  </a:cubicBezTo>
                  <a:cubicBezTo>
                    <a:pt x="2317" y="96"/>
                    <a:pt x="2373" y="71"/>
                    <a:pt x="2434" y="52"/>
                  </a:cubicBezTo>
                  <a:cubicBezTo>
                    <a:pt x="2498" y="33"/>
                    <a:pt x="2564" y="19"/>
                    <a:pt x="2631" y="18"/>
                  </a:cubicBezTo>
                  <a:cubicBezTo>
                    <a:pt x="2697" y="17"/>
                    <a:pt x="2762" y="32"/>
                    <a:pt x="2822" y="58"/>
                  </a:cubicBezTo>
                  <a:cubicBezTo>
                    <a:pt x="2875" y="81"/>
                    <a:pt x="2925" y="111"/>
                    <a:pt x="2976" y="138"/>
                  </a:cubicBezTo>
                  <a:cubicBezTo>
                    <a:pt x="3064" y="185"/>
                    <a:pt x="3163" y="217"/>
                    <a:pt x="3265" y="206"/>
                  </a:cubicBezTo>
                  <a:cubicBezTo>
                    <a:pt x="3267" y="206"/>
                    <a:pt x="3268" y="202"/>
                    <a:pt x="3265" y="202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5180013" y="902920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6092825" y="188544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8559800" y="271094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8469313" y="317132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Group 74"/>
          <p:cNvGrpSpPr>
            <a:grpSpLocks noChangeAspect="1"/>
          </p:cNvGrpSpPr>
          <p:nvPr userDrawn="1"/>
        </p:nvGrpSpPr>
        <p:grpSpPr bwMode="auto">
          <a:xfrm flipH="1">
            <a:off x="-1" y="3574354"/>
            <a:ext cx="9204323" cy="1958974"/>
            <a:chOff x="-7" y="2020"/>
            <a:chExt cx="5776" cy="1234"/>
          </a:xfrm>
        </p:grpSpPr>
        <p:sp>
          <p:nvSpPr>
            <p:cNvPr id="76" name="Freeform 75"/>
            <p:cNvSpPr/>
            <p:nvPr/>
          </p:nvSpPr>
          <p:spPr bwMode="auto">
            <a:xfrm>
              <a:off x="4691" y="2595"/>
              <a:ext cx="219" cy="213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141" y="2200"/>
              <a:ext cx="221" cy="213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190" y="2737"/>
              <a:ext cx="164" cy="188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444" y="2696"/>
              <a:ext cx="115" cy="12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5529" y="2354"/>
              <a:ext cx="240" cy="311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4092" y="2770"/>
              <a:ext cx="247" cy="305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3192" y="2914"/>
              <a:ext cx="501" cy="34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1150" y="3084"/>
              <a:ext cx="148" cy="149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1487" y="2424"/>
              <a:ext cx="227" cy="235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300" y="2020"/>
              <a:ext cx="473" cy="369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309" y="2107"/>
              <a:ext cx="414" cy="28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349" y="2171"/>
              <a:ext cx="285" cy="206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64" y="2228"/>
              <a:ext cx="278" cy="244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178" y="2474"/>
              <a:ext cx="143" cy="333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364" y="2457"/>
              <a:ext cx="152" cy="306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340" y="2505"/>
              <a:ext cx="105" cy="241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570" y="2477"/>
              <a:ext cx="71" cy="252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565" y="2715"/>
              <a:ext cx="141" cy="138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737" y="2574"/>
              <a:ext cx="268" cy="654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62" y="2474"/>
              <a:ext cx="109" cy="241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663" y="2204"/>
              <a:ext cx="601" cy="341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834" y="2358"/>
              <a:ext cx="647" cy="414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1100" y="2784"/>
              <a:ext cx="152" cy="34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1274" y="2862"/>
              <a:ext cx="263" cy="281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260" y="2517"/>
              <a:ext cx="413" cy="336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626" y="2230"/>
              <a:ext cx="437" cy="608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675" y="2897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1768" y="2911"/>
              <a:ext cx="256" cy="294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571" y="2853"/>
              <a:ext cx="361" cy="279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620" y="2897"/>
              <a:ext cx="88" cy="215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1720" y="2819"/>
              <a:ext cx="195" cy="12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2119" y="2313"/>
              <a:ext cx="151" cy="229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542" y="2481"/>
              <a:ext cx="435" cy="608"/>
            </a:xfrm>
            <a:custGeom>
              <a:avLst/>
              <a:gdLst>
                <a:gd name="T0" fmla="*/ 204 w 252"/>
                <a:gd name="T1" fmla="*/ 131 h 351"/>
                <a:gd name="T2" fmla="*/ 110 w 252"/>
                <a:gd name="T3" fmla="*/ 138 h 351"/>
                <a:gd name="T4" fmla="*/ 107 w 252"/>
                <a:gd name="T5" fmla="*/ 131 h 351"/>
                <a:gd name="T6" fmla="*/ 81 w 252"/>
                <a:gd name="T7" fmla="*/ 78 h 351"/>
                <a:gd name="T8" fmla="*/ 1 w 252"/>
                <a:gd name="T9" fmla="*/ 1 h 351"/>
                <a:gd name="T10" fmla="*/ 1 w 252"/>
                <a:gd name="T11" fmla="*/ 2 h 351"/>
                <a:gd name="T12" fmla="*/ 80 w 252"/>
                <a:gd name="T13" fmla="*/ 86 h 351"/>
                <a:gd name="T14" fmla="*/ 105 w 252"/>
                <a:gd name="T15" fmla="*/ 138 h 351"/>
                <a:gd name="T16" fmla="*/ 126 w 252"/>
                <a:gd name="T17" fmla="*/ 187 h 351"/>
                <a:gd name="T18" fmla="*/ 127 w 252"/>
                <a:gd name="T19" fmla="*/ 188 h 351"/>
                <a:gd name="T20" fmla="*/ 112 w 252"/>
                <a:gd name="T21" fmla="*/ 279 h 351"/>
                <a:gd name="T22" fmla="*/ 167 w 252"/>
                <a:gd name="T23" fmla="*/ 349 h 351"/>
                <a:gd name="T24" fmla="*/ 208 w 252"/>
                <a:gd name="T25" fmla="*/ 336 h 351"/>
                <a:gd name="T26" fmla="*/ 213 w 252"/>
                <a:gd name="T27" fmla="*/ 290 h 351"/>
                <a:gd name="T28" fmla="*/ 130 w 252"/>
                <a:gd name="T29" fmla="*/ 187 h 351"/>
                <a:gd name="T30" fmla="*/ 129 w 252"/>
                <a:gd name="T31" fmla="*/ 187 h 351"/>
                <a:gd name="T32" fmla="*/ 128 w 252"/>
                <a:gd name="T33" fmla="*/ 187 h 351"/>
                <a:gd name="T34" fmla="*/ 128 w 252"/>
                <a:gd name="T35" fmla="*/ 186 h 351"/>
                <a:gd name="T36" fmla="*/ 115 w 252"/>
                <a:gd name="T37" fmla="*/ 150 h 351"/>
                <a:gd name="T38" fmla="*/ 128 w 252"/>
                <a:gd name="T39" fmla="*/ 163 h 351"/>
                <a:gd name="T40" fmla="*/ 168 w 252"/>
                <a:gd name="T41" fmla="*/ 193 h 351"/>
                <a:gd name="T42" fmla="*/ 236 w 252"/>
                <a:gd name="T43" fmla="*/ 200 h 351"/>
                <a:gd name="T44" fmla="*/ 204 w 252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2" h="351">
                  <a:moveTo>
                    <a:pt x="204" y="131"/>
                  </a:moveTo>
                  <a:cubicBezTo>
                    <a:pt x="175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7"/>
                    <a:pt x="1" y="1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34" y="24"/>
                    <a:pt x="60" y="51"/>
                    <a:pt x="80" y="86"/>
                  </a:cubicBezTo>
                  <a:cubicBezTo>
                    <a:pt x="90" y="103"/>
                    <a:pt x="98" y="120"/>
                    <a:pt x="105" y="138"/>
                  </a:cubicBezTo>
                  <a:cubicBezTo>
                    <a:pt x="112" y="155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1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0" y="162"/>
                    <a:pt x="115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8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2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3016" y="2805"/>
              <a:ext cx="220" cy="213"/>
            </a:xfrm>
            <a:custGeom>
              <a:avLst/>
              <a:gdLst>
                <a:gd name="T0" fmla="*/ 109 w 127"/>
                <a:gd name="T1" fmla="*/ 24 h 123"/>
                <a:gd name="T2" fmla="*/ 57 w 127"/>
                <a:gd name="T3" fmla="*/ 2 h 123"/>
                <a:gd name="T4" fmla="*/ 18 w 127"/>
                <a:gd name="T5" fmla="*/ 18 h 123"/>
                <a:gd name="T6" fmla="*/ 3 w 127"/>
                <a:gd name="T7" fmla="*/ 54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5 w 127"/>
                <a:gd name="T15" fmla="*/ 75 h 123"/>
                <a:gd name="T16" fmla="*/ 124 w 127"/>
                <a:gd name="T17" fmla="*/ 69 h 123"/>
                <a:gd name="T18" fmla="*/ 109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9" y="24"/>
                  </a:moveTo>
                  <a:cubicBezTo>
                    <a:pt x="96" y="11"/>
                    <a:pt x="75" y="4"/>
                    <a:pt x="57" y="2"/>
                  </a:cubicBezTo>
                  <a:cubicBezTo>
                    <a:pt x="44" y="0"/>
                    <a:pt x="23" y="2"/>
                    <a:pt x="18" y="18"/>
                  </a:cubicBezTo>
                  <a:cubicBezTo>
                    <a:pt x="9" y="25"/>
                    <a:pt x="4" y="46"/>
                    <a:pt x="3" y="54"/>
                  </a:cubicBezTo>
                  <a:cubicBezTo>
                    <a:pt x="0" y="70"/>
                    <a:pt x="2" y="84"/>
                    <a:pt x="11" y="97"/>
                  </a:cubicBezTo>
                  <a:cubicBezTo>
                    <a:pt x="19" y="108"/>
                    <a:pt x="30" y="119"/>
                    <a:pt x="43" y="121"/>
                  </a:cubicBezTo>
                  <a:cubicBezTo>
                    <a:pt x="56" y="123"/>
                    <a:pt x="62" y="112"/>
                    <a:pt x="64" y="101"/>
                  </a:cubicBezTo>
                  <a:cubicBezTo>
                    <a:pt x="81" y="111"/>
                    <a:pt x="97" y="94"/>
                    <a:pt x="95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4"/>
                    <a:pt x="119" y="35"/>
                    <a:pt x="109" y="2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3346" y="2410"/>
              <a:ext cx="541" cy="426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856" y="2342"/>
              <a:ext cx="647" cy="414"/>
            </a:xfrm>
            <a:custGeom>
              <a:avLst/>
              <a:gdLst>
                <a:gd name="T0" fmla="*/ 372 w 375"/>
                <a:gd name="T1" fmla="*/ 32 h 239"/>
                <a:gd name="T2" fmla="*/ 331 w 375"/>
                <a:gd name="T3" fmla="*/ 50 h 239"/>
                <a:gd name="T4" fmla="*/ 290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6 w 375"/>
                <a:gd name="T11" fmla="*/ 138 h 239"/>
                <a:gd name="T12" fmla="*/ 162 w 375"/>
                <a:gd name="T13" fmla="*/ 117 h 239"/>
                <a:gd name="T14" fmla="*/ 171 w 375"/>
                <a:gd name="T15" fmla="*/ 107 h 239"/>
                <a:gd name="T16" fmla="*/ 241 w 375"/>
                <a:gd name="T17" fmla="*/ 5 h 239"/>
                <a:gd name="T18" fmla="*/ 243 w 375"/>
                <a:gd name="T19" fmla="*/ 2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0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89 w 375"/>
                <a:gd name="T35" fmla="*/ 146 h 239"/>
                <a:gd name="T36" fmla="*/ 89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7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4 h 239"/>
                <a:gd name="T56" fmla="*/ 296 w 375"/>
                <a:gd name="T57" fmla="*/ 184 h 239"/>
                <a:gd name="T58" fmla="*/ 297 w 375"/>
                <a:gd name="T59" fmla="*/ 183 h 239"/>
                <a:gd name="T60" fmla="*/ 297 w 375"/>
                <a:gd name="T61" fmla="*/ 180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8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2"/>
                  </a:moveTo>
                  <a:cubicBezTo>
                    <a:pt x="359" y="39"/>
                    <a:pt x="345" y="45"/>
                    <a:pt x="331" y="50"/>
                  </a:cubicBezTo>
                  <a:cubicBezTo>
                    <a:pt x="317" y="54"/>
                    <a:pt x="304" y="58"/>
                    <a:pt x="290" y="64"/>
                  </a:cubicBezTo>
                  <a:cubicBezTo>
                    <a:pt x="267" y="74"/>
                    <a:pt x="249" y="92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8"/>
                    <a:pt x="162" y="134"/>
                    <a:pt x="136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7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2"/>
                  </a:cubicBezTo>
                  <a:cubicBezTo>
                    <a:pt x="243" y="1"/>
                    <a:pt x="242" y="0"/>
                    <a:pt x="241" y="1"/>
                  </a:cubicBezTo>
                  <a:cubicBezTo>
                    <a:pt x="233" y="9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0"/>
                  </a:cubicBezTo>
                  <a:cubicBezTo>
                    <a:pt x="176" y="65"/>
                    <a:pt x="163" y="84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3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1"/>
                    <a:pt x="103" y="144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5"/>
                    <a:pt x="88" y="145"/>
                    <a:pt x="89" y="146"/>
                  </a:cubicBezTo>
                  <a:cubicBezTo>
                    <a:pt x="81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7"/>
                  </a:cubicBezTo>
                  <a:cubicBezTo>
                    <a:pt x="0" y="147"/>
                    <a:pt x="0" y="148"/>
                    <a:pt x="1" y="149"/>
                  </a:cubicBezTo>
                  <a:cubicBezTo>
                    <a:pt x="17" y="159"/>
                    <a:pt x="40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2"/>
                    <a:pt x="296" y="184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6" y="184"/>
                    <a:pt x="297" y="184"/>
                    <a:pt x="297" y="183"/>
                  </a:cubicBezTo>
                  <a:cubicBezTo>
                    <a:pt x="299" y="183"/>
                    <a:pt x="298" y="180"/>
                    <a:pt x="297" y="180"/>
                  </a:cubicBezTo>
                  <a:cubicBezTo>
                    <a:pt x="262" y="183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7"/>
                    <a:pt x="106" y="167"/>
                    <a:pt x="92" y="149"/>
                  </a:cubicBezTo>
                  <a:cubicBezTo>
                    <a:pt x="104" y="147"/>
                    <a:pt x="115" y="145"/>
                    <a:pt x="127" y="144"/>
                  </a:cubicBezTo>
                  <a:cubicBezTo>
                    <a:pt x="162" y="138"/>
                    <a:pt x="200" y="131"/>
                    <a:pt x="235" y="118"/>
                  </a:cubicBezTo>
                  <a:cubicBezTo>
                    <a:pt x="235" y="118"/>
                    <a:pt x="235" y="118"/>
                    <a:pt x="235" y="119"/>
                  </a:cubicBezTo>
                  <a:cubicBezTo>
                    <a:pt x="252" y="141"/>
                    <a:pt x="291" y="133"/>
                    <a:pt x="313" y="123"/>
                  </a:cubicBezTo>
                  <a:cubicBezTo>
                    <a:pt x="328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2" y="35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2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3904" y="2226"/>
              <a:ext cx="438" cy="250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3945" y="2299"/>
              <a:ext cx="306" cy="184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2904" y="2139"/>
              <a:ext cx="247" cy="305"/>
            </a:xfrm>
            <a:custGeom>
              <a:avLst/>
              <a:gdLst>
                <a:gd name="T0" fmla="*/ 43 w 143"/>
                <a:gd name="T1" fmla="*/ 20 h 176"/>
                <a:gd name="T2" fmla="*/ 18 w 143"/>
                <a:gd name="T3" fmla="*/ 1 h 176"/>
                <a:gd name="T4" fmla="*/ 3 w 143"/>
                <a:gd name="T5" fmla="*/ 21 h 176"/>
                <a:gd name="T6" fmla="*/ 8 w 143"/>
                <a:gd name="T7" fmla="*/ 66 h 176"/>
                <a:gd name="T8" fmla="*/ 32 w 143"/>
                <a:gd name="T9" fmla="*/ 120 h 176"/>
                <a:gd name="T10" fmla="*/ 33 w 143"/>
                <a:gd name="T11" fmla="*/ 120 h 176"/>
                <a:gd name="T12" fmla="*/ 33 w 143"/>
                <a:gd name="T13" fmla="*/ 118 h 176"/>
                <a:gd name="T14" fmla="*/ 134 w 143"/>
                <a:gd name="T15" fmla="*/ 145 h 176"/>
                <a:gd name="T16" fmla="*/ 129 w 143"/>
                <a:gd name="T17" fmla="*/ 113 h 176"/>
                <a:gd name="T18" fmla="*/ 129 w 143"/>
                <a:gd name="T19" fmla="*/ 103 h 176"/>
                <a:gd name="T20" fmla="*/ 128 w 143"/>
                <a:gd name="T21" fmla="*/ 91 h 176"/>
                <a:gd name="T22" fmla="*/ 112 w 143"/>
                <a:gd name="T23" fmla="*/ 73 h 176"/>
                <a:gd name="T24" fmla="*/ 112 w 143"/>
                <a:gd name="T25" fmla="*/ 73 h 176"/>
                <a:gd name="T26" fmla="*/ 86 w 143"/>
                <a:gd name="T27" fmla="*/ 44 h 176"/>
                <a:gd name="T28" fmla="*/ 76 w 143"/>
                <a:gd name="T29" fmla="*/ 15 h 176"/>
                <a:gd name="T30" fmla="*/ 43 w 143"/>
                <a:gd name="T31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43" y="20"/>
                  </a:moveTo>
                  <a:cubicBezTo>
                    <a:pt x="37" y="12"/>
                    <a:pt x="29" y="0"/>
                    <a:pt x="18" y="1"/>
                  </a:cubicBezTo>
                  <a:cubicBezTo>
                    <a:pt x="8" y="1"/>
                    <a:pt x="4" y="13"/>
                    <a:pt x="3" y="21"/>
                  </a:cubicBezTo>
                  <a:cubicBezTo>
                    <a:pt x="0" y="36"/>
                    <a:pt x="3" y="52"/>
                    <a:pt x="8" y="66"/>
                  </a:cubicBezTo>
                  <a:cubicBezTo>
                    <a:pt x="16" y="84"/>
                    <a:pt x="29" y="100"/>
                    <a:pt x="32" y="120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3" y="119"/>
                    <a:pt x="33" y="119"/>
                    <a:pt x="33" y="118"/>
                  </a:cubicBezTo>
                  <a:cubicBezTo>
                    <a:pt x="52" y="144"/>
                    <a:pt x="106" y="176"/>
                    <a:pt x="134" y="145"/>
                  </a:cubicBezTo>
                  <a:cubicBezTo>
                    <a:pt x="143" y="134"/>
                    <a:pt x="138" y="122"/>
                    <a:pt x="129" y="113"/>
                  </a:cubicBezTo>
                  <a:cubicBezTo>
                    <a:pt x="125" y="109"/>
                    <a:pt x="127" y="108"/>
                    <a:pt x="129" y="103"/>
                  </a:cubicBezTo>
                  <a:cubicBezTo>
                    <a:pt x="130" y="99"/>
                    <a:pt x="129" y="95"/>
                    <a:pt x="128" y="91"/>
                  </a:cubicBezTo>
                  <a:cubicBezTo>
                    <a:pt x="126" y="83"/>
                    <a:pt x="120" y="76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5" y="60"/>
                    <a:pt x="100" y="41"/>
                    <a:pt x="86" y="44"/>
                  </a:cubicBezTo>
                  <a:cubicBezTo>
                    <a:pt x="90" y="33"/>
                    <a:pt x="86" y="21"/>
                    <a:pt x="76" y="15"/>
                  </a:cubicBezTo>
                  <a:cubicBezTo>
                    <a:pt x="64" y="7"/>
                    <a:pt x="51" y="11"/>
                    <a:pt x="43" y="2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2733" y="2226"/>
              <a:ext cx="344" cy="314"/>
            </a:xfrm>
            <a:custGeom>
              <a:avLst/>
              <a:gdLst>
                <a:gd name="T0" fmla="*/ 111 w 199"/>
                <a:gd name="T1" fmla="*/ 21 h 181"/>
                <a:gd name="T2" fmla="*/ 115 w 199"/>
                <a:gd name="T3" fmla="*/ 48 h 181"/>
                <a:gd name="T4" fmla="*/ 126 w 199"/>
                <a:gd name="T5" fmla="*/ 70 h 181"/>
                <a:gd name="T6" fmla="*/ 59 w 199"/>
                <a:gd name="T7" fmla="*/ 113 h 181"/>
                <a:gd name="T8" fmla="*/ 1 w 199"/>
                <a:gd name="T9" fmla="*/ 180 h 181"/>
                <a:gd name="T10" fmla="*/ 2 w 199"/>
                <a:gd name="T11" fmla="*/ 181 h 181"/>
                <a:gd name="T12" fmla="*/ 25 w 199"/>
                <a:gd name="T13" fmla="*/ 158 h 181"/>
                <a:gd name="T14" fmla="*/ 54 w 199"/>
                <a:gd name="T15" fmla="*/ 123 h 181"/>
                <a:gd name="T16" fmla="*/ 90 w 199"/>
                <a:gd name="T17" fmla="*/ 94 h 181"/>
                <a:gd name="T18" fmla="*/ 128 w 199"/>
                <a:gd name="T19" fmla="*/ 73 h 181"/>
                <a:gd name="T20" fmla="*/ 128 w 199"/>
                <a:gd name="T21" fmla="*/ 73 h 181"/>
                <a:gd name="T22" fmla="*/ 130 w 199"/>
                <a:gd name="T23" fmla="*/ 74 h 181"/>
                <a:gd name="T24" fmla="*/ 184 w 199"/>
                <a:gd name="T25" fmla="*/ 93 h 181"/>
                <a:gd name="T26" fmla="*/ 176 w 199"/>
                <a:gd name="T27" fmla="*/ 63 h 181"/>
                <a:gd name="T28" fmla="*/ 169 w 199"/>
                <a:gd name="T29" fmla="*/ 38 h 181"/>
                <a:gd name="T30" fmla="*/ 145 w 199"/>
                <a:gd name="T31" fmla="*/ 31 h 181"/>
                <a:gd name="T32" fmla="*/ 111 w 199"/>
                <a:gd name="T33" fmla="*/ 2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11" y="21"/>
                  </a:moveTo>
                  <a:cubicBezTo>
                    <a:pt x="109" y="30"/>
                    <a:pt x="112" y="40"/>
                    <a:pt x="115" y="48"/>
                  </a:cubicBezTo>
                  <a:cubicBezTo>
                    <a:pt x="118" y="55"/>
                    <a:pt x="121" y="63"/>
                    <a:pt x="126" y="70"/>
                  </a:cubicBezTo>
                  <a:cubicBezTo>
                    <a:pt x="101" y="78"/>
                    <a:pt x="78" y="95"/>
                    <a:pt x="59" y="113"/>
                  </a:cubicBezTo>
                  <a:cubicBezTo>
                    <a:pt x="37" y="133"/>
                    <a:pt x="22" y="159"/>
                    <a:pt x="1" y="180"/>
                  </a:cubicBezTo>
                  <a:cubicBezTo>
                    <a:pt x="0" y="180"/>
                    <a:pt x="1" y="181"/>
                    <a:pt x="2" y="181"/>
                  </a:cubicBezTo>
                  <a:cubicBezTo>
                    <a:pt x="11" y="175"/>
                    <a:pt x="18" y="166"/>
                    <a:pt x="25" y="158"/>
                  </a:cubicBezTo>
                  <a:cubicBezTo>
                    <a:pt x="34" y="146"/>
                    <a:pt x="44" y="134"/>
                    <a:pt x="54" y="123"/>
                  </a:cubicBezTo>
                  <a:cubicBezTo>
                    <a:pt x="65" y="112"/>
                    <a:pt x="77" y="102"/>
                    <a:pt x="90" y="94"/>
                  </a:cubicBezTo>
                  <a:cubicBezTo>
                    <a:pt x="102" y="86"/>
                    <a:pt x="115" y="80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9" y="74"/>
                    <a:pt x="129" y="74"/>
                    <a:pt x="130" y="74"/>
                  </a:cubicBezTo>
                  <a:cubicBezTo>
                    <a:pt x="144" y="87"/>
                    <a:pt x="164" y="102"/>
                    <a:pt x="184" y="93"/>
                  </a:cubicBezTo>
                  <a:cubicBezTo>
                    <a:pt x="199" y="85"/>
                    <a:pt x="188" y="67"/>
                    <a:pt x="176" y="63"/>
                  </a:cubicBezTo>
                  <a:cubicBezTo>
                    <a:pt x="178" y="54"/>
                    <a:pt x="175" y="45"/>
                    <a:pt x="169" y="38"/>
                  </a:cubicBezTo>
                  <a:cubicBezTo>
                    <a:pt x="164" y="31"/>
                    <a:pt x="153" y="26"/>
                    <a:pt x="145" y="31"/>
                  </a:cubicBezTo>
                  <a:cubicBezTo>
                    <a:pt x="140" y="18"/>
                    <a:pt x="118" y="0"/>
                    <a:pt x="111" y="2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2782" y="2204"/>
              <a:ext cx="89" cy="214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2792" y="2431"/>
              <a:ext cx="216" cy="95"/>
            </a:xfrm>
            <a:custGeom>
              <a:avLst/>
              <a:gdLst>
                <a:gd name="T0" fmla="*/ 123 w 125"/>
                <a:gd name="T1" fmla="*/ 38 h 55"/>
                <a:gd name="T2" fmla="*/ 122 w 125"/>
                <a:gd name="T3" fmla="*/ 36 h 55"/>
                <a:gd name="T4" fmla="*/ 1 w 125"/>
                <a:gd name="T5" fmla="*/ 27 h 55"/>
                <a:gd name="T6" fmla="*/ 1 w 125"/>
                <a:gd name="T7" fmla="*/ 27 h 55"/>
                <a:gd name="T8" fmla="*/ 0 w 125"/>
                <a:gd name="T9" fmla="*/ 27 h 55"/>
                <a:gd name="T10" fmla="*/ 1 w 125"/>
                <a:gd name="T11" fmla="*/ 28 h 55"/>
                <a:gd name="T12" fmla="*/ 2 w 125"/>
                <a:gd name="T13" fmla="*/ 28 h 55"/>
                <a:gd name="T14" fmla="*/ 55 w 125"/>
                <a:gd name="T15" fmla="*/ 53 h 55"/>
                <a:gd name="T16" fmla="*/ 123 w 125"/>
                <a:gd name="T17" fmla="*/ 42 h 55"/>
                <a:gd name="T18" fmla="*/ 123 w 125"/>
                <a:gd name="T19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5">
                  <a:moveTo>
                    <a:pt x="123" y="38"/>
                  </a:moveTo>
                  <a:cubicBezTo>
                    <a:pt x="123" y="37"/>
                    <a:pt x="123" y="36"/>
                    <a:pt x="122" y="36"/>
                  </a:cubicBezTo>
                  <a:cubicBezTo>
                    <a:pt x="88" y="12"/>
                    <a:pt x="38" y="0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9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10" y="47"/>
                    <a:pt x="38" y="52"/>
                    <a:pt x="55" y="53"/>
                  </a:cubicBezTo>
                  <a:cubicBezTo>
                    <a:pt x="78" y="55"/>
                    <a:pt x="103" y="52"/>
                    <a:pt x="123" y="42"/>
                  </a:cubicBezTo>
                  <a:cubicBezTo>
                    <a:pt x="125" y="41"/>
                    <a:pt x="124" y="39"/>
                    <a:pt x="12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7"/>
            <p:cNvSpPr/>
            <p:nvPr/>
          </p:nvSpPr>
          <p:spPr bwMode="auto">
            <a:xfrm>
              <a:off x="2415" y="2152"/>
              <a:ext cx="263" cy="324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1842" y="2574"/>
              <a:ext cx="648" cy="415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9"/>
            <p:cNvSpPr/>
            <p:nvPr/>
          </p:nvSpPr>
          <p:spPr bwMode="auto">
            <a:xfrm>
              <a:off x="2322" y="2474"/>
              <a:ext cx="190" cy="189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0"/>
            <p:cNvSpPr/>
            <p:nvPr/>
          </p:nvSpPr>
          <p:spPr bwMode="auto">
            <a:xfrm>
              <a:off x="2474" y="2652"/>
              <a:ext cx="133" cy="134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1"/>
            <p:cNvSpPr/>
            <p:nvPr/>
          </p:nvSpPr>
          <p:spPr bwMode="auto">
            <a:xfrm>
              <a:off x="4769" y="2479"/>
              <a:ext cx="437" cy="608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2"/>
            <p:cNvSpPr/>
            <p:nvPr/>
          </p:nvSpPr>
          <p:spPr bwMode="auto">
            <a:xfrm>
              <a:off x="4667" y="2467"/>
              <a:ext cx="152" cy="229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3"/>
            <p:cNvSpPr/>
            <p:nvPr/>
          </p:nvSpPr>
          <p:spPr bwMode="auto">
            <a:xfrm>
              <a:off x="4235" y="2545"/>
              <a:ext cx="460" cy="574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4"/>
            <p:cNvSpPr/>
            <p:nvPr/>
          </p:nvSpPr>
          <p:spPr bwMode="auto">
            <a:xfrm>
              <a:off x="3928" y="2682"/>
              <a:ext cx="344" cy="314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5"/>
            <p:cNvSpPr/>
            <p:nvPr/>
          </p:nvSpPr>
          <p:spPr bwMode="auto">
            <a:xfrm>
              <a:off x="4002" y="2661"/>
              <a:ext cx="194" cy="127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6"/>
            <p:cNvSpPr/>
            <p:nvPr/>
          </p:nvSpPr>
          <p:spPr bwMode="auto">
            <a:xfrm>
              <a:off x="3976" y="2803"/>
              <a:ext cx="90" cy="215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7"/>
            <p:cNvSpPr/>
            <p:nvPr/>
          </p:nvSpPr>
          <p:spPr bwMode="auto">
            <a:xfrm>
              <a:off x="5209" y="2715"/>
              <a:ext cx="247" cy="359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8"/>
            <p:cNvSpPr/>
            <p:nvPr/>
          </p:nvSpPr>
          <p:spPr bwMode="auto">
            <a:xfrm>
              <a:off x="4992" y="2249"/>
              <a:ext cx="145" cy="149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9"/>
            <p:cNvSpPr/>
            <p:nvPr/>
          </p:nvSpPr>
          <p:spPr bwMode="auto">
            <a:xfrm>
              <a:off x="4710" y="2301"/>
              <a:ext cx="332" cy="176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30"/>
            <p:cNvSpPr/>
            <p:nvPr/>
          </p:nvSpPr>
          <p:spPr bwMode="auto">
            <a:xfrm>
              <a:off x="4418" y="2211"/>
              <a:ext cx="263" cy="28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1"/>
            <p:cNvSpPr/>
            <p:nvPr/>
          </p:nvSpPr>
          <p:spPr bwMode="auto">
            <a:xfrm>
              <a:off x="3205" y="2914"/>
              <a:ext cx="443" cy="244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2"/>
            <p:cNvSpPr/>
            <p:nvPr/>
          </p:nvSpPr>
          <p:spPr bwMode="auto">
            <a:xfrm>
              <a:off x="3248" y="2907"/>
              <a:ext cx="309" cy="175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3"/>
            <p:cNvSpPr/>
            <p:nvPr/>
          </p:nvSpPr>
          <p:spPr bwMode="auto">
            <a:xfrm>
              <a:off x="3664" y="2753"/>
              <a:ext cx="295" cy="258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4"/>
            <p:cNvSpPr/>
            <p:nvPr/>
          </p:nvSpPr>
          <p:spPr bwMode="auto">
            <a:xfrm>
              <a:off x="4834" y="2219"/>
              <a:ext cx="664" cy="371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5"/>
            <p:cNvSpPr/>
            <p:nvPr/>
          </p:nvSpPr>
          <p:spPr bwMode="auto">
            <a:xfrm>
              <a:off x="-7" y="2134"/>
              <a:ext cx="288" cy="354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2992" y="2677"/>
              <a:ext cx="154" cy="228"/>
            </a:xfrm>
            <a:custGeom>
              <a:avLst/>
              <a:gdLst>
                <a:gd name="T0" fmla="*/ 86 w 89"/>
                <a:gd name="T1" fmla="*/ 88 h 132"/>
                <a:gd name="T2" fmla="*/ 34 w 89"/>
                <a:gd name="T3" fmla="*/ 82 h 132"/>
                <a:gd name="T4" fmla="*/ 17 w 89"/>
                <a:gd name="T5" fmla="*/ 44 h 132"/>
                <a:gd name="T6" fmla="*/ 3 w 89"/>
                <a:gd name="T7" fmla="*/ 2 h 132"/>
                <a:gd name="T8" fmla="*/ 1 w 89"/>
                <a:gd name="T9" fmla="*/ 2 h 132"/>
                <a:gd name="T10" fmla="*/ 15 w 89"/>
                <a:gd name="T11" fmla="*/ 48 h 132"/>
                <a:gd name="T12" fmla="*/ 32 w 89"/>
                <a:gd name="T13" fmla="*/ 84 h 132"/>
                <a:gd name="T14" fmla="*/ 32 w 89"/>
                <a:gd name="T15" fmla="*/ 87 h 132"/>
                <a:gd name="T16" fmla="*/ 29 w 89"/>
                <a:gd name="T17" fmla="*/ 123 h 132"/>
                <a:gd name="T18" fmla="*/ 48 w 89"/>
                <a:gd name="T19" fmla="*/ 112 h 132"/>
                <a:gd name="T20" fmla="*/ 68 w 89"/>
                <a:gd name="T21" fmla="*/ 121 h 132"/>
                <a:gd name="T22" fmla="*/ 71 w 89"/>
                <a:gd name="T23" fmla="*/ 118 h 132"/>
                <a:gd name="T24" fmla="*/ 69 w 89"/>
                <a:gd name="T25" fmla="*/ 103 h 132"/>
                <a:gd name="T26" fmla="*/ 83 w 89"/>
                <a:gd name="T27" fmla="*/ 104 h 132"/>
                <a:gd name="T28" fmla="*/ 86 w 89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32">
                  <a:moveTo>
                    <a:pt x="86" y="88"/>
                  </a:moveTo>
                  <a:cubicBezTo>
                    <a:pt x="75" y="71"/>
                    <a:pt x="49" y="68"/>
                    <a:pt x="34" y="82"/>
                  </a:cubicBezTo>
                  <a:cubicBezTo>
                    <a:pt x="29" y="69"/>
                    <a:pt x="23" y="57"/>
                    <a:pt x="17" y="44"/>
                  </a:cubicBezTo>
                  <a:cubicBezTo>
                    <a:pt x="12" y="30"/>
                    <a:pt x="8" y="16"/>
                    <a:pt x="3" y="2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3" y="18"/>
                    <a:pt x="9" y="34"/>
                    <a:pt x="15" y="48"/>
                  </a:cubicBezTo>
                  <a:cubicBezTo>
                    <a:pt x="20" y="61"/>
                    <a:pt x="25" y="73"/>
                    <a:pt x="32" y="84"/>
                  </a:cubicBezTo>
                  <a:cubicBezTo>
                    <a:pt x="32" y="85"/>
                    <a:pt x="32" y="86"/>
                    <a:pt x="32" y="87"/>
                  </a:cubicBezTo>
                  <a:cubicBezTo>
                    <a:pt x="21" y="95"/>
                    <a:pt x="18" y="113"/>
                    <a:pt x="29" y="123"/>
                  </a:cubicBezTo>
                  <a:cubicBezTo>
                    <a:pt x="38" y="132"/>
                    <a:pt x="45" y="122"/>
                    <a:pt x="48" y="112"/>
                  </a:cubicBezTo>
                  <a:cubicBezTo>
                    <a:pt x="53" y="118"/>
                    <a:pt x="60" y="121"/>
                    <a:pt x="68" y="121"/>
                  </a:cubicBezTo>
                  <a:cubicBezTo>
                    <a:pt x="70" y="121"/>
                    <a:pt x="71" y="120"/>
                    <a:pt x="71" y="118"/>
                  </a:cubicBezTo>
                  <a:cubicBezTo>
                    <a:pt x="70" y="113"/>
                    <a:pt x="70" y="108"/>
                    <a:pt x="69" y="103"/>
                  </a:cubicBezTo>
                  <a:cubicBezTo>
                    <a:pt x="73" y="106"/>
                    <a:pt x="78" y="107"/>
                    <a:pt x="83" y="104"/>
                  </a:cubicBezTo>
                  <a:cubicBezTo>
                    <a:pt x="88" y="101"/>
                    <a:pt x="89" y="93"/>
                    <a:pt x="86" y="8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66" y="2446"/>
              <a:ext cx="5642" cy="456"/>
            </a:xfrm>
            <a:custGeom>
              <a:avLst/>
              <a:gdLst>
                <a:gd name="T0" fmla="*/ 3265 w 3268"/>
                <a:gd name="T1" fmla="*/ 202 h 263"/>
                <a:gd name="T2" fmla="*/ 3076 w 3268"/>
                <a:gd name="T3" fmla="*/ 176 h 263"/>
                <a:gd name="T4" fmla="*/ 2918 w 3268"/>
                <a:gd name="T5" fmla="*/ 100 h 263"/>
                <a:gd name="T6" fmla="*/ 2760 w 3268"/>
                <a:gd name="T7" fmla="*/ 29 h 263"/>
                <a:gd name="T8" fmla="*/ 2568 w 3268"/>
                <a:gd name="T9" fmla="*/ 17 h 263"/>
                <a:gd name="T10" fmla="*/ 2403 w 3268"/>
                <a:gd name="T11" fmla="*/ 56 h 263"/>
                <a:gd name="T12" fmla="*/ 2265 w 3268"/>
                <a:gd name="T13" fmla="*/ 118 h 263"/>
                <a:gd name="T14" fmla="*/ 2263 w 3268"/>
                <a:gd name="T15" fmla="*/ 118 h 263"/>
                <a:gd name="T16" fmla="*/ 1912 w 3268"/>
                <a:gd name="T17" fmla="*/ 222 h 263"/>
                <a:gd name="T18" fmla="*/ 1636 w 3268"/>
                <a:gd name="T19" fmla="*/ 95 h 263"/>
                <a:gd name="T20" fmla="*/ 1430 w 3268"/>
                <a:gd name="T21" fmla="*/ 17 h 263"/>
                <a:gd name="T22" fmla="*/ 1222 w 3268"/>
                <a:gd name="T23" fmla="*/ 41 h 263"/>
                <a:gd name="T24" fmla="*/ 1174 w 3268"/>
                <a:gd name="T25" fmla="*/ 65 h 263"/>
                <a:gd name="T26" fmla="*/ 1173 w 3268"/>
                <a:gd name="T27" fmla="*/ 66 h 263"/>
                <a:gd name="T28" fmla="*/ 886 w 3268"/>
                <a:gd name="T29" fmla="*/ 230 h 263"/>
                <a:gd name="T30" fmla="*/ 725 w 3268"/>
                <a:gd name="T31" fmla="*/ 240 h 263"/>
                <a:gd name="T32" fmla="*/ 555 w 3268"/>
                <a:gd name="T33" fmla="*/ 166 h 263"/>
                <a:gd name="T34" fmla="*/ 430 w 3268"/>
                <a:gd name="T35" fmla="*/ 85 h 263"/>
                <a:gd name="T36" fmla="*/ 298 w 3268"/>
                <a:gd name="T37" fmla="*/ 17 h 263"/>
                <a:gd name="T38" fmla="*/ 144 w 3268"/>
                <a:gd name="T39" fmla="*/ 7 h 263"/>
                <a:gd name="T40" fmla="*/ 144 w 3268"/>
                <a:gd name="T41" fmla="*/ 7 h 263"/>
                <a:gd name="T42" fmla="*/ 141 w 3268"/>
                <a:gd name="T43" fmla="*/ 7 h 263"/>
                <a:gd name="T44" fmla="*/ 141 w 3268"/>
                <a:gd name="T45" fmla="*/ 7 h 263"/>
                <a:gd name="T46" fmla="*/ 8 w 3268"/>
                <a:gd name="T47" fmla="*/ 21 h 263"/>
                <a:gd name="T48" fmla="*/ 9 w 3268"/>
                <a:gd name="T49" fmla="*/ 21 h 263"/>
                <a:gd name="T50" fmla="*/ 2 w 3268"/>
                <a:gd name="T51" fmla="*/ 21 h 263"/>
                <a:gd name="T52" fmla="*/ 2 w 3268"/>
                <a:gd name="T53" fmla="*/ 21 h 263"/>
                <a:gd name="T54" fmla="*/ 1 w 3268"/>
                <a:gd name="T55" fmla="*/ 21 h 263"/>
                <a:gd name="T56" fmla="*/ 1 w 3268"/>
                <a:gd name="T57" fmla="*/ 23 h 263"/>
                <a:gd name="T58" fmla="*/ 185 w 3268"/>
                <a:gd name="T59" fmla="*/ 8 h 263"/>
                <a:gd name="T60" fmla="*/ 281 w 3268"/>
                <a:gd name="T61" fmla="*/ 17 h 263"/>
                <a:gd name="T62" fmla="*/ 371 w 3268"/>
                <a:gd name="T63" fmla="*/ 55 h 263"/>
                <a:gd name="T64" fmla="*/ 690 w 3268"/>
                <a:gd name="T65" fmla="*/ 237 h 263"/>
                <a:gd name="T66" fmla="*/ 940 w 3268"/>
                <a:gd name="T67" fmla="*/ 215 h 263"/>
                <a:gd name="T68" fmla="*/ 1173 w 3268"/>
                <a:gd name="T69" fmla="*/ 70 h 263"/>
                <a:gd name="T70" fmla="*/ 1346 w 3268"/>
                <a:gd name="T71" fmla="*/ 19 h 263"/>
                <a:gd name="T72" fmla="*/ 1510 w 3268"/>
                <a:gd name="T73" fmla="*/ 40 h 263"/>
                <a:gd name="T74" fmla="*/ 1778 w 3268"/>
                <a:gd name="T75" fmla="*/ 183 h 263"/>
                <a:gd name="T76" fmla="*/ 2007 w 3268"/>
                <a:gd name="T77" fmla="*/ 228 h 263"/>
                <a:gd name="T78" fmla="*/ 2260 w 3268"/>
                <a:gd name="T79" fmla="*/ 124 h 263"/>
                <a:gd name="T80" fmla="*/ 2434 w 3268"/>
                <a:gd name="T81" fmla="*/ 52 h 263"/>
                <a:gd name="T82" fmla="*/ 2631 w 3268"/>
                <a:gd name="T83" fmla="*/ 18 h 263"/>
                <a:gd name="T84" fmla="*/ 2822 w 3268"/>
                <a:gd name="T85" fmla="*/ 58 h 263"/>
                <a:gd name="T86" fmla="*/ 2976 w 3268"/>
                <a:gd name="T87" fmla="*/ 138 h 263"/>
                <a:gd name="T88" fmla="*/ 3265 w 3268"/>
                <a:gd name="T89" fmla="*/ 206 h 263"/>
                <a:gd name="T90" fmla="*/ 3265 w 3268"/>
                <a:gd name="T91" fmla="*/ 2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8" h="263">
                  <a:moveTo>
                    <a:pt x="3265" y="202"/>
                  </a:moveTo>
                  <a:cubicBezTo>
                    <a:pt x="3200" y="206"/>
                    <a:pt x="3137" y="197"/>
                    <a:pt x="3076" y="176"/>
                  </a:cubicBezTo>
                  <a:cubicBezTo>
                    <a:pt x="3020" y="158"/>
                    <a:pt x="2969" y="128"/>
                    <a:pt x="2918" y="100"/>
                  </a:cubicBezTo>
                  <a:cubicBezTo>
                    <a:pt x="2867" y="72"/>
                    <a:pt x="2816" y="46"/>
                    <a:pt x="2760" y="29"/>
                  </a:cubicBezTo>
                  <a:cubicBezTo>
                    <a:pt x="2698" y="11"/>
                    <a:pt x="2632" y="9"/>
                    <a:pt x="2568" y="17"/>
                  </a:cubicBezTo>
                  <a:cubicBezTo>
                    <a:pt x="2512" y="24"/>
                    <a:pt x="2456" y="38"/>
                    <a:pt x="2403" y="56"/>
                  </a:cubicBezTo>
                  <a:cubicBezTo>
                    <a:pt x="2356" y="73"/>
                    <a:pt x="2308" y="92"/>
                    <a:pt x="2265" y="118"/>
                  </a:cubicBezTo>
                  <a:cubicBezTo>
                    <a:pt x="2265" y="118"/>
                    <a:pt x="2264" y="118"/>
                    <a:pt x="2263" y="118"/>
                  </a:cubicBezTo>
                  <a:cubicBezTo>
                    <a:pt x="2155" y="175"/>
                    <a:pt x="2040" y="241"/>
                    <a:pt x="1912" y="222"/>
                  </a:cubicBezTo>
                  <a:cubicBezTo>
                    <a:pt x="1810" y="207"/>
                    <a:pt x="1723" y="146"/>
                    <a:pt x="1636" y="95"/>
                  </a:cubicBezTo>
                  <a:cubicBezTo>
                    <a:pt x="1572" y="57"/>
                    <a:pt x="1505" y="25"/>
                    <a:pt x="1430" y="17"/>
                  </a:cubicBezTo>
                  <a:cubicBezTo>
                    <a:pt x="1359" y="9"/>
                    <a:pt x="1287" y="14"/>
                    <a:pt x="1222" y="41"/>
                  </a:cubicBezTo>
                  <a:cubicBezTo>
                    <a:pt x="1205" y="46"/>
                    <a:pt x="1189" y="56"/>
                    <a:pt x="1174" y="65"/>
                  </a:cubicBezTo>
                  <a:cubicBezTo>
                    <a:pt x="1173" y="65"/>
                    <a:pt x="1173" y="65"/>
                    <a:pt x="1173" y="66"/>
                  </a:cubicBezTo>
                  <a:cubicBezTo>
                    <a:pt x="1081" y="125"/>
                    <a:pt x="992" y="197"/>
                    <a:pt x="886" y="230"/>
                  </a:cubicBezTo>
                  <a:cubicBezTo>
                    <a:pt x="833" y="247"/>
                    <a:pt x="779" y="251"/>
                    <a:pt x="725" y="240"/>
                  </a:cubicBezTo>
                  <a:cubicBezTo>
                    <a:pt x="663" y="229"/>
                    <a:pt x="608" y="198"/>
                    <a:pt x="555" y="166"/>
                  </a:cubicBezTo>
                  <a:cubicBezTo>
                    <a:pt x="513" y="139"/>
                    <a:pt x="472" y="111"/>
                    <a:pt x="430" y="85"/>
                  </a:cubicBezTo>
                  <a:cubicBezTo>
                    <a:pt x="389" y="58"/>
                    <a:pt x="345" y="32"/>
                    <a:pt x="298" y="17"/>
                  </a:cubicBezTo>
                  <a:cubicBezTo>
                    <a:pt x="247" y="0"/>
                    <a:pt x="195" y="1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97" y="12"/>
                    <a:pt x="53" y="19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1"/>
                    <a:pt x="4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3"/>
                    <a:pt x="1" y="23"/>
                  </a:cubicBezTo>
                  <a:cubicBezTo>
                    <a:pt x="63" y="23"/>
                    <a:pt x="124" y="11"/>
                    <a:pt x="185" y="8"/>
                  </a:cubicBezTo>
                  <a:cubicBezTo>
                    <a:pt x="218" y="7"/>
                    <a:pt x="250" y="9"/>
                    <a:pt x="281" y="17"/>
                  </a:cubicBezTo>
                  <a:cubicBezTo>
                    <a:pt x="313" y="25"/>
                    <a:pt x="342" y="40"/>
                    <a:pt x="371" y="55"/>
                  </a:cubicBezTo>
                  <a:cubicBezTo>
                    <a:pt x="478" y="113"/>
                    <a:pt x="572" y="201"/>
                    <a:pt x="690" y="237"/>
                  </a:cubicBezTo>
                  <a:cubicBezTo>
                    <a:pt x="774" y="263"/>
                    <a:pt x="861" y="251"/>
                    <a:pt x="940" y="215"/>
                  </a:cubicBezTo>
                  <a:cubicBezTo>
                    <a:pt x="1024" y="178"/>
                    <a:pt x="1097" y="121"/>
                    <a:pt x="1173" y="70"/>
                  </a:cubicBezTo>
                  <a:cubicBezTo>
                    <a:pt x="1225" y="38"/>
                    <a:pt x="1285" y="22"/>
                    <a:pt x="1346" y="19"/>
                  </a:cubicBezTo>
                  <a:cubicBezTo>
                    <a:pt x="1401" y="16"/>
                    <a:pt x="1458" y="22"/>
                    <a:pt x="1510" y="40"/>
                  </a:cubicBezTo>
                  <a:cubicBezTo>
                    <a:pt x="1607" y="73"/>
                    <a:pt x="1688" y="138"/>
                    <a:pt x="1778" y="183"/>
                  </a:cubicBezTo>
                  <a:cubicBezTo>
                    <a:pt x="1850" y="219"/>
                    <a:pt x="1927" y="239"/>
                    <a:pt x="2007" y="228"/>
                  </a:cubicBezTo>
                  <a:cubicBezTo>
                    <a:pt x="2098" y="215"/>
                    <a:pt x="2182" y="170"/>
                    <a:pt x="2260" y="124"/>
                  </a:cubicBezTo>
                  <a:cubicBezTo>
                    <a:pt x="2317" y="96"/>
                    <a:pt x="2373" y="71"/>
                    <a:pt x="2434" y="52"/>
                  </a:cubicBezTo>
                  <a:cubicBezTo>
                    <a:pt x="2498" y="33"/>
                    <a:pt x="2564" y="19"/>
                    <a:pt x="2631" y="18"/>
                  </a:cubicBezTo>
                  <a:cubicBezTo>
                    <a:pt x="2697" y="17"/>
                    <a:pt x="2762" y="32"/>
                    <a:pt x="2822" y="58"/>
                  </a:cubicBezTo>
                  <a:cubicBezTo>
                    <a:pt x="2875" y="81"/>
                    <a:pt x="2925" y="111"/>
                    <a:pt x="2976" y="138"/>
                  </a:cubicBezTo>
                  <a:cubicBezTo>
                    <a:pt x="3064" y="185"/>
                    <a:pt x="3163" y="217"/>
                    <a:pt x="3265" y="206"/>
                  </a:cubicBezTo>
                  <a:cubicBezTo>
                    <a:pt x="3267" y="206"/>
                    <a:pt x="3268" y="202"/>
                    <a:pt x="3265" y="202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8"/>
            <p:cNvSpPr/>
            <p:nvPr/>
          </p:nvSpPr>
          <p:spPr bwMode="auto">
            <a:xfrm>
              <a:off x="3272" y="2810"/>
              <a:ext cx="192" cy="210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9"/>
            <p:cNvSpPr/>
            <p:nvPr/>
          </p:nvSpPr>
          <p:spPr bwMode="auto">
            <a:xfrm>
              <a:off x="3847" y="2360"/>
              <a:ext cx="311" cy="36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40"/>
            <p:cNvSpPr/>
            <p:nvPr/>
          </p:nvSpPr>
          <p:spPr bwMode="auto">
            <a:xfrm>
              <a:off x="5401" y="2412"/>
              <a:ext cx="88" cy="216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1"/>
            <p:cNvSpPr/>
            <p:nvPr/>
          </p:nvSpPr>
          <p:spPr bwMode="auto">
            <a:xfrm>
              <a:off x="5344" y="2441"/>
              <a:ext cx="350" cy="334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>
            <a:off x="5948945" y="3843759"/>
            <a:ext cx="3279754" cy="1396812"/>
            <a:chOff x="-25400" y="-351206"/>
            <a:chExt cx="4521456" cy="1925639"/>
          </a:xfrm>
        </p:grpSpPr>
        <p:sp>
          <p:nvSpPr>
            <p:cNvPr id="11" name="Freeform 6"/>
            <p:cNvSpPr/>
            <p:nvPr/>
          </p:nvSpPr>
          <p:spPr bwMode="auto">
            <a:xfrm>
              <a:off x="3384550" y="-65456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287338" y="787032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690563" y="721945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811338" y="1337895"/>
              <a:ext cx="234950" cy="236538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346325" y="290144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61963" y="-351206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76250" y="-213093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39750" y="-111493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04813" y="-21006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268288" y="369519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3563" y="342532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25463" y="418732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890588" y="374282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882650" y="752107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1155700" y="528269"/>
              <a:ext cx="425450" cy="1038226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84138" y="369519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1038225" y="-59106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1309688" y="185369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1731963" y="861645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2008188" y="985470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1985963" y="437782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2566988" y="-17831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2644775" y="104103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2792413" y="1063257"/>
              <a:ext cx="406400" cy="466725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2479675" y="971182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2557463" y="1041032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2716213" y="917207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3349625" y="113932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5"/>
            <p:cNvSpPr/>
            <p:nvPr/>
          </p:nvSpPr>
          <p:spPr bwMode="auto">
            <a:xfrm rot="1800000">
              <a:off x="4250178" y="13867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7"/>
            <p:cNvSpPr/>
            <p:nvPr/>
          </p:nvSpPr>
          <p:spPr bwMode="auto">
            <a:xfrm>
              <a:off x="3819525" y="-141656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8"/>
            <p:cNvSpPr/>
            <p:nvPr/>
          </p:nvSpPr>
          <p:spPr bwMode="auto">
            <a:xfrm>
              <a:off x="2909888" y="528269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9"/>
            <p:cNvSpPr/>
            <p:nvPr/>
          </p:nvSpPr>
          <p:spPr bwMode="auto">
            <a:xfrm>
              <a:off x="3671888" y="369519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0"/>
            <p:cNvSpPr/>
            <p:nvPr/>
          </p:nvSpPr>
          <p:spPr bwMode="auto">
            <a:xfrm>
              <a:off x="3913188" y="652095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5"/>
            <p:cNvSpPr/>
            <p:nvPr/>
          </p:nvSpPr>
          <p:spPr bwMode="auto">
            <a:xfrm>
              <a:off x="-25400" y="-170231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 bwMode="auto">
            <a:xfrm>
              <a:off x="91173" y="333414"/>
              <a:ext cx="4404883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04883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cubicBezTo>
                    <a:pt x="3214181" y="170567"/>
                    <a:pt x="3214181" y="170567"/>
                    <a:pt x="3216921" y="170567"/>
                  </a:cubicBez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404883" y="209367"/>
                  </a:lnTo>
                  <a:lnTo>
                    <a:pt x="4404883" y="226059"/>
                  </a:ln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cubicBezTo>
                    <a:pt x="2056" y="49458"/>
                    <a:pt x="2056" y="49458"/>
                    <a:pt x="4797" y="49458"/>
                  </a:cubicBez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cubicBezTo>
                    <a:pt x="385757" y="10923"/>
                    <a:pt x="385757" y="10923"/>
                    <a:pt x="393979" y="10923"/>
                  </a:cubicBez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 userDrawn="1"/>
        </p:nvGrpSpPr>
        <p:grpSpPr>
          <a:xfrm>
            <a:off x="-142845" y="-250537"/>
            <a:ext cx="4466146" cy="1842344"/>
            <a:chOff x="-142846" y="-250538"/>
            <a:chExt cx="4668067" cy="1925639"/>
          </a:xfrm>
        </p:grpSpPr>
        <p:sp>
          <p:nvSpPr>
            <p:cNvPr id="47" name="Freeform 12"/>
            <p:cNvSpPr/>
            <p:nvPr/>
          </p:nvSpPr>
          <p:spPr bwMode="auto">
            <a:xfrm>
              <a:off x="1693892" y="1438563"/>
              <a:ext cx="234950" cy="236538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3"/>
            <p:cNvSpPr/>
            <p:nvPr/>
          </p:nvSpPr>
          <p:spPr bwMode="auto">
            <a:xfrm>
              <a:off x="1038254" y="628937"/>
              <a:ext cx="425450" cy="1038226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2674967" y="1163925"/>
              <a:ext cx="406400" cy="466725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-142846" y="-250538"/>
              <a:ext cx="4668067" cy="1782764"/>
              <a:chOff x="-142846" y="-250538"/>
              <a:chExt cx="4668067" cy="1782764"/>
            </a:xfrm>
          </p:grpSpPr>
          <p:sp>
            <p:nvSpPr>
              <p:cNvPr id="51" name="Freeform 6"/>
              <p:cNvSpPr/>
              <p:nvPr/>
            </p:nvSpPr>
            <p:spPr bwMode="auto">
              <a:xfrm>
                <a:off x="3267104" y="35212"/>
                <a:ext cx="350838" cy="338138"/>
              </a:xfrm>
              <a:custGeom>
                <a:avLst/>
                <a:gdLst>
                  <a:gd name="T0" fmla="*/ 125 w 128"/>
                  <a:gd name="T1" fmla="*/ 55 h 123"/>
                  <a:gd name="T2" fmla="*/ 95 w 128"/>
                  <a:gd name="T3" fmla="*/ 48 h 123"/>
                  <a:gd name="T4" fmla="*/ 65 w 128"/>
                  <a:gd name="T5" fmla="*/ 22 h 123"/>
                  <a:gd name="T6" fmla="*/ 44 w 128"/>
                  <a:gd name="T7" fmla="*/ 2 h 123"/>
                  <a:gd name="T8" fmla="*/ 12 w 128"/>
                  <a:gd name="T9" fmla="*/ 26 h 123"/>
                  <a:gd name="T10" fmla="*/ 3 w 128"/>
                  <a:gd name="T11" fmla="*/ 70 h 123"/>
                  <a:gd name="T12" fmla="*/ 19 w 128"/>
                  <a:gd name="T13" fmla="*/ 106 h 123"/>
                  <a:gd name="T14" fmla="*/ 58 w 128"/>
                  <a:gd name="T15" fmla="*/ 122 h 123"/>
                  <a:gd name="T16" fmla="*/ 109 w 128"/>
                  <a:gd name="T17" fmla="*/ 100 h 123"/>
                  <a:gd name="T18" fmla="*/ 125 w 128"/>
                  <a:gd name="T19" fmla="*/ 5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23">
                    <a:moveTo>
                      <a:pt x="125" y="55"/>
                    </a:moveTo>
                    <a:cubicBezTo>
                      <a:pt x="122" y="39"/>
                      <a:pt x="106" y="40"/>
                      <a:pt x="95" y="48"/>
                    </a:cubicBezTo>
                    <a:cubicBezTo>
                      <a:pt x="98" y="30"/>
                      <a:pt x="82" y="13"/>
                      <a:pt x="65" y="22"/>
                    </a:cubicBezTo>
                    <a:cubicBezTo>
                      <a:pt x="62" y="12"/>
                      <a:pt x="56" y="0"/>
                      <a:pt x="44" y="2"/>
                    </a:cubicBezTo>
                    <a:cubicBezTo>
                      <a:pt x="30" y="4"/>
                      <a:pt x="19" y="16"/>
                      <a:pt x="12" y="26"/>
                    </a:cubicBezTo>
                    <a:cubicBezTo>
                      <a:pt x="2" y="40"/>
                      <a:pt x="0" y="54"/>
                      <a:pt x="3" y="70"/>
                    </a:cubicBezTo>
                    <a:cubicBezTo>
                      <a:pt x="5" y="78"/>
                      <a:pt x="10" y="98"/>
                      <a:pt x="19" y="106"/>
                    </a:cubicBezTo>
                    <a:cubicBezTo>
                      <a:pt x="23" y="122"/>
                      <a:pt x="44" y="123"/>
                      <a:pt x="58" y="122"/>
                    </a:cubicBezTo>
                    <a:cubicBezTo>
                      <a:pt x="76" y="120"/>
                      <a:pt x="97" y="113"/>
                      <a:pt x="109" y="100"/>
                    </a:cubicBezTo>
                    <a:cubicBezTo>
                      <a:pt x="120" y="89"/>
                      <a:pt x="128" y="70"/>
                      <a:pt x="125" y="55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7"/>
              <p:cNvSpPr/>
              <p:nvPr/>
            </p:nvSpPr>
            <p:spPr bwMode="auto">
              <a:xfrm>
                <a:off x="169892" y="887700"/>
                <a:ext cx="260350" cy="298450"/>
              </a:xfrm>
              <a:custGeom>
                <a:avLst/>
                <a:gdLst>
                  <a:gd name="T0" fmla="*/ 40 w 95"/>
                  <a:gd name="T1" fmla="*/ 1 h 108"/>
                  <a:gd name="T2" fmla="*/ 39 w 95"/>
                  <a:gd name="T3" fmla="*/ 2 h 108"/>
                  <a:gd name="T4" fmla="*/ 39 w 95"/>
                  <a:gd name="T5" fmla="*/ 2 h 108"/>
                  <a:gd name="T6" fmla="*/ 38 w 95"/>
                  <a:gd name="T7" fmla="*/ 3 h 108"/>
                  <a:gd name="T8" fmla="*/ 37 w 95"/>
                  <a:gd name="T9" fmla="*/ 3 h 108"/>
                  <a:gd name="T10" fmla="*/ 3 w 95"/>
                  <a:gd name="T11" fmla="*/ 76 h 108"/>
                  <a:gd name="T12" fmla="*/ 11 w 95"/>
                  <a:gd name="T13" fmla="*/ 102 h 108"/>
                  <a:gd name="T14" fmla="*/ 27 w 95"/>
                  <a:gd name="T15" fmla="*/ 95 h 108"/>
                  <a:gd name="T16" fmla="*/ 36 w 95"/>
                  <a:gd name="T17" fmla="*/ 103 h 108"/>
                  <a:gd name="T18" fmla="*/ 52 w 95"/>
                  <a:gd name="T19" fmla="*/ 97 h 108"/>
                  <a:gd name="T20" fmla="*/ 66 w 95"/>
                  <a:gd name="T21" fmla="*/ 105 h 108"/>
                  <a:gd name="T22" fmla="*/ 78 w 95"/>
                  <a:gd name="T23" fmla="*/ 95 h 108"/>
                  <a:gd name="T24" fmla="*/ 78 w 95"/>
                  <a:gd name="T25" fmla="*/ 93 h 108"/>
                  <a:gd name="T26" fmla="*/ 40 w 95"/>
                  <a:gd name="T27" fmla="*/ 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5" h="108">
                    <a:moveTo>
                      <a:pt x="40" y="1"/>
                    </a:moveTo>
                    <a:cubicBezTo>
                      <a:pt x="39" y="0"/>
                      <a:pt x="38" y="1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3"/>
                      <a:pt x="38" y="3"/>
                    </a:cubicBezTo>
                    <a:cubicBezTo>
                      <a:pt x="38" y="3"/>
                      <a:pt x="37" y="2"/>
                      <a:pt x="37" y="3"/>
                    </a:cubicBezTo>
                    <a:cubicBezTo>
                      <a:pt x="9" y="15"/>
                      <a:pt x="0" y="48"/>
                      <a:pt x="3" y="76"/>
                    </a:cubicBezTo>
                    <a:cubicBezTo>
                      <a:pt x="4" y="84"/>
                      <a:pt x="4" y="96"/>
                      <a:pt x="11" y="102"/>
                    </a:cubicBezTo>
                    <a:cubicBezTo>
                      <a:pt x="16" y="108"/>
                      <a:pt x="23" y="100"/>
                      <a:pt x="27" y="95"/>
                    </a:cubicBezTo>
                    <a:cubicBezTo>
                      <a:pt x="29" y="99"/>
                      <a:pt x="31" y="103"/>
                      <a:pt x="36" y="103"/>
                    </a:cubicBezTo>
                    <a:cubicBezTo>
                      <a:pt x="42" y="103"/>
                      <a:pt x="44" y="95"/>
                      <a:pt x="52" y="97"/>
                    </a:cubicBezTo>
                    <a:cubicBezTo>
                      <a:pt x="57" y="98"/>
                      <a:pt x="61" y="105"/>
                      <a:pt x="66" y="105"/>
                    </a:cubicBezTo>
                    <a:cubicBezTo>
                      <a:pt x="72" y="105"/>
                      <a:pt x="75" y="100"/>
                      <a:pt x="78" y="95"/>
                    </a:cubicBezTo>
                    <a:cubicBezTo>
                      <a:pt x="79" y="95"/>
                      <a:pt x="78" y="94"/>
                      <a:pt x="78" y="93"/>
                    </a:cubicBezTo>
                    <a:cubicBezTo>
                      <a:pt x="95" y="61"/>
                      <a:pt x="71" y="15"/>
                      <a:pt x="40" y="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/>
              <p:nvPr/>
            </p:nvSpPr>
            <p:spPr bwMode="auto">
              <a:xfrm>
                <a:off x="573117" y="822613"/>
                <a:ext cx="182563" cy="195263"/>
              </a:xfrm>
              <a:custGeom>
                <a:avLst/>
                <a:gdLst>
                  <a:gd name="T0" fmla="*/ 13 w 67"/>
                  <a:gd name="T1" fmla="*/ 0 h 71"/>
                  <a:gd name="T2" fmla="*/ 11 w 67"/>
                  <a:gd name="T3" fmla="*/ 0 h 71"/>
                  <a:gd name="T4" fmla="*/ 11 w 67"/>
                  <a:gd name="T5" fmla="*/ 0 h 71"/>
                  <a:gd name="T6" fmla="*/ 10 w 67"/>
                  <a:gd name="T7" fmla="*/ 1 h 71"/>
                  <a:gd name="T8" fmla="*/ 11 w 67"/>
                  <a:gd name="T9" fmla="*/ 0 h 71"/>
                  <a:gd name="T10" fmla="*/ 10 w 67"/>
                  <a:gd name="T11" fmla="*/ 0 h 71"/>
                  <a:gd name="T12" fmla="*/ 9 w 67"/>
                  <a:gd name="T13" fmla="*/ 3 h 71"/>
                  <a:gd name="T14" fmla="*/ 9 w 67"/>
                  <a:gd name="T15" fmla="*/ 4 h 71"/>
                  <a:gd name="T16" fmla="*/ 4 w 67"/>
                  <a:gd name="T17" fmla="*/ 53 h 71"/>
                  <a:gd name="T18" fmla="*/ 38 w 67"/>
                  <a:gd name="T19" fmla="*/ 65 h 71"/>
                  <a:gd name="T20" fmla="*/ 13 w 67"/>
                  <a:gd name="T2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71">
                    <a:moveTo>
                      <a:pt x="13" y="0"/>
                    </a:moveTo>
                    <a:cubicBezTo>
                      <a:pt x="12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1"/>
                      <a:pt x="10" y="2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4" y="20"/>
                      <a:pt x="0" y="37"/>
                      <a:pt x="4" y="53"/>
                    </a:cubicBezTo>
                    <a:cubicBezTo>
                      <a:pt x="8" y="67"/>
                      <a:pt x="25" y="71"/>
                      <a:pt x="38" y="65"/>
                    </a:cubicBezTo>
                    <a:cubicBezTo>
                      <a:pt x="67" y="51"/>
                      <a:pt x="32" y="7"/>
                      <a:pt x="13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3"/>
              <p:cNvSpPr/>
              <p:nvPr/>
            </p:nvSpPr>
            <p:spPr bwMode="auto">
              <a:xfrm>
                <a:off x="2228879" y="390812"/>
                <a:ext cx="360363" cy="373063"/>
              </a:xfrm>
              <a:custGeom>
                <a:avLst/>
                <a:gdLst>
                  <a:gd name="T0" fmla="*/ 67 w 132"/>
                  <a:gd name="T1" fmla="*/ 125 h 136"/>
                  <a:gd name="T2" fmla="*/ 15 w 132"/>
                  <a:gd name="T3" fmla="*/ 125 h 136"/>
                  <a:gd name="T4" fmla="*/ 0 w 132"/>
                  <a:gd name="T5" fmla="*/ 85 h 136"/>
                  <a:gd name="T6" fmla="*/ 16 w 132"/>
                  <a:gd name="T7" fmla="*/ 37 h 136"/>
                  <a:gd name="T8" fmla="*/ 16 w 132"/>
                  <a:gd name="T9" fmla="*/ 36 h 136"/>
                  <a:gd name="T10" fmla="*/ 39 w 132"/>
                  <a:gd name="T11" fmla="*/ 13 h 136"/>
                  <a:gd name="T12" fmla="*/ 61 w 132"/>
                  <a:gd name="T13" fmla="*/ 1 h 136"/>
                  <a:gd name="T14" fmla="*/ 71 w 132"/>
                  <a:gd name="T15" fmla="*/ 25 h 136"/>
                  <a:gd name="T16" fmla="*/ 76 w 132"/>
                  <a:gd name="T17" fmla="*/ 26 h 136"/>
                  <a:gd name="T18" fmla="*/ 76 w 132"/>
                  <a:gd name="T19" fmla="*/ 24 h 136"/>
                  <a:gd name="T20" fmla="*/ 76 w 132"/>
                  <a:gd name="T21" fmla="*/ 24 h 136"/>
                  <a:gd name="T22" fmla="*/ 82 w 132"/>
                  <a:gd name="T23" fmla="*/ 17 h 136"/>
                  <a:gd name="T24" fmla="*/ 92 w 132"/>
                  <a:gd name="T25" fmla="*/ 12 h 136"/>
                  <a:gd name="T26" fmla="*/ 104 w 132"/>
                  <a:gd name="T27" fmla="*/ 32 h 136"/>
                  <a:gd name="T28" fmla="*/ 107 w 132"/>
                  <a:gd name="T29" fmla="*/ 34 h 136"/>
                  <a:gd name="T30" fmla="*/ 107 w 132"/>
                  <a:gd name="T31" fmla="*/ 34 h 136"/>
                  <a:gd name="T32" fmla="*/ 109 w 132"/>
                  <a:gd name="T33" fmla="*/ 33 h 136"/>
                  <a:gd name="T34" fmla="*/ 123 w 132"/>
                  <a:gd name="T35" fmla="*/ 29 h 136"/>
                  <a:gd name="T36" fmla="*/ 130 w 132"/>
                  <a:gd name="T37" fmla="*/ 41 h 136"/>
                  <a:gd name="T38" fmla="*/ 127 w 132"/>
                  <a:gd name="T39" fmla="*/ 66 h 136"/>
                  <a:gd name="T40" fmla="*/ 115 w 132"/>
                  <a:gd name="T41" fmla="*/ 87 h 136"/>
                  <a:gd name="T42" fmla="*/ 115 w 132"/>
                  <a:gd name="T43" fmla="*/ 87 h 136"/>
                  <a:gd name="T44" fmla="*/ 67 w 132"/>
                  <a:gd name="T4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36">
                    <a:moveTo>
                      <a:pt x="67" y="125"/>
                    </a:moveTo>
                    <a:cubicBezTo>
                      <a:pt x="51" y="131"/>
                      <a:pt x="31" y="136"/>
                      <a:pt x="15" y="125"/>
                    </a:cubicBezTo>
                    <a:cubicBezTo>
                      <a:pt x="3" y="116"/>
                      <a:pt x="0" y="99"/>
                      <a:pt x="0" y="85"/>
                    </a:cubicBezTo>
                    <a:cubicBezTo>
                      <a:pt x="0" y="67"/>
                      <a:pt x="8" y="53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23" y="28"/>
                      <a:pt x="31" y="20"/>
                      <a:pt x="39" y="13"/>
                    </a:cubicBezTo>
                    <a:cubicBezTo>
                      <a:pt x="46" y="8"/>
                      <a:pt x="53" y="3"/>
                      <a:pt x="61" y="1"/>
                    </a:cubicBezTo>
                    <a:cubicBezTo>
                      <a:pt x="73" y="0"/>
                      <a:pt x="72" y="18"/>
                      <a:pt x="71" y="25"/>
                    </a:cubicBezTo>
                    <a:cubicBezTo>
                      <a:pt x="71" y="28"/>
                      <a:pt x="76" y="28"/>
                      <a:pt x="76" y="26"/>
                    </a:cubicBezTo>
                    <a:cubicBezTo>
                      <a:pt x="76" y="25"/>
                      <a:pt x="76" y="24"/>
                      <a:pt x="76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9" y="22"/>
                      <a:pt x="80" y="19"/>
                      <a:pt x="82" y="17"/>
                    </a:cubicBezTo>
                    <a:cubicBezTo>
                      <a:pt x="85" y="14"/>
                      <a:pt x="89" y="13"/>
                      <a:pt x="92" y="12"/>
                    </a:cubicBezTo>
                    <a:cubicBezTo>
                      <a:pt x="104" y="10"/>
                      <a:pt x="105" y="24"/>
                      <a:pt x="104" y="32"/>
                    </a:cubicBezTo>
                    <a:cubicBezTo>
                      <a:pt x="104" y="33"/>
                      <a:pt x="105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4"/>
                      <a:pt x="109" y="33"/>
                      <a:pt x="109" y="33"/>
                    </a:cubicBezTo>
                    <a:cubicBezTo>
                      <a:pt x="113" y="29"/>
                      <a:pt x="118" y="25"/>
                      <a:pt x="123" y="29"/>
                    </a:cubicBezTo>
                    <a:cubicBezTo>
                      <a:pt x="127" y="32"/>
                      <a:pt x="128" y="37"/>
                      <a:pt x="130" y="41"/>
                    </a:cubicBezTo>
                    <a:cubicBezTo>
                      <a:pt x="132" y="49"/>
                      <a:pt x="130" y="58"/>
                      <a:pt x="127" y="66"/>
                    </a:cubicBezTo>
                    <a:cubicBezTo>
                      <a:pt x="124" y="73"/>
                      <a:pt x="119" y="80"/>
                      <a:pt x="115" y="87"/>
                    </a:cubicBezTo>
                    <a:cubicBezTo>
                      <a:pt x="115" y="87"/>
                      <a:pt x="115" y="87"/>
                      <a:pt x="115" y="87"/>
                    </a:cubicBezTo>
                    <a:cubicBezTo>
                      <a:pt x="103" y="106"/>
                      <a:pt x="89" y="117"/>
                      <a:pt x="67" y="125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/>
              <p:nvPr/>
            </p:nvSpPr>
            <p:spPr bwMode="auto">
              <a:xfrm>
                <a:off x="344517" y="-250538"/>
                <a:ext cx="750888" cy="585788"/>
              </a:xfrm>
              <a:custGeom>
                <a:avLst/>
                <a:gdLst>
                  <a:gd name="T0" fmla="*/ 267 w 274"/>
                  <a:gd name="T1" fmla="*/ 142 h 213"/>
                  <a:gd name="T2" fmla="*/ 236 w 274"/>
                  <a:gd name="T3" fmla="*/ 131 h 213"/>
                  <a:gd name="T4" fmla="*/ 233 w 274"/>
                  <a:gd name="T5" fmla="*/ 99 h 213"/>
                  <a:gd name="T6" fmla="*/ 210 w 274"/>
                  <a:gd name="T7" fmla="*/ 92 h 213"/>
                  <a:gd name="T8" fmla="*/ 200 w 274"/>
                  <a:gd name="T9" fmla="*/ 52 h 213"/>
                  <a:gd name="T10" fmla="*/ 166 w 274"/>
                  <a:gd name="T11" fmla="*/ 52 h 213"/>
                  <a:gd name="T12" fmla="*/ 162 w 274"/>
                  <a:gd name="T13" fmla="*/ 19 h 213"/>
                  <a:gd name="T14" fmla="*/ 111 w 274"/>
                  <a:gd name="T15" fmla="*/ 36 h 213"/>
                  <a:gd name="T16" fmla="*/ 56 w 274"/>
                  <a:gd name="T17" fmla="*/ 26 h 213"/>
                  <a:gd name="T18" fmla="*/ 26 w 274"/>
                  <a:gd name="T19" fmla="*/ 19 h 213"/>
                  <a:gd name="T20" fmla="*/ 0 w 274"/>
                  <a:gd name="T21" fmla="*/ 75 h 213"/>
                  <a:gd name="T22" fmla="*/ 25 w 274"/>
                  <a:gd name="T23" fmla="*/ 139 h 213"/>
                  <a:gd name="T24" fmla="*/ 79 w 274"/>
                  <a:gd name="T25" fmla="*/ 182 h 213"/>
                  <a:gd name="T26" fmla="*/ 79 w 274"/>
                  <a:gd name="T27" fmla="*/ 183 h 213"/>
                  <a:gd name="T28" fmla="*/ 143 w 274"/>
                  <a:gd name="T29" fmla="*/ 204 h 213"/>
                  <a:gd name="T30" fmla="*/ 221 w 274"/>
                  <a:gd name="T31" fmla="*/ 209 h 213"/>
                  <a:gd name="T32" fmla="*/ 269 w 274"/>
                  <a:gd name="T33" fmla="*/ 176 h 213"/>
                  <a:gd name="T34" fmla="*/ 267 w 274"/>
                  <a:gd name="T35" fmla="*/ 14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213">
                    <a:moveTo>
                      <a:pt x="267" y="142"/>
                    </a:moveTo>
                    <a:cubicBezTo>
                      <a:pt x="260" y="132"/>
                      <a:pt x="248" y="130"/>
                      <a:pt x="236" y="131"/>
                    </a:cubicBezTo>
                    <a:cubicBezTo>
                      <a:pt x="242" y="122"/>
                      <a:pt x="237" y="107"/>
                      <a:pt x="233" y="99"/>
                    </a:cubicBezTo>
                    <a:cubicBezTo>
                      <a:pt x="228" y="90"/>
                      <a:pt x="219" y="88"/>
                      <a:pt x="210" y="92"/>
                    </a:cubicBezTo>
                    <a:cubicBezTo>
                      <a:pt x="213" y="78"/>
                      <a:pt x="210" y="63"/>
                      <a:pt x="200" y="52"/>
                    </a:cubicBezTo>
                    <a:cubicBezTo>
                      <a:pt x="191" y="42"/>
                      <a:pt x="176" y="44"/>
                      <a:pt x="166" y="52"/>
                    </a:cubicBezTo>
                    <a:cubicBezTo>
                      <a:pt x="171" y="41"/>
                      <a:pt x="173" y="27"/>
                      <a:pt x="162" y="19"/>
                    </a:cubicBezTo>
                    <a:cubicBezTo>
                      <a:pt x="144" y="6"/>
                      <a:pt x="123" y="23"/>
                      <a:pt x="111" y="36"/>
                    </a:cubicBezTo>
                    <a:cubicBezTo>
                      <a:pt x="102" y="12"/>
                      <a:pt x="69" y="0"/>
                      <a:pt x="56" y="26"/>
                    </a:cubicBezTo>
                    <a:cubicBezTo>
                      <a:pt x="51" y="14"/>
                      <a:pt x="39" y="12"/>
                      <a:pt x="26" y="19"/>
                    </a:cubicBezTo>
                    <a:cubicBezTo>
                      <a:pt x="7" y="29"/>
                      <a:pt x="0" y="54"/>
                      <a:pt x="0" y="75"/>
                    </a:cubicBezTo>
                    <a:cubicBezTo>
                      <a:pt x="0" y="97"/>
                      <a:pt x="11" y="121"/>
                      <a:pt x="25" y="139"/>
                    </a:cubicBezTo>
                    <a:cubicBezTo>
                      <a:pt x="38" y="158"/>
                      <a:pt x="58" y="172"/>
                      <a:pt x="79" y="182"/>
                    </a:cubicBezTo>
                    <a:cubicBezTo>
                      <a:pt x="79" y="182"/>
                      <a:pt x="79" y="183"/>
                      <a:pt x="79" y="183"/>
                    </a:cubicBezTo>
                    <a:cubicBezTo>
                      <a:pt x="97" y="195"/>
                      <a:pt x="122" y="200"/>
                      <a:pt x="143" y="204"/>
                    </a:cubicBezTo>
                    <a:cubicBezTo>
                      <a:pt x="168" y="210"/>
                      <a:pt x="195" y="213"/>
                      <a:pt x="221" y="209"/>
                    </a:cubicBezTo>
                    <a:cubicBezTo>
                      <a:pt x="242" y="206"/>
                      <a:pt x="261" y="196"/>
                      <a:pt x="269" y="176"/>
                    </a:cubicBezTo>
                    <a:cubicBezTo>
                      <a:pt x="273" y="166"/>
                      <a:pt x="274" y="151"/>
                      <a:pt x="267" y="142"/>
                    </a:cubicBezTo>
                    <a:close/>
                  </a:path>
                </a:pathLst>
              </a:custGeom>
              <a:solidFill>
                <a:srgbClr val="E54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5"/>
              <p:cNvSpPr/>
              <p:nvPr/>
            </p:nvSpPr>
            <p:spPr bwMode="auto">
              <a:xfrm>
                <a:off x="358804" y="-112425"/>
                <a:ext cx="657225" cy="444500"/>
              </a:xfrm>
              <a:custGeom>
                <a:avLst/>
                <a:gdLst>
                  <a:gd name="T0" fmla="*/ 214 w 240"/>
                  <a:gd name="T1" fmla="*/ 117 h 162"/>
                  <a:gd name="T2" fmla="*/ 214 w 240"/>
                  <a:gd name="T3" fmla="*/ 93 h 162"/>
                  <a:gd name="T4" fmla="*/ 187 w 240"/>
                  <a:gd name="T5" fmla="*/ 91 h 162"/>
                  <a:gd name="T6" fmla="*/ 164 w 240"/>
                  <a:gd name="T7" fmla="*/ 52 h 162"/>
                  <a:gd name="T8" fmla="*/ 156 w 240"/>
                  <a:gd name="T9" fmla="*/ 27 h 162"/>
                  <a:gd name="T10" fmla="*/ 127 w 240"/>
                  <a:gd name="T11" fmla="*/ 33 h 162"/>
                  <a:gd name="T12" fmla="*/ 86 w 240"/>
                  <a:gd name="T13" fmla="*/ 19 h 162"/>
                  <a:gd name="T14" fmla="*/ 65 w 240"/>
                  <a:gd name="T15" fmla="*/ 2 h 162"/>
                  <a:gd name="T16" fmla="*/ 46 w 240"/>
                  <a:gd name="T17" fmla="*/ 15 h 162"/>
                  <a:gd name="T18" fmla="*/ 46 w 240"/>
                  <a:gd name="T19" fmla="*/ 15 h 162"/>
                  <a:gd name="T20" fmla="*/ 10 w 240"/>
                  <a:gd name="T21" fmla="*/ 9 h 162"/>
                  <a:gd name="T22" fmla="*/ 2 w 240"/>
                  <a:gd name="T23" fmla="*/ 47 h 162"/>
                  <a:gd name="T24" fmla="*/ 24 w 240"/>
                  <a:gd name="T25" fmla="*/ 96 h 162"/>
                  <a:gd name="T26" fmla="*/ 68 w 240"/>
                  <a:gd name="T27" fmla="*/ 134 h 162"/>
                  <a:gd name="T28" fmla="*/ 69 w 240"/>
                  <a:gd name="T29" fmla="*/ 133 h 162"/>
                  <a:gd name="T30" fmla="*/ 92 w 240"/>
                  <a:gd name="T31" fmla="*/ 143 h 162"/>
                  <a:gd name="T32" fmla="*/ 132 w 240"/>
                  <a:gd name="T33" fmla="*/ 155 h 162"/>
                  <a:gd name="T34" fmla="*/ 197 w 240"/>
                  <a:gd name="T35" fmla="*/ 160 h 162"/>
                  <a:gd name="T36" fmla="*/ 238 w 240"/>
                  <a:gd name="T37" fmla="*/ 134 h 162"/>
                  <a:gd name="T38" fmla="*/ 214 w 240"/>
                  <a:gd name="T39" fmla="*/ 117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0" h="162">
                    <a:moveTo>
                      <a:pt x="214" y="117"/>
                    </a:moveTo>
                    <a:cubicBezTo>
                      <a:pt x="219" y="109"/>
                      <a:pt x="221" y="100"/>
                      <a:pt x="214" y="93"/>
                    </a:cubicBezTo>
                    <a:cubicBezTo>
                      <a:pt x="207" y="87"/>
                      <a:pt x="196" y="88"/>
                      <a:pt x="187" y="91"/>
                    </a:cubicBezTo>
                    <a:cubicBezTo>
                      <a:pt x="195" y="71"/>
                      <a:pt x="185" y="39"/>
                      <a:pt x="164" y="52"/>
                    </a:cubicBezTo>
                    <a:cubicBezTo>
                      <a:pt x="167" y="43"/>
                      <a:pt x="167" y="32"/>
                      <a:pt x="156" y="27"/>
                    </a:cubicBezTo>
                    <a:cubicBezTo>
                      <a:pt x="147" y="22"/>
                      <a:pt x="135" y="26"/>
                      <a:pt x="127" y="33"/>
                    </a:cubicBezTo>
                    <a:cubicBezTo>
                      <a:pt x="127" y="9"/>
                      <a:pt x="101" y="5"/>
                      <a:pt x="86" y="19"/>
                    </a:cubicBezTo>
                    <a:cubicBezTo>
                      <a:pt x="82" y="10"/>
                      <a:pt x="75" y="3"/>
                      <a:pt x="65" y="2"/>
                    </a:cubicBezTo>
                    <a:cubicBezTo>
                      <a:pt x="56" y="0"/>
                      <a:pt x="47" y="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6" y="7"/>
                      <a:pt x="22" y="0"/>
                      <a:pt x="10" y="9"/>
                    </a:cubicBezTo>
                    <a:cubicBezTo>
                      <a:pt x="0" y="17"/>
                      <a:pt x="0" y="35"/>
                      <a:pt x="2" y="47"/>
                    </a:cubicBezTo>
                    <a:cubicBezTo>
                      <a:pt x="4" y="65"/>
                      <a:pt x="13" y="82"/>
                      <a:pt x="24" y="96"/>
                    </a:cubicBezTo>
                    <a:cubicBezTo>
                      <a:pt x="35" y="111"/>
                      <a:pt x="50" y="128"/>
                      <a:pt x="68" y="134"/>
                    </a:cubicBezTo>
                    <a:cubicBezTo>
                      <a:pt x="69" y="134"/>
                      <a:pt x="69" y="134"/>
                      <a:pt x="69" y="133"/>
                    </a:cubicBezTo>
                    <a:cubicBezTo>
                      <a:pt x="75" y="138"/>
                      <a:pt x="86" y="141"/>
                      <a:pt x="92" y="143"/>
                    </a:cubicBezTo>
                    <a:cubicBezTo>
                      <a:pt x="105" y="148"/>
                      <a:pt x="119" y="152"/>
                      <a:pt x="132" y="155"/>
                    </a:cubicBezTo>
                    <a:cubicBezTo>
                      <a:pt x="153" y="159"/>
                      <a:pt x="175" y="162"/>
                      <a:pt x="197" y="160"/>
                    </a:cubicBezTo>
                    <a:cubicBezTo>
                      <a:pt x="213" y="158"/>
                      <a:pt x="235" y="152"/>
                      <a:pt x="238" y="134"/>
                    </a:cubicBezTo>
                    <a:cubicBezTo>
                      <a:pt x="240" y="120"/>
                      <a:pt x="225" y="115"/>
                      <a:pt x="214" y="117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6"/>
              <p:cNvSpPr/>
              <p:nvPr/>
            </p:nvSpPr>
            <p:spPr bwMode="auto">
              <a:xfrm>
                <a:off x="422304" y="-10825"/>
                <a:ext cx="452438" cy="327025"/>
              </a:xfrm>
              <a:custGeom>
                <a:avLst/>
                <a:gdLst>
                  <a:gd name="T0" fmla="*/ 160 w 165"/>
                  <a:gd name="T1" fmla="*/ 91 h 119"/>
                  <a:gd name="T2" fmla="*/ 140 w 165"/>
                  <a:gd name="T3" fmla="*/ 86 h 119"/>
                  <a:gd name="T4" fmla="*/ 124 w 165"/>
                  <a:gd name="T5" fmla="*/ 66 h 119"/>
                  <a:gd name="T6" fmla="*/ 102 w 165"/>
                  <a:gd name="T7" fmla="*/ 44 h 119"/>
                  <a:gd name="T8" fmla="*/ 66 w 165"/>
                  <a:gd name="T9" fmla="*/ 29 h 119"/>
                  <a:gd name="T10" fmla="*/ 38 w 165"/>
                  <a:gd name="T11" fmla="*/ 16 h 119"/>
                  <a:gd name="T12" fmla="*/ 14 w 165"/>
                  <a:gd name="T13" fmla="*/ 2 h 119"/>
                  <a:gd name="T14" fmla="*/ 1 w 165"/>
                  <a:gd name="T15" fmla="*/ 23 h 119"/>
                  <a:gd name="T16" fmla="*/ 47 w 165"/>
                  <a:gd name="T17" fmla="*/ 96 h 119"/>
                  <a:gd name="T18" fmla="*/ 48 w 165"/>
                  <a:gd name="T19" fmla="*/ 98 h 119"/>
                  <a:gd name="T20" fmla="*/ 147 w 165"/>
                  <a:gd name="T21" fmla="*/ 110 h 119"/>
                  <a:gd name="T22" fmla="*/ 160 w 165"/>
                  <a:gd name="T23" fmla="*/ 9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5" h="119">
                    <a:moveTo>
                      <a:pt x="160" y="91"/>
                    </a:moveTo>
                    <a:cubicBezTo>
                      <a:pt x="155" y="85"/>
                      <a:pt x="147" y="84"/>
                      <a:pt x="140" y="86"/>
                    </a:cubicBezTo>
                    <a:cubicBezTo>
                      <a:pt x="147" y="75"/>
                      <a:pt x="136" y="63"/>
                      <a:pt x="124" y="66"/>
                    </a:cubicBezTo>
                    <a:cubicBezTo>
                      <a:pt x="131" y="55"/>
                      <a:pt x="117" y="38"/>
                      <a:pt x="102" y="44"/>
                    </a:cubicBezTo>
                    <a:cubicBezTo>
                      <a:pt x="107" y="23"/>
                      <a:pt x="82" y="16"/>
                      <a:pt x="66" y="29"/>
                    </a:cubicBezTo>
                    <a:cubicBezTo>
                      <a:pt x="61" y="16"/>
                      <a:pt x="47" y="1"/>
                      <a:pt x="38" y="16"/>
                    </a:cubicBezTo>
                    <a:cubicBezTo>
                      <a:pt x="32" y="9"/>
                      <a:pt x="23" y="0"/>
                      <a:pt x="14" y="2"/>
                    </a:cubicBezTo>
                    <a:cubicBezTo>
                      <a:pt x="3" y="4"/>
                      <a:pt x="0" y="13"/>
                      <a:pt x="1" y="23"/>
                    </a:cubicBezTo>
                    <a:cubicBezTo>
                      <a:pt x="2" y="53"/>
                      <a:pt x="25" y="77"/>
                      <a:pt x="47" y="96"/>
                    </a:cubicBezTo>
                    <a:cubicBezTo>
                      <a:pt x="46" y="97"/>
                      <a:pt x="46" y="98"/>
                      <a:pt x="48" y="98"/>
                    </a:cubicBezTo>
                    <a:cubicBezTo>
                      <a:pt x="79" y="107"/>
                      <a:pt x="114" y="119"/>
                      <a:pt x="147" y="110"/>
                    </a:cubicBezTo>
                    <a:cubicBezTo>
                      <a:pt x="153" y="108"/>
                      <a:pt x="165" y="99"/>
                      <a:pt x="160" y="91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7"/>
              <p:cNvSpPr/>
              <p:nvPr/>
            </p:nvSpPr>
            <p:spPr bwMode="auto">
              <a:xfrm>
                <a:off x="287367" y="79662"/>
                <a:ext cx="441325" cy="387350"/>
              </a:xfrm>
              <a:custGeom>
                <a:avLst/>
                <a:gdLst>
                  <a:gd name="T0" fmla="*/ 157 w 161"/>
                  <a:gd name="T1" fmla="*/ 50 h 141"/>
                  <a:gd name="T2" fmla="*/ 141 w 161"/>
                  <a:gd name="T3" fmla="*/ 46 h 141"/>
                  <a:gd name="T4" fmla="*/ 135 w 161"/>
                  <a:gd name="T5" fmla="*/ 31 h 141"/>
                  <a:gd name="T6" fmla="*/ 119 w 161"/>
                  <a:gd name="T7" fmla="*/ 32 h 141"/>
                  <a:gd name="T8" fmla="*/ 110 w 161"/>
                  <a:gd name="T9" fmla="*/ 16 h 141"/>
                  <a:gd name="T10" fmla="*/ 95 w 161"/>
                  <a:gd name="T11" fmla="*/ 18 h 141"/>
                  <a:gd name="T12" fmla="*/ 95 w 161"/>
                  <a:gd name="T13" fmla="*/ 17 h 141"/>
                  <a:gd name="T14" fmla="*/ 64 w 161"/>
                  <a:gd name="T15" fmla="*/ 8 h 141"/>
                  <a:gd name="T16" fmla="*/ 63 w 161"/>
                  <a:gd name="T17" fmla="*/ 9 h 141"/>
                  <a:gd name="T18" fmla="*/ 94 w 161"/>
                  <a:gd name="T19" fmla="*/ 63 h 141"/>
                  <a:gd name="T20" fmla="*/ 13 w 161"/>
                  <a:gd name="T21" fmla="*/ 129 h 141"/>
                  <a:gd name="T22" fmla="*/ 0 w 161"/>
                  <a:gd name="T23" fmla="*/ 138 h 141"/>
                  <a:gd name="T24" fmla="*/ 3 w 161"/>
                  <a:gd name="T25" fmla="*/ 141 h 141"/>
                  <a:gd name="T26" fmla="*/ 26 w 161"/>
                  <a:gd name="T27" fmla="*/ 125 h 141"/>
                  <a:gd name="T28" fmla="*/ 96 w 161"/>
                  <a:gd name="T29" fmla="*/ 65 h 141"/>
                  <a:gd name="T30" fmla="*/ 157 w 161"/>
                  <a:gd name="T31" fmla="*/ 65 h 141"/>
                  <a:gd name="T32" fmla="*/ 157 w 161"/>
                  <a:gd name="T33" fmla="*/ 5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41">
                    <a:moveTo>
                      <a:pt x="157" y="50"/>
                    </a:moveTo>
                    <a:cubicBezTo>
                      <a:pt x="153" y="46"/>
                      <a:pt x="147" y="45"/>
                      <a:pt x="141" y="46"/>
                    </a:cubicBezTo>
                    <a:cubicBezTo>
                      <a:pt x="142" y="41"/>
                      <a:pt x="140" y="34"/>
                      <a:pt x="135" y="31"/>
                    </a:cubicBezTo>
                    <a:cubicBezTo>
                      <a:pt x="131" y="28"/>
                      <a:pt x="124" y="29"/>
                      <a:pt x="119" y="32"/>
                    </a:cubicBezTo>
                    <a:cubicBezTo>
                      <a:pt x="119" y="26"/>
                      <a:pt x="115" y="19"/>
                      <a:pt x="110" y="16"/>
                    </a:cubicBezTo>
                    <a:cubicBezTo>
                      <a:pt x="105" y="12"/>
                      <a:pt x="99" y="13"/>
                      <a:pt x="95" y="18"/>
                    </a:cubicBezTo>
                    <a:cubicBezTo>
                      <a:pt x="95" y="18"/>
                      <a:pt x="95" y="17"/>
                      <a:pt x="95" y="17"/>
                    </a:cubicBezTo>
                    <a:cubicBezTo>
                      <a:pt x="89" y="8"/>
                      <a:pt x="74" y="0"/>
                      <a:pt x="64" y="8"/>
                    </a:cubicBezTo>
                    <a:cubicBezTo>
                      <a:pt x="63" y="8"/>
                      <a:pt x="63" y="8"/>
                      <a:pt x="63" y="9"/>
                    </a:cubicBezTo>
                    <a:cubicBezTo>
                      <a:pt x="59" y="30"/>
                      <a:pt x="78" y="51"/>
                      <a:pt x="94" y="63"/>
                    </a:cubicBezTo>
                    <a:cubicBezTo>
                      <a:pt x="72" y="92"/>
                      <a:pt x="42" y="110"/>
                      <a:pt x="13" y="129"/>
                    </a:cubicBezTo>
                    <a:cubicBezTo>
                      <a:pt x="9" y="132"/>
                      <a:pt x="5" y="135"/>
                      <a:pt x="0" y="138"/>
                    </a:cubicBezTo>
                    <a:cubicBezTo>
                      <a:pt x="1" y="140"/>
                      <a:pt x="2" y="141"/>
                      <a:pt x="3" y="141"/>
                    </a:cubicBezTo>
                    <a:cubicBezTo>
                      <a:pt x="10" y="136"/>
                      <a:pt x="18" y="130"/>
                      <a:pt x="26" y="125"/>
                    </a:cubicBezTo>
                    <a:cubicBezTo>
                      <a:pt x="51" y="109"/>
                      <a:pt x="81" y="92"/>
                      <a:pt x="96" y="65"/>
                    </a:cubicBezTo>
                    <a:cubicBezTo>
                      <a:pt x="112" y="72"/>
                      <a:pt x="145" y="85"/>
                      <a:pt x="157" y="65"/>
                    </a:cubicBezTo>
                    <a:cubicBezTo>
                      <a:pt x="160" y="61"/>
                      <a:pt x="161" y="54"/>
                      <a:pt x="157" y="50"/>
                    </a:cubicBezTo>
                    <a:close/>
                  </a:path>
                </a:pathLst>
              </a:custGeom>
              <a:solidFill>
                <a:srgbClr val="F6C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8"/>
              <p:cNvSpPr/>
              <p:nvPr/>
            </p:nvSpPr>
            <p:spPr bwMode="auto">
              <a:xfrm>
                <a:off x="150842" y="470187"/>
                <a:ext cx="227013" cy="528638"/>
              </a:xfrm>
              <a:custGeom>
                <a:avLst/>
                <a:gdLst>
                  <a:gd name="T0" fmla="*/ 49 w 83"/>
                  <a:gd name="T1" fmla="*/ 152 h 192"/>
                  <a:gd name="T2" fmla="*/ 50 w 83"/>
                  <a:gd name="T3" fmla="*/ 113 h 192"/>
                  <a:gd name="T4" fmla="*/ 45 w 83"/>
                  <a:gd name="T5" fmla="*/ 65 h 192"/>
                  <a:gd name="T6" fmla="*/ 1 w 83"/>
                  <a:gd name="T7" fmla="*/ 0 h 192"/>
                  <a:gd name="T8" fmla="*/ 0 w 83"/>
                  <a:gd name="T9" fmla="*/ 1 h 192"/>
                  <a:gd name="T10" fmla="*/ 42 w 83"/>
                  <a:gd name="T11" fmla="*/ 71 h 192"/>
                  <a:gd name="T12" fmla="*/ 46 w 83"/>
                  <a:gd name="T13" fmla="*/ 116 h 192"/>
                  <a:gd name="T14" fmla="*/ 45 w 83"/>
                  <a:gd name="T15" fmla="*/ 153 h 192"/>
                  <a:gd name="T16" fmla="*/ 18 w 83"/>
                  <a:gd name="T17" fmla="*/ 181 h 192"/>
                  <a:gd name="T18" fmla="*/ 21 w 83"/>
                  <a:gd name="T19" fmla="*/ 184 h 192"/>
                  <a:gd name="T20" fmla="*/ 34 w 83"/>
                  <a:gd name="T21" fmla="*/ 177 h 192"/>
                  <a:gd name="T22" fmla="*/ 41 w 83"/>
                  <a:gd name="T23" fmla="*/ 187 h 192"/>
                  <a:gd name="T24" fmla="*/ 45 w 83"/>
                  <a:gd name="T25" fmla="*/ 187 h 192"/>
                  <a:gd name="T26" fmla="*/ 49 w 83"/>
                  <a:gd name="T27" fmla="*/ 181 h 192"/>
                  <a:gd name="T28" fmla="*/ 54 w 83"/>
                  <a:gd name="T29" fmla="*/ 187 h 192"/>
                  <a:gd name="T30" fmla="*/ 58 w 83"/>
                  <a:gd name="T31" fmla="*/ 187 h 192"/>
                  <a:gd name="T32" fmla="*/ 61 w 83"/>
                  <a:gd name="T33" fmla="*/ 180 h 192"/>
                  <a:gd name="T34" fmla="*/ 78 w 83"/>
                  <a:gd name="T35" fmla="*/ 182 h 192"/>
                  <a:gd name="T36" fmla="*/ 49 w 83"/>
                  <a:gd name="T37" fmla="*/ 15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92">
                    <a:moveTo>
                      <a:pt x="49" y="152"/>
                    </a:moveTo>
                    <a:cubicBezTo>
                      <a:pt x="52" y="140"/>
                      <a:pt x="51" y="126"/>
                      <a:pt x="50" y="113"/>
                    </a:cubicBezTo>
                    <a:cubicBezTo>
                      <a:pt x="50" y="97"/>
                      <a:pt x="48" y="81"/>
                      <a:pt x="45" y="65"/>
                    </a:cubicBezTo>
                    <a:cubicBezTo>
                      <a:pt x="40" y="40"/>
                      <a:pt x="28" y="8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7" y="16"/>
                      <a:pt x="37" y="43"/>
                      <a:pt x="42" y="71"/>
                    </a:cubicBezTo>
                    <a:cubicBezTo>
                      <a:pt x="45" y="86"/>
                      <a:pt x="46" y="101"/>
                      <a:pt x="46" y="116"/>
                    </a:cubicBezTo>
                    <a:cubicBezTo>
                      <a:pt x="46" y="128"/>
                      <a:pt x="44" y="141"/>
                      <a:pt x="45" y="153"/>
                    </a:cubicBezTo>
                    <a:cubicBezTo>
                      <a:pt x="31" y="157"/>
                      <a:pt x="21" y="168"/>
                      <a:pt x="18" y="181"/>
                    </a:cubicBezTo>
                    <a:cubicBezTo>
                      <a:pt x="17" y="183"/>
                      <a:pt x="19" y="185"/>
                      <a:pt x="21" y="184"/>
                    </a:cubicBezTo>
                    <a:cubicBezTo>
                      <a:pt x="25" y="181"/>
                      <a:pt x="30" y="180"/>
                      <a:pt x="34" y="177"/>
                    </a:cubicBezTo>
                    <a:cubicBezTo>
                      <a:pt x="36" y="181"/>
                      <a:pt x="40" y="183"/>
                      <a:pt x="41" y="187"/>
                    </a:cubicBezTo>
                    <a:cubicBezTo>
                      <a:pt x="42" y="189"/>
                      <a:pt x="44" y="188"/>
                      <a:pt x="45" y="187"/>
                    </a:cubicBezTo>
                    <a:cubicBezTo>
                      <a:pt x="46" y="185"/>
                      <a:pt x="48" y="183"/>
                      <a:pt x="49" y="181"/>
                    </a:cubicBezTo>
                    <a:cubicBezTo>
                      <a:pt x="51" y="183"/>
                      <a:pt x="52" y="185"/>
                      <a:pt x="54" y="187"/>
                    </a:cubicBezTo>
                    <a:cubicBezTo>
                      <a:pt x="55" y="189"/>
                      <a:pt x="57" y="189"/>
                      <a:pt x="58" y="187"/>
                    </a:cubicBezTo>
                    <a:cubicBezTo>
                      <a:pt x="59" y="185"/>
                      <a:pt x="60" y="182"/>
                      <a:pt x="61" y="180"/>
                    </a:cubicBezTo>
                    <a:cubicBezTo>
                      <a:pt x="65" y="186"/>
                      <a:pt x="75" y="192"/>
                      <a:pt x="78" y="182"/>
                    </a:cubicBezTo>
                    <a:cubicBezTo>
                      <a:pt x="83" y="166"/>
                      <a:pt x="60" y="155"/>
                      <a:pt x="49" y="15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9"/>
              <p:cNvSpPr/>
              <p:nvPr/>
            </p:nvSpPr>
            <p:spPr bwMode="auto">
              <a:xfrm>
                <a:off x="446117" y="443200"/>
                <a:ext cx="241300" cy="485775"/>
              </a:xfrm>
              <a:custGeom>
                <a:avLst/>
                <a:gdLst>
                  <a:gd name="T0" fmla="*/ 60 w 88"/>
                  <a:gd name="T1" fmla="*/ 136 h 177"/>
                  <a:gd name="T2" fmla="*/ 59 w 88"/>
                  <a:gd name="T3" fmla="*/ 136 h 177"/>
                  <a:gd name="T4" fmla="*/ 56 w 88"/>
                  <a:gd name="T5" fmla="*/ 102 h 177"/>
                  <a:gd name="T6" fmla="*/ 48 w 88"/>
                  <a:gd name="T7" fmla="*/ 57 h 177"/>
                  <a:gd name="T8" fmla="*/ 1 w 88"/>
                  <a:gd name="T9" fmla="*/ 0 h 177"/>
                  <a:gd name="T10" fmla="*/ 1 w 88"/>
                  <a:gd name="T11" fmla="*/ 2 h 177"/>
                  <a:gd name="T12" fmla="*/ 47 w 88"/>
                  <a:gd name="T13" fmla="*/ 65 h 177"/>
                  <a:gd name="T14" fmla="*/ 53 w 88"/>
                  <a:gd name="T15" fmla="*/ 107 h 177"/>
                  <a:gd name="T16" fmla="*/ 55 w 88"/>
                  <a:gd name="T17" fmla="*/ 136 h 177"/>
                  <a:gd name="T18" fmla="*/ 53 w 88"/>
                  <a:gd name="T19" fmla="*/ 168 h 177"/>
                  <a:gd name="T20" fmla="*/ 59 w 88"/>
                  <a:gd name="T21" fmla="*/ 177 h 177"/>
                  <a:gd name="T22" fmla="*/ 72 w 88"/>
                  <a:gd name="T23" fmla="*/ 174 h 177"/>
                  <a:gd name="T24" fmla="*/ 60 w 88"/>
                  <a:gd name="T25" fmla="*/ 136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177">
                    <a:moveTo>
                      <a:pt x="60" y="136"/>
                    </a:moveTo>
                    <a:cubicBezTo>
                      <a:pt x="59" y="136"/>
                      <a:pt x="59" y="136"/>
                      <a:pt x="59" y="136"/>
                    </a:cubicBezTo>
                    <a:cubicBezTo>
                      <a:pt x="59" y="125"/>
                      <a:pt x="57" y="113"/>
                      <a:pt x="56" y="102"/>
                    </a:cubicBezTo>
                    <a:cubicBezTo>
                      <a:pt x="55" y="87"/>
                      <a:pt x="52" y="72"/>
                      <a:pt x="48" y="57"/>
                    </a:cubicBezTo>
                    <a:cubicBezTo>
                      <a:pt x="42" y="32"/>
                      <a:pt x="28" y="7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ubicBezTo>
                      <a:pt x="28" y="13"/>
                      <a:pt x="40" y="38"/>
                      <a:pt x="47" y="65"/>
                    </a:cubicBezTo>
                    <a:cubicBezTo>
                      <a:pt x="50" y="79"/>
                      <a:pt x="52" y="93"/>
                      <a:pt x="53" y="107"/>
                    </a:cubicBezTo>
                    <a:cubicBezTo>
                      <a:pt x="54" y="116"/>
                      <a:pt x="53" y="127"/>
                      <a:pt x="55" y="136"/>
                    </a:cubicBezTo>
                    <a:cubicBezTo>
                      <a:pt x="52" y="147"/>
                      <a:pt x="50" y="158"/>
                      <a:pt x="53" y="168"/>
                    </a:cubicBezTo>
                    <a:cubicBezTo>
                      <a:pt x="54" y="170"/>
                      <a:pt x="56" y="176"/>
                      <a:pt x="59" y="177"/>
                    </a:cubicBezTo>
                    <a:cubicBezTo>
                      <a:pt x="64" y="177"/>
                      <a:pt x="68" y="176"/>
                      <a:pt x="72" y="174"/>
                    </a:cubicBezTo>
                    <a:cubicBezTo>
                      <a:pt x="88" y="167"/>
                      <a:pt x="66" y="142"/>
                      <a:pt x="60" y="136"/>
                    </a:cubicBezTo>
                    <a:close/>
                  </a:path>
                </a:pathLst>
              </a:custGeom>
              <a:solidFill>
                <a:srgbClr val="198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0"/>
              <p:cNvSpPr/>
              <p:nvPr/>
            </p:nvSpPr>
            <p:spPr bwMode="auto">
              <a:xfrm>
                <a:off x="408017" y="519400"/>
                <a:ext cx="166688" cy="382588"/>
              </a:xfrm>
              <a:custGeom>
                <a:avLst/>
                <a:gdLst>
                  <a:gd name="T0" fmla="*/ 48 w 61"/>
                  <a:gd name="T1" fmla="*/ 3 h 139"/>
                  <a:gd name="T2" fmla="*/ 49 w 61"/>
                  <a:gd name="T3" fmla="*/ 1 h 139"/>
                  <a:gd name="T4" fmla="*/ 48 w 61"/>
                  <a:gd name="T5" fmla="*/ 1 h 139"/>
                  <a:gd name="T6" fmla="*/ 47 w 61"/>
                  <a:gd name="T7" fmla="*/ 3 h 139"/>
                  <a:gd name="T8" fmla="*/ 47 w 61"/>
                  <a:gd name="T9" fmla="*/ 3 h 139"/>
                  <a:gd name="T10" fmla="*/ 4 w 61"/>
                  <a:gd name="T11" fmla="*/ 138 h 139"/>
                  <a:gd name="T12" fmla="*/ 6 w 61"/>
                  <a:gd name="T13" fmla="*/ 139 h 139"/>
                  <a:gd name="T14" fmla="*/ 7 w 61"/>
                  <a:gd name="T15" fmla="*/ 139 h 139"/>
                  <a:gd name="T16" fmla="*/ 50 w 61"/>
                  <a:gd name="T17" fmla="*/ 79 h 139"/>
                  <a:gd name="T18" fmla="*/ 48 w 61"/>
                  <a:gd name="T19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39">
                    <a:moveTo>
                      <a:pt x="48" y="3"/>
                    </a:moveTo>
                    <a:cubicBezTo>
                      <a:pt x="49" y="2"/>
                      <a:pt x="49" y="2"/>
                      <a:pt x="49" y="1"/>
                    </a:cubicBezTo>
                    <a:cubicBezTo>
                      <a:pt x="49" y="1"/>
                      <a:pt x="49" y="0"/>
                      <a:pt x="48" y="1"/>
                    </a:cubicBezTo>
                    <a:cubicBezTo>
                      <a:pt x="48" y="1"/>
                      <a:pt x="48" y="2"/>
                      <a:pt x="47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22" y="43"/>
                      <a:pt x="0" y="89"/>
                      <a:pt x="4" y="138"/>
                    </a:cubicBezTo>
                    <a:cubicBezTo>
                      <a:pt x="4" y="139"/>
                      <a:pt x="5" y="139"/>
                      <a:pt x="6" y="139"/>
                    </a:cubicBezTo>
                    <a:cubicBezTo>
                      <a:pt x="6" y="139"/>
                      <a:pt x="7" y="139"/>
                      <a:pt x="7" y="139"/>
                    </a:cubicBezTo>
                    <a:cubicBezTo>
                      <a:pt x="29" y="126"/>
                      <a:pt x="42" y="102"/>
                      <a:pt x="50" y="79"/>
                    </a:cubicBezTo>
                    <a:cubicBezTo>
                      <a:pt x="58" y="55"/>
                      <a:pt x="61" y="26"/>
                      <a:pt x="48" y="3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1"/>
              <p:cNvSpPr/>
              <p:nvPr/>
            </p:nvSpPr>
            <p:spPr bwMode="auto">
              <a:xfrm>
                <a:off x="773142" y="474950"/>
                <a:ext cx="112713" cy="400050"/>
              </a:xfrm>
              <a:custGeom>
                <a:avLst/>
                <a:gdLst>
                  <a:gd name="T0" fmla="*/ 36 w 41"/>
                  <a:gd name="T1" fmla="*/ 61 h 145"/>
                  <a:gd name="T2" fmla="*/ 1 w 41"/>
                  <a:gd name="T3" fmla="*/ 0 h 145"/>
                  <a:gd name="T4" fmla="*/ 0 w 41"/>
                  <a:gd name="T5" fmla="*/ 0 h 145"/>
                  <a:gd name="T6" fmla="*/ 34 w 41"/>
                  <a:gd name="T7" fmla="*/ 68 h 145"/>
                  <a:gd name="T8" fmla="*/ 37 w 41"/>
                  <a:gd name="T9" fmla="*/ 143 h 145"/>
                  <a:gd name="T10" fmla="*/ 40 w 41"/>
                  <a:gd name="T11" fmla="*/ 143 h 145"/>
                  <a:gd name="T12" fmla="*/ 36 w 41"/>
                  <a:gd name="T13" fmla="*/ 6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45">
                    <a:moveTo>
                      <a:pt x="36" y="61"/>
                    </a:moveTo>
                    <a:cubicBezTo>
                      <a:pt x="32" y="39"/>
                      <a:pt x="24" y="9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6"/>
                      <a:pt x="30" y="42"/>
                      <a:pt x="34" y="68"/>
                    </a:cubicBezTo>
                    <a:cubicBezTo>
                      <a:pt x="38" y="92"/>
                      <a:pt x="38" y="118"/>
                      <a:pt x="37" y="143"/>
                    </a:cubicBezTo>
                    <a:cubicBezTo>
                      <a:pt x="37" y="145"/>
                      <a:pt x="40" y="145"/>
                      <a:pt x="40" y="143"/>
                    </a:cubicBezTo>
                    <a:cubicBezTo>
                      <a:pt x="41" y="116"/>
                      <a:pt x="41" y="88"/>
                      <a:pt x="36" y="6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"/>
              <p:cNvSpPr/>
              <p:nvPr/>
            </p:nvSpPr>
            <p:spPr bwMode="auto">
              <a:xfrm>
                <a:off x="765204" y="852775"/>
                <a:ext cx="223838" cy="219075"/>
              </a:xfrm>
              <a:custGeom>
                <a:avLst/>
                <a:gdLst>
                  <a:gd name="T0" fmla="*/ 44 w 82"/>
                  <a:gd name="T1" fmla="*/ 2 h 80"/>
                  <a:gd name="T2" fmla="*/ 43 w 82"/>
                  <a:gd name="T3" fmla="*/ 1 h 80"/>
                  <a:gd name="T4" fmla="*/ 40 w 82"/>
                  <a:gd name="T5" fmla="*/ 3 h 80"/>
                  <a:gd name="T6" fmla="*/ 0 w 82"/>
                  <a:gd name="T7" fmla="*/ 55 h 80"/>
                  <a:gd name="T8" fmla="*/ 7 w 82"/>
                  <a:gd name="T9" fmla="*/ 68 h 80"/>
                  <a:gd name="T10" fmla="*/ 22 w 82"/>
                  <a:gd name="T11" fmla="*/ 59 h 80"/>
                  <a:gd name="T12" fmla="*/ 29 w 82"/>
                  <a:gd name="T13" fmla="*/ 79 h 80"/>
                  <a:gd name="T14" fmla="*/ 31 w 82"/>
                  <a:gd name="T15" fmla="*/ 79 h 80"/>
                  <a:gd name="T16" fmla="*/ 45 w 82"/>
                  <a:gd name="T17" fmla="*/ 63 h 80"/>
                  <a:gd name="T18" fmla="*/ 56 w 82"/>
                  <a:gd name="T19" fmla="*/ 76 h 80"/>
                  <a:gd name="T20" fmla="*/ 70 w 82"/>
                  <a:gd name="T21" fmla="*/ 66 h 80"/>
                  <a:gd name="T22" fmla="*/ 44 w 82"/>
                  <a:gd name="T2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80">
                    <a:moveTo>
                      <a:pt x="44" y="2"/>
                    </a:moveTo>
                    <a:cubicBezTo>
                      <a:pt x="44" y="1"/>
                      <a:pt x="43" y="0"/>
                      <a:pt x="43" y="1"/>
                    </a:cubicBezTo>
                    <a:cubicBezTo>
                      <a:pt x="41" y="0"/>
                      <a:pt x="40" y="1"/>
                      <a:pt x="40" y="3"/>
                    </a:cubicBezTo>
                    <a:cubicBezTo>
                      <a:pt x="22" y="15"/>
                      <a:pt x="2" y="32"/>
                      <a:pt x="0" y="55"/>
                    </a:cubicBezTo>
                    <a:cubicBezTo>
                      <a:pt x="0" y="60"/>
                      <a:pt x="2" y="66"/>
                      <a:pt x="7" y="68"/>
                    </a:cubicBezTo>
                    <a:cubicBezTo>
                      <a:pt x="13" y="70"/>
                      <a:pt x="18" y="64"/>
                      <a:pt x="22" y="59"/>
                    </a:cubicBezTo>
                    <a:cubicBezTo>
                      <a:pt x="22" y="67"/>
                      <a:pt x="24" y="73"/>
                      <a:pt x="29" y="79"/>
                    </a:cubicBezTo>
                    <a:cubicBezTo>
                      <a:pt x="29" y="80"/>
                      <a:pt x="31" y="80"/>
                      <a:pt x="31" y="79"/>
                    </a:cubicBezTo>
                    <a:cubicBezTo>
                      <a:pt x="37" y="75"/>
                      <a:pt x="42" y="69"/>
                      <a:pt x="45" y="63"/>
                    </a:cubicBezTo>
                    <a:cubicBezTo>
                      <a:pt x="47" y="69"/>
                      <a:pt x="50" y="74"/>
                      <a:pt x="56" y="76"/>
                    </a:cubicBezTo>
                    <a:cubicBezTo>
                      <a:pt x="62" y="77"/>
                      <a:pt x="68" y="71"/>
                      <a:pt x="70" y="66"/>
                    </a:cubicBezTo>
                    <a:cubicBezTo>
                      <a:pt x="82" y="42"/>
                      <a:pt x="60" y="16"/>
                      <a:pt x="44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4"/>
              <p:cNvSpPr/>
              <p:nvPr/>
            </p:nvSpPr>
            <p:spPr bwMode="auto">
              <a:xfrm>
                <a:off x="-33308" y="470187"/>
                <a:ext cx="173038" cy="382588"/>
              </a:xfrm>
              <a:custGeom>
                <a:avLst/>
                <a:gdLst>
                  <a:gd name="T0" fmla="*/ 61 w 63"/>
                  <a:gd name="T1" fmla="*/ 135 h 139"/>
                  <a:gd name="T2" fmla="*/ 3 w 63"/>
                  <a:gd name="T3" fmla="*/ 6 h 139"/>
                  <a:gd name="T4" fmla="*/ 3 w 63"/>
                  <a:gd name="T5" fmla="*/ 7 h 139"/>
                  <a:gd name="T6" fmla="*/ 2 w 63"/>
                  <a:gd name="T7" fmla="*/ 8 h 139"/>
                  <a:gd name="T8" fmla="*/ 58 w 63"/>
                  <a:gd name="T9" fmla="*/ 137 h 139"/>
                  <a:gd name="T10" fmla="*/ 58 w 63"/>
                  <a:gd name="T11" fmla="*/ 137 h 139"/>
                  <a:gd name="T12" fmla="*/ 61 w 63"/>
                  <a:gd name="T13" fmla="*/ 137 h 139"/>
                  <a:gd name="T14" fmla="*/ 61 w 63"/>
                  <a:gd name="T15" fmla="*/ 136 h 139"/>
                  <a:gd name="T16" fmla="*/ 61 w 63"/>
                  <a:gd name="T17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39">
                    <a:moveTo>
                      <a:pt x="61" y="135"/>
                    </a:moveTo>
                    <a:cubicBezTo>
                      <a:pt x="63" y="96"/>
                      <a:pt x="62" y="0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0" y="56"/>
                      <a:pt x="22" y="104"/>
                      <a:pt x="58" y="137"/>
                    </a:cubicBezTo>
                    <a:cubicBezTo>
                      <a:pt x="58" y="137"/>
                      <a:pt x="58" y="137"/>
                      <a:pt x="58" y="137"/>
                    </a:cubicBezTo>
                    <a:cubicBezTo>
                      <a:pt x="58" y="139"/>
                      <a:pt x="61" y="139"/>
                      <a:pt x="61" y="137"/>
                    </a:cubicBezTo>
                    <a:cubicBezTo>
                      <a:pt x="61" y="137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1" y="13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5"/>
              <p:cNvSpPr/>
              <p:nvPr/>
            </p:nvSpPr>
            <p:spPr bwMode="auto">
              <a:xfrm>
                <a:off x="920779" y="41562"/>
                <a:ext cx="954088" cy="541338"/>
              </a:xfrm>
              <a:custGeom>
                <a:avLst/>
                <a:gdLst>
                  <a:gd name="T0" fmla="*/ 323 w 348"/>
                  <a:gd name="T1" fmla="*/ 51 h 197"/>
                  <a:gd name="T2" fmla="*/ 323 w 348"/>
                  <a:gd name="T3" fmla="*/ 52 h 197"/>
                  <a:gd name="T4" fmla="*/ 289 w 348"/>
                  <a:gd name="T5" fmla="*/ 55 h 197"/>
                  <a:gd name="T6" fmla="*/ 327 w 348"/>
                  <a:gd name="T7" fmla="*/ 27 h 197"/>
                  <a:gd name="T8" fmla="*/ 318 w 348"/>
                  <a:gd name="T9" fmla="*/ 5 h 197"/>
                  <a:gd name="T10" fmla="*/ 314 w 348"/>
                  <a:gd name="T11" fmla="*/ 15 h 197"/>
                  <a:gd name="T12" fmla="*/ 257 w 348"/>
                  <a:gd name="T13" fmla="*/ 71 h 197"/>
                  <a:gd name="T14" fmla="*/ 276 w 348"/>
                  <a:gd name="T15" fmla="*/ 25 h 197"/>
                  <a:gd name="T16" fmla="*/ 249 w 348"/>
                  <a:gd name="T17" fmla="*/ 25 h 197"/>
                  <a:gd name="T18" fmla="*/ 261 w 348"/>
                  <a:gd name="T19" fmla="*/ 36 h 197"/>
                  <a:gd name="T20" fmla="*/ 255 w 348"/>
                  <a:gd name="T21" fmla="*/ 73 h 197"/>
                  <a:gd name="T22" fmla="*/ 178 w 348"/>
                  <a:gd name="T23" fmla="*/ 117 h 197"/>
                  <a:gd name="T24" fmla="*/ 218 w 348"/>
                  <a:gd name="T25" fmla="*/ 64 h 197"/>
                  <a:gd name="T26" fmla="*/ 200 w 348"/>
                  <a:gd name="T27" fmla="*/ 44 h 197"/>
                  <a:gd name="T28" fmla="*/ 200 w 348"/>
                  <a:gd name="T29" fmla="*/ 61 h 197"/>
                  <a:gd name="T30" fmla="*/ 175 w 348"/>
                  <a:gd name="T31" fmla="*/ 118 h 197"/>
                  <a:gd name="T32" fmla="*/ 95 w 348"/>
                  <a:gd name="T33" fmla="*/ 152 h 197"/>
                  <a:gd name="T34" fmla="*/ 156 w 348"/>
                  <a:gd name="T35" fmla="*/ 103 h 197"/>
                  <a:gd name="T36" fmla="*/ 136 w 348"/>
                  <a:gd name="T37" fmla="*/ 87 h 197"/>
                  <a:gd name="T38" fmla="*/ 134 w 348"/>
                  <a:gd name="T39" fmla="*/ 102 h 197"/>
                  <a:gd name="T40" fmla="*/ 50 w 348"/>
                  <a:gd name="T41" fmla="*/ 168 h 197"/>
                  <a:gd name="T42" fmla="*/ 38 w 348"/>
                  <a:gd name="T43" fmla="*/ 154 h 197"/>
                  <a:gd name="T44" fmla="*/ 61 w 348"/>
                  <a:gd name="T45" fmla="*/ 134 h 197"/>
                  <a:gd name="T46" fmla="*/ 43 w 348"/>
                  <a:gd name="T47" fmla="*/ 115 h 197"/>
                  <a:gd name="T48" fmla="*/ 46 w 348"/>
                  <a:gd name="T49" fmla="*/ 134 h 197"/>
                  <a:gd name="T50" fmla="*/ 0 w 348"/>
                  <a:gd name="T51" fmla="*/ 181 h 197"/>
                  <a:gd name="T52" fmla="*/ 44 w 348"/>
                  <a:gd name="T53" fmla="*/ 174 h 197"/>
                  <a:gd name="T54" fmla="*/ 104 w 348"/>
                  <a:gd name="T55" fmla="*/ 181 h 197"/>
                  <a:gd name="T56" fmla="*/ 121 w 348"/>
                  <a:gd name="T57" fmla="*/ 196 h 197"/>
                  <a:gd name="T58" fmla="*/ 112 w 348"/>
                  <a:gd name="T59" fmla="*/ 169 h 197"/>
                  <a:gd name="T60" fmla="*/ 106 w 348"/>
                  <a:gd name="T61" fmla="*/ 177 h 197"/>
                  <a:gd name="T62" fmla="*/ 58 w 348"/>
                  <a:gd name="T63" fmla="*/ 170 h 197"/>
                  <a:gd name="T64" fmla="*/ 143 w 348"/>
                  <a:gd name="T65" fmla="*/ 138 h 197"/>
                  <a:gd name="T66" fmla="*/ 188 w 348"/>
                  <a:gd name="T67" fmla="*/ 170 h 197"/>
                  <a:gd name="T68" fmla="*/ 203 w 348"/>
                  <a:gd name="T69" fmla="*/ 179 h 197"/>
                  <a:gd name="T70" fmla="*/ 198 w 348"/>
                  <a:gd name="T71" fmla="*/ 154 h 197"/>
                  <a:gd name="T72" fmla="*/ 145 w 348"/>
                  <a:gd name="T73" fmla="*/ 137 h 197"/>
                  <a:gd name="T74" fmla="*/ 221 w 348"/>
                  <a:gd name="T75" fmla="*/ 100 h 197"/>
                  <a:gd name="T76" fmla="*/ 256 w 348"/>
                  <a:gd name="T77" fmla="*/ 123 h 197"/>
                  <a:gd name="T78" fmla="*/ 277 w 348"/>
                  <a:gd name="T79" fmla="*/ 113 h 197"/>
                  <a:gd name="T80" fmla="*/ 267 w 348"/>
                  <a:gd name="T81" fmla="*/ 107 h 197"/>
                  <a:gd name="T82" fmla="*/ 262 w 348"/>
                  <a:gd name="T83" fmla="*/ 108 h 197"/>
                  <a:gd name="T84" fmla="*/ 259 w 348"/>
                  <a:gd name="T85" fmla="*/ 111 h 197"/>
                  <a:gd name="T86" fmla="*/ 288 w 348"/>
                  <a:gd name="T87" fmla="*/ 57 h 197"/>
                  <a:gd name="T88" fmla="*/ 324 w 348"/>
                  <a:gd name="T89" fmla="*/ 57 h 197"/>
                  <a:gd name="T90" fmla="*/ 347 w 348"/>
                  <a:gd name="T91" fmla="*/ 5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8" h="197">
                    <a:moveTo>
                      <a:pt x="336" y="40"/>
                    </a:moveTo>
                    <a:cubicBezTo>
                      <a:pt x="330" y="41"/>
                      <a:pt x="325" y="46"/>
                      <a:pt x="323" y="51"/>
                    </a:cubicBezTo>
                    <a:cubicBezTo>
                      <a:pt x="323" y="51"/>
                      <a:pt x="323" y="51"/>
                      <a:pt x="323" y="52"/>
                    </a:cubicBezTo>
                    <a:cubicBezTo>
                      <a:pt x="323" y="52"/>
                      <a:pt x="323" y="52"/>
                      <a:pt x="323" y="52"/>
                    </a:cubicBezTo>
                    <a:cubicBezTo>
                      <a:pt x="323" y="53"/>
                      <a:pt x="322" y="54"/>
                      <a:pt x="322" y="54"/>
                    </a:cubicBezTo>
                    <a:cubicBezTo>
                      <a:pt x="311" y="54"/>
                      <a:pt x="300" y="54"/>
                      <a:pt x="289" y="55"/>
                    </a:cubicBezTo>
                    <a:cubicBezTo>
                      <a:pt x="300" y="46"/>
                      <a:pt x="310" y="37"/>
                      <a:pt x="319" y="26"/>
                    </a:cubicBezTo>
                    <a:cubicBezTo>
                      <a:pt x="321" y="28"/>
                      <a:pt x="324" y="28"/>
                      <a:pt x="327" y="27"/>
                    </a:cubicBezTo>
                    <a:cubicBezTo>
                      <a:pt x="333" y="25"/>
                      <a:pt x="338" y="19"/>
                      <a:pt x="336" y="12"/>
                    </a:cubicBezTo>
                    <a:cubicBezTo>
                      <a:pt x="335" y="5"/>
                      <a:pt x="324" y="0"/>
                      <a:pt x="318" y="5"/>
                    </a:cubicBezTo>
                    <a:cubicBezTo>
                      <a:pt x="316" y="7"/>
                      <a:pt x="314" y="10"/>
                      <a:pt x="315" y="14"/>
                    </a:cubicBezTo>
                    <a:cubicBezTo>
                      <a:pt x="314" y="14"/>
                      <a:pt x="314" y="14"/>
                      <a:pt x="314" y="15"/>
                    </a:cubicBezTo>
                    <a:cubicBezTo>
                      <a:pt x="314" y="18"/>
                      <a:pt x="315" y="21"/>
                      <a:pt x="317" y="24"/>
                    </a:cubicBezTo>
                    <a:cubicBezTo>
                      <a:pt x="298" y="41"/>
                      <a:pt x="278" y="57"/>
                      <a:pt x="257" y="71"/>
                    </a:cubicBezTo>
                    <a:cubicBezTo>
                      <a:pt x="261" y="60"/>
                      <a:pt x="263" y="48"/>
                      <a:pt x="264" y="36"/>
                    </a:cubicBezTo>
                    <a:cubicBezTo>
                      <a:pt x="270" y="36"/>
                      <a:pt x="275" y="31"/>
                      <a:pt x="276" y="25"/>
                    </a:cubicBezTo>
                    <a:cubicBezTo>
                      <a:pt x="277" y="18"/>
                      <a:pt x="272" y="13"/>
                      <a:pt x="266" y="12"/>
                    </a:cubicBezTo>
                    <a:cubicBezTo>
                      <a:pt x="259" y="11"/>
                      <a:pt x="247" y="16"/>
                      <a:pt x="249" y="25"/>
                    </a:cubicBezTo>
                    <a:cubicBezTo>
                      <a:pt x="250" y="30"/>
                      <a:pt x="255" y="34"/>
                      <a:pt x="260" y="35"/>
                    </a:cubicBezTo>
                    <a:cubicBezTo>
                      <a:pt x="260" y="35"/>
                      <a:pt x="260" y="36"/>
                      <a:pt x="261" y="36"/>
                    </a:cubicBezTo>
                    <a:cubicBezTo>
                      <a:pt x="261" y="36"/>
                      <a:pt x="261" y="36"/>
                      <a:pt x="261" y="36"/>
                    </a:cubicBezTo>
                    <a:cubicBezTo>
                      <a:pt x="260" y="49"/>
                      <a:pt x="257" y="61"/>
                      <a:pt x="255" y="73"/>
                    </a:cubicBezTo>
                    <a:cubicBezTo>
                      <a:pt x="231" y="89"/>
                      <a:pt x="206" y="104"/>
                      <a:pt x="179" y="117"/>
                    </a:cubicBezTo>
                    <a:cubicBezTo>
                      <a:pt x="178" y="117"/>
                      <a:pt x="178" y="117"/>
                      <a:pt x="178" y="117"/>
                    </a:cubicBezTo>
                    <a:cubicBezTo>
                      <a:pt x="185" y="99"/>
                      <a:pt x="195" y="83"/>
                      <a:pt x="205" y="67"/>
                    </a:cubicBezTo>
                    <a:cubicBezTo>
                      <a:pt x="209" y="69"/>
                      <a:pt x="215" y="69"/>
                      <a:pt x="218" y="64"/>
                    </a:cubicBezTo>
                    <a:cubicBezTo>
                      <a:pt x="223" y="59"/>
                      <a:pt x="225" y="49"/>
                      <a:pt x="221" y="43"/>
                    </a:cubicBezTo>
                    <a:cubicBezTo>
                      <a:pt x="216" y="36"/>
                      <a:pt x="205" y="37"/>
                      <a:pt x="200" y="44"/>
                    </a:cubicBezTo>
                    <a:cubicBezTo>
                      <a:pt x="197" y="48"/>
                      <a:pt x="197" y="55"/>
                      <a:pt x="200" y="60"/>
                    </a:cubicBezTo>
                    <a:cubicBezTo>
                      <a:pt x="200" y="60"/>
                      <a:pt x="200" y="60"/>
                      <a:pt x="200" y="61"/>
                    </a:cubicBezTo>
                    <a:cubicBezTo>
                      <a:pt x="201" y="63"/>
                      <a:pt x="202" y="64"/>
                      <a:pt x="203" y="65"/>
                    </a:cubicBezTo>
                    <a:cubicBezTo>
                      <a:pt x="193" y="82"/>
                      <a:pt x="181" y="99"/>
                      <a:pt x="175" y="118"/>
                    </a:cubicBezTo>
                    <a:cubicBezTo>
                      <a:pt x="150" y="130"/>
                      <a:pt x="125" y="141"/>
                      <a:pt x="99" y="151"/>
                    </a:cubicBezTo>
                    <a:cubicBezTo>
                      <a:pt x="97" y="151"/>
                      <a:pt x="96" y="152"/>
                      <a:pt x="95" y="152"/>
                    </a:cubicBezTo>
                    <a:cubicBezTo>
                      <a:pt x="107" y="134"/>
                      <a:pt x="121" y="119"/>
                      <a:pt x="135" y="104"/>
                    </a:cubicBezTo>
                    <a:cubicBezTo>
                      <a:pt x="141" y="109"/>
                      <a:pt x="151" y="109"/>
                      <a:pt x="156" y="103"/>
                    </a:cubicBezTo>
                    <a:cubicBezTo>
                      <a:pt x="160" y="98"/>
                      <a:pt x="160" y="89"/>
                      <a:pt x="156" y="84"/>
                    </a:cubicBezTo>
                    <a:cubicBezTo>
                      <a:pt x="151" y="77"/>
                      <a:pt x="141" y="81"/>
                      <a:pt x="136" y="87"/>
                    </a:cubicBezTo>
                    <a:cubicBezTo>
                      <a:pt x="136" y="87"/>
                      <a:pt x="136" y="87"/>
                      <a:pt x="136" y="88"/>
                    </a:cubicBezTo>
                    <a:cubicBezTo>
                      <a:pt x="133" y="92"/>
                      <a:pt x="131" y="97"/>
                      <a:pt x="134" y="102"/>
                    </a:cubicBezTo>
                    <a:cubicBezTo>
                      <a:pt x="117" y="116"/>
                      <a:pt x="103" y="133"/>
                      <a:pt x="93" y="153"/>
                    </a:cubicBezTo>
                    <a:cubicBezTo>
                      <a:pt x="79" y="158"/>
                      <a:pt x="65" y="163"/>
                      <a:pt x="50" y="168"/>
                    </a:cubicBezTo>
                    <a:cubicBezTo>
                      <a:pt x="43" y="170"/>
                      <a:pt x="36" y="171"/>
                      <a:pt x="29" y="173"/>
                    </a:cubicBezTo>
                    <a:cubicBezTo>
                      <a:pt x="32" y="167"/>
                      <a:pt x="35" y="160"/>
                      <a:pt x="38" y="154"/>
                    </a:cubicBezTo>
                    <a:cubicBezTo>
                      <a:pt x="42" y="148"/>
                      <a:pt x="45" y="142"/>
                      <a:pt x="49" y="136"/>
                    </a:cubicBezTo>
                    <a:cubicBezTo>
                      <a:pt x="53" y="138"/>
                      <a:pt x="57" y="137"/>
                      <a:pt x="61" y="134"/>
                    </a:cubicBezTo>
                    <a:cubicBezTo>
                      <a:pt x="67" y="130"/>
                      <a:pt x="69" y="120"/>
                      <a:pt x="64" y="114"/>
                    </a:cubicBezTo>
                    <a:cubicBezTo>
                      <a:pt x="58" y="107"/>
                      <a:pt x="48" y="107"/>
                      <a:pt x="43" y="115"/>
                    </a:cubicBezTo>
                    <a:cubicBezTo>
                      <a:pt x="40" y="119"/>
                      <a:pt x="40" y="127"/>
                      <a:pt x="44" y="130"/>
                    </a:cubicBezTo>
                    <a:cubicBezTo>
                      <a:pt x="44" y="132"/>
                      <a:pt x="45" y="133"/>
                      <a:pt x="46" y="134"/>
                    </a:cubicBezTo>
                    <a:cubicBezTo>
                      <a:pt x="37" y="145"/>
                      <a:pt x="31" y="160"/>
                      <a:pt x="26" y="174"/>
                    </a:cubicBezTo>
                    <a:cubicBezTo>
                      <a:pt x="17" y="175"/>
                      <a:pt x="8" y="177"/>
                      <a:pt x="0" y="181"/>
                    </a:cubicBezTo>
                    <a:cubicBezTo>
                      <a:pt x="0" y="181"/>
                      <a:pt x="0" y="181"/>
                      <a:pt x="0" y="182"/>
                    </a:cubicBezTo>
                    <a:cubicBezTo>
                      <a:pt x="14" y="183"/>
                      <a:pt x="30" y="178"/>
                      <a:pt x="44" y="174"/>
                    </a:cubicBezTo>
                    <a:cubicBezTo>
                      <a:pt x="47" y="173"/>
                      <a:pt x="51" y="172"/>
                      <a:pt x="55" y="171"/>
                    </a:cubicBezTo>
                    <a:cubicBezTo>
                      <a:pt x="70" y="177"/>
                      <a:pt x="88" y="181"/>
                      <a:pt x="104" y="181"/>
                    </a:cubicBezTo>
                    <a:cubicBezTo>
                      <a:pt x="104" y="182"/>
                      <a:pt x="104" y="183"/>
                      <a:pt x="104" y="185"/>
                    </a:cubicBezTo>
                    <a:cubicBezTo>
                      <a:pt x="104" y="194"/>
                      <a:pt x="113" y="197"/>
                      <a:pt x="121" y="196"/>
                    </a:cubicBezTo>
                    <a:cubicBezTo>
                      <a:pt x="128" y="195"/>
                      <a:pt x="132" y="189"/>
                      <a:pt x="131" y="181"/>
                    </a:cubicBezTo>
                    <a:cubicBezTo>
                      <a:pt x="129" y="174"/>
                      <a:pt x="120" y="166"/>
                      <a:pt x="112" y="169"/>
                    </a:cubicBezTo>
                    <a:cubicBezTo>
                      <a:pt x="112" y="169"/>
                      <a:pt x="111" y="170"/>
                      <a:pt x="112" y="171"/>
                    </a:cubicBezTo>
                    <a:cubicBezTo>
                      <a:pt x="109" y="172"/>
                      <a:pt x="107" y="174"/>
                      <a:pt x="106" y="177"/>
                    </a:cubicBezTo>
                    <a:cubicBezTo>
                      <a:pt x="98" y="176"/>
                      <a:pt x="90" y="176"/>
                      <a:pt x="82" y="175"/>
                    </a:cubicBezTo>
                    <a:cubicBezTo>
                      <a:pt x="74" y="174"/>
                      <a:pt x="66" y="172"/>
                      <a:pt x="58" y="170"/>
                    </a:cubicBezTo>
                    <a:cubicBezTo>
                      <a:pt x="71" y="166"/>
                      <a:pt x="83" y="161"/>
                      <a:pt x="96" y="157"/>
                    </a:cubicBezTo>
                    <a:cubicBezTo>
                      <a:pt x="112" y="151"/>
                      <a:pt x="128" y="145"/>
                      <a:pt x="143" y="138"/>
                    </a:cubicBezTo>
                    <a:cubicBezTo>
                      <a:pt x="157" y="148"/>
                      <a:pt x="171" y="157"/>
                      <a:pt x="188" y="162"/>
                    </a:cubicBezTo>
                    <a:cubicBezTo>
                      <a:pt x="187" y="165"/>
                      <a:pt x="187" y="167"/>
                      <a:pt x="188" y="170"/>
                    </a:cubicBezTo>
                    <a:cubicBezTo>
                      <a:pt x="188" y="170"/>
                      <a:pt x="188" y="171"/>
                      <a:pt x="189" y="171"/>
                    </a:cubicBezTo>
                    <a:cubicBezTo>
                      <a:pt x="191" y="176"/>
                      <a:pt x="197" y="180"/>
                      <a:pt x="203" y="179"/>
                    </a:cubicBezTo>
                    <a:cubicBezTo>
                      <a:pt x="211" y="178"/>
                      <a:pt x="219" y="170"/>
                      <a:pt x="216" y="161"/>
                    </a:cubicBezTo>
                    <a:cubicBezTo>
                      <a:pt x="213" y="155"/>
                      <a:pt x="204" y="153"/>
                      <a:pt x="198" y="154"/>
                    </a:cubicBezTo>
                    <a:cubicBezTo>
                      <a:pt x="194" y="154"/>
                      <a:pt x="191" y="156"/>
                      <a:pt x="189" y="159"/>
                    </a:cubicBezTo>
                    <a:cubicBezTo>
                      <a:pt x="173" y="154"/>
                      <a:pt x="159" y="146"/>
                      <a:pt x="145" y="137"/>
                    </a:cubicBezTo>
                    <a:cubicBezTo>
                      <a:pt x="155" y="133"/>
                      <a:pt x="165" y="128"/>
                      <a:pt x="175" y="123"/>
                    </a:cubicBezTo>
                    <a:cubicBezTo>
                      <a:pt x="190" y="116"/>
                      <a:pt x="206" y="109"/>
                      <a:pt x="221" y="100"/>
                    </a:cubicBezTo>
                    <a:cubicBezTo>
                      <a:pt x="231" y="108"/>
                      <a:pt x="244" y="112"/>
                      <a:pt x="257" y="114"/>
                    </a:cubicBezTo>
                    <a:cubicBezTo>
                      <a:pt x="256" y="117"/>
                      <a:pt x="255" y="120"/>
                      <a:pt x="256" y="123"/>
                    </a:cubicBezTo>
                    <a:cubicBezTo>
                      <a:pt x="258" y="130"/>
                      <a:pt x="269" y="134"/>
                      <a:pt x="275" y="129"/>
                    </a:cubicBezTo>
                    <a:cubicBezTo>
                      <a:pt x="279" y="125"/>
                      <a:pt x="280" y="118"/>
                      <a:pt x="277" y="113"/>
                    </a:cubicBezTo>
                    <a:cubicBezTo>
                      <a:pt x="275" y="109"/>
                      <a:pt x="271" y="107"/>
                      <a:pt x="266" y="107"/>
                    </a:cubicBezTo>
                    <a:cubicBezTo>
                      <a:pt x="266" y="107"/>
                      <a:pt x="267" y="107"/>
                      <a:pt x="267" y="107"/>
                    </a:cubicBezTo>
                    <a:cubicBezTo>
                      <a:pt x="267" y="107"/>
                      <a:pt x="267" y="106"/>
                      <a:pt x="266" y="107"/>
                    </a:cubicBezTo>
                    <a:cubicBezTo>
                      <a:pt x="265" y="107"/>
                      <a:pt x="264" y="108"/>
                      <a:pt x="262" y="108"/>
                    </a:cubicBezTo>
                    <a:cubicBezTo>
                      <a:pt x="261" y="109"/>
                      <a:pt x="260" y="109"/>
                      <a:pt x="259" y="110"/>
                    </a:cubicBezTo>
                    <a:cubicBezTo>
                      <a:pt x="259" y="110"/>
                      <a:pt x="259" y="111"/>
                      <a:pt x="259" y="111"/>
                    </a:cubicBezTo>
                    <a:cubicBezTo>
                      <a:pt x="246" y="108"/>
                      <a:pt x="235" y="105"/>
                      <a:pt x="223" y="99"/>
                    </a:cubicBezTo>
                    <a:cubicBezTo>
                      <a:pt x="246" y="87"/>
                      <a:pt x="268" y="73"/>
                      <a:pt x="288" y="57"/>
                    </a:cubicBezTo>
                    <a:cubicBezTo>
                      <a:pt x="300" y="57"/>
                      <a:pt x="312" y="58"/>
                      <a:pt x="324" y="57"/>
                    </a:cubicBezTo>
                    <a:cubicBezTo>
                      <a:pt x="324" y="57"/>
                      <a:pt x="324" y="57"/>
                      <a:pt x="324" y="57"/>
                    </a:cubicBezTo>
                    <a:cubicBezTo>
                      <a:pt x="326" y="61"/>
                      <a:pt x="330" y="64"/>
                      <a:pt x="334" y="65"/>
                    </a:cubicBezTo>
                    <a:cubicBezTo>
                      <a:pt x="340" y="65"/>
                      <a:pt x="346" y="62"/>
                      <a:pt x="347" y="55"/>
                    </a:cubicBezTo>
                    <a:cubicBezTo>
                      <a:pt x="348" y="48"/>
                      <a:pt x="344" y="39"/>
                      <a:pt x="336" y="40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"/>
              <p:cNvSpPr/>
              <p:nvPr/>
            </p:nvSpPr>
            <p:spPr bwMode="auto">
              <a:xfrm>
                <a:off x="1192242" y="286037"/>
                <a:ext cx="1027113" cy="657225"/>
              </a:xfrm>
              <a:custGeom>
                <a:avLst/>
                <a:gdLst>
                  <a:gd name="T0" fmla="*/ 372 w 375"/>
                  <a:gd name="T1" fmla="*/ 33 h 239"/>
                  <a:gd name="T2" fmla="*/ 331 w 375"/>
                  <a:gd name="T3" fmla="*/ 50 h 239"/>
                  <a:gd name="T4" fmla="*/ 291 w 375"/>
                  <a:gd name="T5" fmla="*/ 64 h 239"/>
                  <a:gd name="T6" fmla="*/ 235 w 375"/>
                  <a:gd name="T7" fmla="*/ 113 h 239"/>
                  <a:gd name="T8" fmla="*/ 211 w 375"/>
                  <a:gd name="T9" fmla="*/ 121 h 239"/>
                  <a:gd name="T10" fmla="*/ 137 w 375"/>
                  <a:gd name="T11" fmla="*/ 138 h 239"/>
                  <a:gd name="T12" fmla="*/ 162 w 375"/>
                  <a:gd name="T13" fmla="*/ 117 h 239"/>
                  <a:gd name="T14" fmla="*/ 171 w 375"/>
                  <a:gd name="T15" fmla="*/ 108 h 239"/>
                  <a:gd name="T16" fmla="*/ 241 w 375"/>
                  <a:gd name="T17" fmla="*/ 5 h 239"/>
                  <a:gd name="T18" fmla="*/ 243 w 375"/>
                  <a:gd name="T19" fmla="*/ 3 h 239"/>
                  <a:gd name="T20" fmla="*/ 241 w 375"/>
                  <a:gd name="T21" fmla="*/ 1 h 239"/>
                  <a:gd name="T22" fmla="*/ 218 w 375"/>
                  <a:gd name="T23" fmla="*/ 26 h 239"/>
                  <a:gd name="T24" fmla="*/ 191 w 375"/>
                  <a:gd name="T25" fmla="*/ 51 h 239"/>
                  <a:gd name="T26" fmla="*/ 167 w 375"/>
                  <a:gd name="T27" fmla="*/ 106 h 239"/>
                  <a:gd name="T28" fmla="*/ 167 w 375"/>
                  <a:gd name="T29" fmla="*/ 106 h 239"/>
                  <a:gd name="T30" fmla="*/ 162 w 375"/>
                  <a:gd name="T31" fmla="*/ 112 h 239"/>
                  <a:gd name="T32" fmla="*/ 131 w 375"/>
                  <a:gd name="T33" fmla="*/ 139 h 239"/>
                  <a:gd name="T34" fmla="*/ 90 w 375"/>
                  <a:gd name="T35" fmla="*/ 146 h 239"/>
                  <a:gd name="T36" fmla="*/ 90 w 375"/>
                  <a:gd name="T37" fmla="*/ 146 h 239"/>
                  <a:gd name="T38" fmla="*/ 89 w 375"/>
                  <a:gd name="T39" fmla="*/ 146 h 239"/>
                  <a:gd name="T40" fmla="*/ 67 w 375"/>
                  <a:gd name="T41" fmla="*/ 149 h 239"/>
                  <a:gd name="T42" fmla="*/ 1 w 375"/>
                  <a:gd name="T43" fmla="*/ 148 h 239"/>
                  <a:gd name="T44" fmla="*/ 1 w 375"/>
                  <a:gd name="T45" fmla="*/ 149 h 239"/>
                  <a:gd name="T46" fmla="*/ 58 w 375"/>
                  <a:gd name="T47" fmla="*/ 154 h 239"/>
                  <a:gd name="T48" fmla="*/ 90 w 375"/>
                  <a:gd name="T49" fmla="*/ 150 h 239"/>
                  <a:gd name="T50" fmla="*/ 144 w 375"/>
                  <a:gd name="T51" fmla="*/ 186 h 239"/>
                  <a:gd name="T52" fmla="*/ 193 w 375"/>
                  <a:gd name="T53" fmla="*/ 202 h 239"/>
                  <a:gd name="T54" fmla="*/ 296 w 375"/>
                  <a:gd name="T55" fmla="*/ 185 h 239"/>
                  <a:gd name="T56" fmla="*/ 296 w 375"/>
                  <a:gd name="T57" fmla="*/ 184 h 239"/>
                  <a:gd name="T58" fmla="*/ 297 w 375"/>
                  <a:gd name="T59" fmla="*/ 184 h 239"/>
                  <a:gd name="T60" fmla="*/ 297 w 375"/>
                  <a:gd name="T61" fmla="*/ 181 h 239"/>
                  <a:gd name="T62" fmla="*/ 192 w 375"/>
                  <a:gd name="T63" fmla="*/ 197 h 239"/>
                  <a:gd name="T64" fmla="*/ 192 w 375"/>
                  <a:gd name="T65" fmla="*/ 198 h 239"/>
                  <a:gd name="T66" fmla="*/ 150 w 375"/>
                  <a:gd name="T67" fmla="*/ 185 h 239"/>
                  <a:gd name="T68" fmla="*/ 92 w 375"/>
                  <a:gd name="T69" fmla="*/ 149 h 239"/>
                  <a:gd name="T70" fmla="*/ 127 w 375"/>
                  <a:gd name="T71" fmla="*/ 144 h 239"/>
                  <a:gd name="T72" fmla="*/ 235 w 375"/>
                  <a:gd name="T73" fmla="*/ 119 h 239"/>
                  <a:gd name="T74" fmla="*/ 235 w 375"/>
                  <a:gd name="T75" fmla="*/ 119 h 239"/>
                  <a:gd name="T76" fmla="*/ 313 w 375"/>
                  <a:gd name="T77" fmla="*/ 123 h 239"/>
                  <a:gd name="T78" fmla="*/ 350 w 375"/>
                  <a:gd name="T79" fmla="*/ 87 h 239"/>
                  <a:gd name="T80" fmla="*/ 372 w 375"/>
                  <a:gd name="T81" fmla="*/ 36 h 239"/>
                  <a:gd name="T82" fmla="*/ 374 w 375"/>
                  <a:gd name="T83" fmla="*/ 35 h 239"/>
                  <a:gd name="T84" fmla="*/ 372 w 375"/>
                  <a:gd name="T85" fmla="*/ 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2" y="33"/>
                    </a:moveTo>
                    <a:cubicBezTo>
                      <a:pt x="359" y="39"/>
                      <a:pt x="346" y="45"/>
                      <a:pt x="331" y="50"/>
                    </a:cubicBezTo>
                    <a:cubicBezTo>
                      <a:pt x="317" y="54"/>
                      <a:pt x="304" y="58"/>
                      <a:pt x="291" y="64"/>
                    </a:cubicBezTo>
                    <a:cubicBezTo>
                      <a:pt x="267" y="74"/>
                      <a:pt x="249" y="93"/>
                      <a:pt x="235" y="113"/>
                    </a:cubicBezTo>
                    <a:cubicBezTo>
                      <a:pt x="227" y="116"/>
                      <a:pt x="219" y="119"/>
                      <a:pt x="211" y="121"/>
                    </a:cubicBezTo>
                    <a:cubicBezTo>
                      <a:pt x="187" y="129"/>
                      <a:pt x="162" y="134"/>
                      <a:pt x="137" y="138"/>
                    </a:cubicBezTo>
                    <a:cubicBezTo>
                      <a:pt x="146" y="133"/>
                      <a:pt x="155" y="124"/>
                      <a:pt x="162" y="117"/>
                    </a:cubicBezTo>
                    <a:cubicBezTo>
                      <a:pt x="165" y="114"/>
                      <a:pt x="168" y="111"/>
                      <a:pt x="171" y="108"/>
                    </a:cubicBezTo>
                    <a:cubicBezTo>
                      <a:pt x="226" y="117"/>
                      <a:pt x="233" y="44"/>
                      <a:pt x="241" y="5"/>
                    </a:cubicBezTo>
                    <a:cubicBezTo>
                      <a:pt x="242" y="4"/>
                      <a:pt x="242" y="3"/>
                      <a:pt x="243" y="3"/>
                    </a:cubicBezTo>
                    <a:cubicBezTo>
                      <a:pt x="244" y="1"/>
                      <a:pt x="242" y="0"/>
                      <a:pt x="241" y="1"/>
                    </a:cubicBezTo>
                    <a:cubicBezTo>
                      <a:pt x="233" y="10"/>
                      <a:pt x="226" y="18"/>
                      <a:pt x="218" y="26"/>
                    </a:cubicBezTo>
                    <a:cubicBezTo>
                      <a:pt x="209" y="34"/>
                      <a:pt x="199" y="42"/>
                      <a:pt x="191" y="51"/>
                    </a:cubicBezTo>
                    <a:cubicBezTo>
                      <a:pt x="176" y="65"/>
                      <a:pt x="164" y="85"/>
                      <a:pt x="167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5" y="108"/>
                      <a:pt x="164" y="110"/>
                      <a:pt x="162" y="112"/>
                    </a:cubicBezTo>
                    <a:cubicBezTo>
                      <a:pt x="153" y="123"/>
                      <a:pt x="142" y="131"/>
                      <a:pt x="131" y="139"/>
                    </a:cubicBezTo>
                    <a:cubicBezTo>
                      <a:pt x="117" y="142"/>
                      <a:pt x="103" y="144"/>
                      <a:pt x="90" y="146"/>
                    </a:cubicBezTo>
                    <a:cubicBezTo>
                      <a:pt x="90" y="146"/>
                      <a:pt x="90" y="146"/>
                      <a:pt x="90" y="146"/>
                    </a:cubicBezTo>
                    <a:cubicBezTo>
                      <a:pt x="89" y="145"/>
                      <a:pt x="89" y="146"/>
                      <a:pt x="89" y="146"/>
                    </a:cubicBezTo>
                    <a:cubicBezTo>
                      <a:pt x="82" y="147"/>
                      <a:pt x="74" y="148"/>
                      <a:pt x="67" y="149"/>
                    </a:cubicBezTo>
                    <a:cubicBezTo>
                      <a:pt x="45" y="153"/>
                      <a:pt x="23" y="154"/>
                      <a:pt x="1" y="148"/>
                    </a:cubicBezTo>
                    <a:cubicBezTo>
                      <a:pt x="1" y="147"/>
                      <a:pt x="0" y="148"/>
                      <a:pt x="1" y="149"/>
                    </a:cubicBezTo>
                    <a:cubicBezTo>
                      <a:pt x="17" y="159"/>
                      <a:pt x="41" y="156"/>
                      <a:pt x="58" y="154"/>
                    </a:cubicBezTo>
                    <a:cubicBezTo>
                      <a:pt x="69" y="153"/>
                      <a:pt x="80" y="151"/>
                      <a:pt x="90" y="150"/>
                    </a:cubicBezTo>
                    <a:cubicBezTo>
                      <a:pt x="101" y="168"/>
                      <a:pt x="126" y="179"/>
                      <a:pt x="144" y="186"/>
                    </a:cubicBezTo>
                    <a:cubicBezTo>
                      <a:pt x="159" y="193"/>
                      <a:pt x="176" y="199"/>
                      <a:pt x="193" y="202"/>
                    </a:cubicBezTo>
                    <a:cubicBezTo>
                      <a:pt x="214" y="239"/>
                      <a:pt x="285" y="223"/>
                      <a:pt x="296" y="185"/>
                    </a:cubicBezTo>
                    <a:cubicBezTo>
                      <a:pt x="296" y="184"/>
                      <a:pt x="296" y="184"/>
                      <a:pt x="296" y="184"/>
                    </a:cubicBezTo>
                    <a:cubicBezTo>
                      <a:pt x="297" y="184"/>
                      <a:pt x="297" y="184"/>
                      <a:pt x="297" y="184"/>
                    </a:cubicBezTo>
                    <a:cubicBezTo>
                      <a:pt x="299" y="183"/>
                      <a:pt x="299" y="180"/>
                      <a:pt x="297" y="181"/>
                    </a:cubicBezTo>
                    <a:cubicBezTo>
                      <a:pt x="263" y="184"/>
                      <a:pt x="218" y="166"/>
                      <a:pt x="192" y="197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78" y="195"/>
                      <a:pt x="164" y="190"/>
                      <a:pt x="150" y="185"/>
                    </a:cubicBezTo>
                    <a:cubicBezTo>
                      <a:pt x="130" y="178"/>
                      <a:pt x="106" y="167"/>
                      <a:pt x="92" y="149"/>
                    </a:cubicBezTo>
                    <a:cubicBezTo>
                      <a:pt x="104" y="148"/>
                      <a:pt x="115" y="146"/>
                      <a:pt x="127" y="144"/>
                    </a:cubicBezTo>
                    <a:cubicBezTo>
                      <a:pt x="162" y="138"/>
                      <a:pt x="200" y="131"/>
                      <a:pt x="235" y="119"/>
                    </a:cubicBezTo>
                    <a:cubicBezTo>
                      <a:pt x="235" y="119"/>
                      <a:pt x="235" y="119"/>
                      <a:pt x="235" y="119"/>
                    </a:cubicBezTo>
                    <a:cubicBezTo>
                      <a:pt x="253" y="141"/>
                      <a:pt x="291" y="133"/>
                      <a:pt x="313" y="123"/>
                    </a:cubicBezTo>
                    <a:cubicBezTo>
                      <a:pt x="329" y="116"/>
                      <a:pt x="340" y="101"/>
                      <a:pt x="350" y="87"/>
                    </a:cubicBezTo>
                    <a:cubicBezTo>
                      <a:pt x="360" y="73"/>
                      <a:pt x="370" y="54"/>
                      <a:pt x="372" y="36"/>
                    </a:cubicBezTo>
                    <a:cubicBezTo>
                      <a:pt x="373" y="36"/>
                      <a:pt x="373" y="35"/>
                      <a:pt x="374" y="35"/>
                    </a:cubicBezTo>
                    <a:cubicBezTo>
                      <a:pt x="375" y="34"/>
                      <a:pt x="374" y="32"/>
                      <a:pt x="372" y="33"/>
                    </a:cubicBezTo>
                    <a:close/>
                  </a:path>
                </a:pathLst>
              </a:custGeom>
              <a:solidFill>
                <a:srgbClr val="B28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7"/>
              <p:cNvSpPr/>
              <p:nvPr/>
            </p:nvSpPr>
            <p:spPr bwMode="auto">
              <a:xfrm>
                <a:off x="1614517" y="962313"/>
                <a:ext cx="241300" cy="544513"/>
              </a:xfrm>
              <a:custGeom>
                <a:avLst/>
                <a:gdLst>
                  <a:gd name="T0" fmla="*/ 87 w 88"/>
                  <a:gd name="T1" fmla="*/ 183 h 198"/>
                  <a:gd name="T2" fmla="*/ 79 w 88"/>
                  <a:gd name="T3" fmla="*/ 177 h 198"/>
                  <a:gd name="T4" fmla="*/ 68 w 88"/>
                  <a:gd name="T5" fmla="*/ 170 h 198"/>
                  <a:gd name="T6" fmla="*/ 68 w 88"/>
                  <a:gd name="T7" fmla="*/ 170 h 198"/>
                  <a:gd name="T8" fmla="*/ 54 w 88"/>
                  <a:gd name="T9" fmla="*/ 80 h 198"/>
                  <a:gd name="T10" fmla="*/ 33 w 88"/>
                  <a:gd name="T11" fmla="*/ 29 h 198"/>
                  <a:gd name="T12" fmla="*/ 1 w 88"/>
                  <a:gd name="T13" fmla="*/ 0 h 198"/>
                  <a:gd name="T14" fmla="*/ 0 w 88"/>
                  <a:gd name="T15" fmla="*/ 1 h 198"/>
                  <a:gd name="T16" fmla="*/ 32 w 88"/>
                  <a:gd name="T17" fmla="*/ 35 h 198"/>
                  <a:gd name="T18" fmla="*/ 51 w 88"/>
                  <a:gd name="T19" fmla="*/ 86 h 198"/>
                  <a:gd name="T20" fmla="*/ 63 w 88"/>
                  <a:gd name="T21" fmla="*/ 171 h 198"/>
                  <a:gd name="T22" fmla="*/ 49 w 88"/>
                  <a:gd name="T23" fmla="*/ 187 h 198"/>
                  <a:gd name="T24" fmla="*/ 49 w 88"/>
                  <a:gd name="T25" fmla="*/ 190 h 198"/>
                  <a:gd name="T26" fmla="*/ 70 w 88"/>
                  <a:gd name="T27" fmla="*/ 197 h 198"/>
                  <a:gd name="T28" fmla="*/ 86 w 88"/>
                  <a:gd name="T29" fmla="*/ 186 h 198"/>
                  <a:gd name="T30" fmla="*/ 87 w 88"/>
                  <a:gd name="T31" fmla="*/ 18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198">
                    <a:moveTo>
                      <a:pt x="87" y="183"/>
                    </a:moveTo>
                    <a:cubicBezTo>
                      <a:pt x="85" y="181"/>
                      <a:pt x="82" y="179"/>
                      <a:pt x="79" y="177"/>
                    </a:cubicBezTo>
                    <a:cubicBezTo>
                      <a:pt x="75" y="175"/>
                      <a:pt x="72" y="172"/>
                      <a:pt x="68" y="170"/>
                    </a:cubicBezTo>
                    <a:cubicBezTo>
                      <a:pt x="68" y="170"/>
                      <a:pt x="68" y="170"/>
                      <a:pt x="68" y="170"/>
                    </a:cubicBezTo>
                    <a:cubicBezTo>
                      <a:pt x="68" y="140"/>
                      <a:pt x="62" y="108"/>
                      <a:pt x="54" y="80"/>
                    </a:cubicBezTo>
                    <a:cubicBezTo>
                      <a:pt x="50" y="62"/>
                      <a:pt x="43" y="45"/>
                      <a:pt x="33" y="29"/>
                    </a:cubicBezTo>
                    <a:cubicBezTo>
                      <a:pt x="26" y="18"/>
                      <a:pt x="15" y="4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3" y="12"/>
                      <a:pt x="23" y="20"/>
                      <a:pt x="32" y="35"/>
                    </a:cubicBezTo>
                    <a:cubicBezTo>
                      <a:pt x="41" y="51"/>
                      <a:pt x="47" y="69"/>
                      <a:pt x="51" y="86"/>
                    </a:cubicBezTo>
                    <a:cubicBezTo>
                      <a:pt x="58" y="114"/>
                      <a:pt x="60" y="142"/>
                      <a:pt x="63" y="171"/>
                    </a:cubicBezTo>
                    <a:cubicBezTo>
                      <a:pt x="58" y="176"/>
                      <a:pt x="54" y="182"/>
                      <a:pt x="49" y="187"/>
                    </a:cubicBezTo>
                    <a:cubicBezTo>
                      <a:pt x="49" y="188"/>
                      <a:pt x="49" y="189"/>
                      <a:pt x="49" y="190"/>
                    </a:cubicBezTo>
                    <a:cubicBezTo>
                      <a:pt x="55" y="196"/>
                      <a:pt x="62" y="198"/>
                      <a:pt x="70" y="197"/>
                    </a:cubicBezTo>
                    <a:cubicBezTo>
                      <a:pt x="77" y="196"/>
                      <a:pt x="84" y="192"/>
                      <a:pt x="86" y="186"/>
                    </a:cubicBezTo>
                    <a:cubicBezTo>
                      <a:pt x="87" y="185"/>
                      <a:pt x="88" y="184"/>
                      <a:pt x="87" y="183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8"/>
              <p:cNvSpPr/>
              <p:nvPr/>
            </p:nvSpPr>
            <p:spPr bwMode="auto">
              <a:xfrm>
                <a:off x="1890742" y="1086138"/>
                <a:ext cx="417513" cy="446088"/>
              </a:xfrm>
              <a:custGeom>
                <a:avLst/>
                <a:gdLst>
                  <a:gd name="T0" fmla="*/ 142 w 152"/>
                  <a:gd name="T1" fmla="*/ 103 h 162"/>
                  <a:gd name="T2" fmla="*/ 129 w 152"/>
                  <a:gd name="T3" fmla="*/ 105 h 162"/>
                  <a:gd name="T4" fmla="*/ 88 w 152"/>
                  <a:gd name="T5" fmla="*/ 89 h 162"/>
                  <a:gd name="T6" fmla="*/ 88 w 152"/>
                  <a:gd name="T7" fmla="*/ 89 h 162"/>
                  <a:gd name="T8" fmla="*/ 60 w 152"/>
                  <a:gd name="T9" fmla="*/ 45 h 162"/>
                  <a:gd name="T10" fmla="*/ 102 w 152"/>
                  <a:gd name="T11" fmla="*/ 55 h 162"/>
                  <a:gd name="T12" fmla="*/ 101 w 152"/>
                  <a:gd name="T13" fmla="*/ 63 h 162"/>
                  <a:gd name="T14" fmla="*/ 120 w 152"/>
                  <a:gd name="T15" fmla="*/ 69 h 162"/>
                  <a:gd name="T16" fmla="*/ 125 w 152"/>
                  <a:gd name="T17" fmla="*/ 49 h 162"/>
                  <a:gd name="T18" fmla="*/ 106 w 152"/>
                  <a:gd name="T19" fmla="*/ 45 h 162"/>
                  <a:gd name="T20" fmla="*/ 106 w 152"/>
                  <a:gd name="T21" fmla="*/ 46 h 162"/>
                  <a:gd name="T22" fmla="*/ 103 w 152"/>
                  <a:gd name="T23" fmla="*/ 51 h 162"/>
                  <a:gd name="T24" fmla="*/ 82 w 152"/>
                  <a:gd name="T25" fmla="*/ 49 h 162"/>
                  <a:gd name="T26" fmla="*/ 56 w 152"/>
                  <a:gd name="T27" fmla="*/ 39 h 162"/>
                  <a:gd name="T28" fmla="*/ 20 w 152"/>
                  <a:gd name="T29" fmla="*/ 1 h 162"/>
                  <a:gd name="T30" fmla="*/ 19 w 152"/>
                  <a:gd name="T31" fmla="*/ 2 h 162"/>
                  <a:gd name="T32" fmla="*/ 36 w 152"/>
                  <a:gd name="T33" fmla="*/ 22 h 162"/>
                  <a:gd name="T34" fmla="*/ 19 w 152"/>
                  <a:gd name="T35" fmla="*/ 77 h 162"/>
                  <a:gd name="T36" fmla="*/ 5 w 152"/>
                  <a:gd name="T37" fmla="*/ 78 h 162"/>
                  <a:gd name="T38" fmla="*/ 6 w 152"/>
                  <a:gd name="T39" fmla="*/ 96 h 162"/>
                  <a:gd name="T40" fmla="*/ 20 w 152"/>
                  <a:gd name="T41" fmla="*/ 96 h 162"/>
                  <a:gd name="T42" fmla="*/ 22 w 152"/>
                  <a:gd name="T43" fmla="*/ 80 h 162"/>
                  <a:gd name="T44" fmla="*/ 38 w 152"/>
                  <a:gd name="T45" fmla="*/ 24 h 162"/>
                  <a:gd name="T46" fmla="*/ 70 w 152"/>
                  <a:gd name="T47" fmla="*/ 66 h 162"/>
                  <a:gd name="T48" fmla="*/ 54 w 152"/>
                  <a:gd name="T49" fmla="*/ 115 h 162"/>
                  <a:gd name="T50" fmla="*/ 52 w 152"/>
                  <a:gd name="T51" fmla="*/ 114 h 162"/>
                  <a:gd name="T52" fmla="*/ 50 w 152"/>
                  <a:gd name="T53" fmla="*/ 115 h 162"/>
                  <a:gd name="T54" fmla="*/ 37 w 152"/>
                  <a:gd name="T55" fmla="*/ 118 h 162"/>
                  <a:gd name="T56" fmla="*/ 41 w 152"/>
                  <a:gd name="T57" fmla="*/ 135 h 162"/>
                  <a:gd name="T58" fmla="*/ 57 w 152"/>
                  <a:gd name="T59" fmla="*/ 132 h 162"/>
                  <a:gd name="T60" fmla="*/ 56 w 152"/>
                  <a:gd name="T61" fmla="*/ 118 h 162"/>
                  <a:gd name="T62" fmla="*/ 72 w 152"/>
                  <a:gd name="T63" fmla="*/ 69 h 162"/>
                  <a:gd name="T64" fmla="*/ 94 w 152"/>
                  <a:gd name="T65" fmla="*/ 115 h 162"/>
                  <a:gd name="T66" fmla="*/ 85 w 152"/>
                  <a:gd name="T67" fmla="*/ 136 h 162"/>
                  <a:gd name="T68" fmla="*/ 84 w 152"/>
                  <a:gd name="T69" fmla="*/ 135 h 162"/>
                  <a:gd name="T70" fmla="*/ 72 w 152"/>
                  <a:gd name="T71" fmla="*/ 144 h 162"/>
                  <a:gd name="T72" fmla="*/ 79 w 152"/>
                  <a:gd name="T73" fmla="*/ 157 h 162"/>
                  <a:gd name="T74" fmla="*/ 89 w 152"/>
                  <a:gd name="T75" fmla="*/ 150 h 162"/>
                  <a:gd name="T76" fmla="*/ 87 w 152"/>
                  <a:gd name="T77" fmla="*/ 138 h 162"/>
                  <a:gd name="T78" fmla="*/ 96 w 152"/>
                  <a:gd name="T79" fmla="*/ 118 h 162"/>
                  <a:gd name="T80" fmla="*/ 105 w 152"/>
                  <a:gd name="T81" fmla="*/ 144 h 162"/>
                  <a:gd name="T82" fmla="*/ 104 w 152"/>
                  <a:gd name="T83" fmla="*/ 155 h 162"/>
                  <a:gd name="T84" fmla="*/ 118 w 152"/>
                  <a:gd name="T85" fmla="*/ 158 h 162"/>
                  <a:gd name="T86" fmla="*/ 122 w 152"/>
                  <a:gd name="T87" fmla="*/ 146 h 162"/>
                  <a:gd name="T88" fmla="*/ 108 w 152"/>
                  <a:gd name="T89" fmla="*/ 141 h 162"/>
                  <a:gd name="T90" fmla="*/ 90 w 152"/>
                  <a:gd name="T91" fmla="*/ 94 h 162"/>
                  <a:gd name="T92" fmla="*/ 126 w 152"/>
                  <a:gd name="T93" fmla="*/ 110 h 162"/>
                  <a:gd name="T94" fmla="*/ 125 w 152"/>
                  <a:gd name="T95" fmla="*/ 111 h 162"/>
                  <a:gd name="T96" fmla="*/ 125 w 152"/>
                  <a:gd name="T97" fmla="*/ 112 h 162"/>
                  <a:gd name="T98" fmla="*/ 132 w 152"/>
                  <a:gd name="T99" fmla="*/ 126 h 162"/>
                  <a:gd name="T100" fmla="*/ 151 w 152"/>
                  <a:gd name="T101" fmla="*/ 117 h 162"/>
                  <a:gd name="T102" fmla="*/ 142 w 152"/>
                  <a:gd name="T103" fmla="*/ 10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2" h="162">
                    <a:moveTo>
                      <a:pt x="142" y="103"/>
                    </a:moveTo>
                    <a:cubicBezTo>
                      <a:pt x="137" y="101"/>
                      <a:pt x="132" y="102"/>
                      <a:pt x="129" y="105"/>
                    </a:cubicBezTo>
                    <a:cubicBezTo>
                      <a:pt x="114" y="102"/>
                      <a:pt x="101" y="99"/>
                      <a:pt x="88" y="89"/>
                    </a:cubicBezTo>
                    <a:cubicBezTo>
                      <a:pt x="88" y="89"/>
                      <a:pt x="88" y="89"/>
                      <a:pt x="88" y="89"/>
                    </a:cubicBezTo>
                    <a:cubicBezTo>
                      <a:pt x="80" y="74"/>
                      <a:pt x="71" y="59"/>
                      <a:pt x="60" y="45"/>
                    </a:cubicBezTo>
                    <a:cubicBezTo>
                      <a:pt x="72" y="52"/>
                      <a:pt x="88" y="55"/>
                      <a:pt x="102" y="55"/>
                    </a:cubicBezTo>
                    <a:cubicBezTo>
                      <a:pt x="101" y="58"/>
                      <a:pt x="101" y="61"/>
                      <a:pt x="101" y="63"/>
                    </a:cubicBezTo>
                    <a:cubicBezTo>
                      <a:pt x="103" y="72"/>
                      <a:pt x="114" y="74"/>
                      <a:pt x="120" y="69"/>
                    </a:cubicBezTo>
                    <a:cubicBezTo>
                      <a:pt x="126" y="65"/>
                      <a:pt x="127" y="55"/>
                      <a:pt x="125" y="49"/>
                    </a:cubicBezTo>
                    <a:cubicBezTo>
                      <a:pt x="122" y="41"/>
                      <a:pt x="113" y="39"/>
                      <a:pt x="106" y="45"/>
                    </a:cubicBezTo>
                    <a:cubicBezTo>
                      <a:pt x="106" y="45"/>
                      <a:pt x="106" y="46"/>
                      <a:pt x="106" y="46"/>
                    </a:cubicBezTo>
                    <a:cubicBezTo>
                      <a:pt x="105" y="48"/>
                      <a:pt x="104" y="49"/>
                      <a:pt x="103" y="51"/>
                    </a:cubicBezTo>
                    <a:cubicBezTo>
                      <a:pt x="96" y="50"/>
                      <a:pt x="89" y="50"/>
                      <a:pt x="82" y="49"/>
                    </a:cubicBezTo>
                    <a:cubicBezTo>
                      <a:pt x="72" y="47"/>
                      <a:pt x="64" y="44"/>
                      <a:pt x="56" y="39"/>
                    </a:cubicBezTo>
                    <a:cubicBezTo>
                      <a:pt x="45" y="25"/>
                      <a:pt x="33" y="12"/>
                      <a:pt x="20" y="1"/>
                    </a:cubicBezTo>
                    <a:cubicBezTo>
                      <a:pt x="19" y="0"/>
                      <a:pt x="19" y="1"/>
                      <a:pt x="19" y="2"/>
                    </a:cubicBezTo>
                    <a:cubicBezTo>
                      <a:pt x="25" y="9"/>
                      <a:pt x="30" y="15"/>
                      <a:pt x="36" y="22"/>
                    </a:cubicBezTo>
                    <a:cubicBezTo>
                      <a:pt x="36" y="42"/>
                      <a:pt x="26" y="59"/>
                      <a:pt x="19" y="77"/>
                    </a:cubicBezTo>
                    <a:cubicBezTo>
                      <a:pt x="15" y="74"/>
                      <a:pt x="9" y="74"/>
                      <a:pt x="5" y="78"/>
                    </a:cubicBezTo>
                    <a:cubicBezTo>
                      <a:pt x="1" y="83"/>
                      <a:pt x="0" y="92"/>
                      <a:pt x="6" y="96"/>
                    </a:cubicBezTo>
                    <a:cubicBezTo>
                      <a:pt x="10" y="99"/>
                      <a:pt x="16" y="99"/>
                      <a:pt x="20" y="96"/>
                    </a:cubicBezTo>
                    <a:cubicBezTo>
                      <a:pt x="24" y="92"/>
                      <a:pt x="25" y="84"/>
                      <a:pt x="22" y="80"/>
                    </a:cubicBezTo>
                    <a:cubicBezTo>
                      <a:pt x="31" y="64"/>
                      <a:pt x="39" y="42"/>
                      <a:pt x="38" y="24"/>
                    </a:cubicBezTo>
                    <a:cubicBezTo>
                      <a:pt x="49" y="37"/>
                      <a:pt x="60" y="51"/>
                      <a:pt x="70" y="66"/>
                    </a:cubicBezTo>
                    <a:cubicBezTo>
                      <a:pt x="71" y="85"/>
                      <a:pt x="62" y="100"/>
                      <a:pt x="54" y="115"/>
                    </a:cubicBezTo>
                    <a:cubicBezTo>
                      <a:pt x="53" y="115"/>
                      <a:pt x="53" y="115"/>
                      <a:pt x="52" y="114"/>
                    </a:cubicBezTo>
                    <a:cubicBezTo>
                      <a:pt x="51" y="114"/>
                      <a:pt x="51" y="114"/>
                      <a:pt x="50" y="115"/>
                    </a:cubicBezTo>
                    <a:cubicBezTo>
                      <a:pt x="46" y="114"/>
                      <a:pt x="40" y="115"/>
                      <a:pt x="37" y="118"/>
                    </a:cubicBezTo>
                    <a:cubicBezTo>
                      <a:pt x="32" y="123"/>
                      <a:pt x="37" y="131"/>
                      <a:pt x="41" y="135"/>
                    </a:cubicBezTo>
                    <a:cubicBezTo>
                      <a:pt x="46" y="138"/>
                      <a:pt x="53" y="136"/>
                      <a:pt x="57" y="132"/>
                    </a:cubicBezTo>
                    <a:cubicBezTo>
                      <a:pt x="60" y="127"/>
                      <a:pt x="59" y="122"/>
                      <a:pt x="56" y="118"/>
                    </a:cubicBezTo>
                    <a:cubicBezTo>
                      <a:pt x="66" y="104"/>
                      <a:pt x="74" y="86"/>
                      <a:pt x="72" y="69"/>
                    </a:cubicBezTo>
                    <a:cubicBezTo>
                      <a:pt x="81" y="84"/>
                      <a:pt x="88" y="99"/>
                      <a:pt x="94" y="115"/>
                    </a:cubicBezTo>
                    <a:cubicBezTo>
                      <a:pt x="92" y="122"/>
                      <a:pt x="88" y="129"/>
                      <a:pt x="85" y="136"/>
                    </a:cubicBezTo>
                    <a:cubicBezTo>
                      <a:pt x="85" y="136"/>
                      <a:pt x="85" y="135"/>
                      <a:pt x="84" y="135"/>
                    </a:cubicBezTo>
                    <a:cubicBezTo>
                      <a:pt x="79" y="135"/>
                      <a:pt x="73" y="139"/>
                      <a:pt x="72" y="144"/>
                    </a:cubicBezTo>
                    <a:cubicBezTo>
                      <a:pt x="72" y="149"/>
                      <a:pt x="74" y="156"/>
                      <a:pt x="79" y="157"/>
                    </a:cubicBezTo>
                    <a:cubicBezTo>
                      <a:pt x="83" y="157"/>
                      <a:pt x="87" y="154"/>
                      <a:pt x="89" y="150"/>
                    </a:cubicBezTo>
                    <a:cubicBezTo>
                      <a:pt x="91" y="146"/>
                      <a:pt x="90" y="141"/>
                      <a:pt x="87" y="138"/>
                    </a:cubicBezTo>
                    <a:cubicBezTo>
                      <a:pt x="91" y="132"/>
                      <a:pt x="94" y="125"/>
                      <a:pt x="96" y="118"/>
                    </a:cubicBezTo>
                    <a:cubicBezTo>
                      <a:pt x="99" y="126"/>
                      <a:pt x="102" y="135"/>
                      <a:pt x="105" y="144"/>
                    </a:cubicBezTo>
                    <a:cubicBezTo>
                      <a:pt x="102" y="147"/>
                      <a:pt x="101" y="151"/>
                      <a:pt x="104" y="155"/>
                    </a:cubicBezTo>
                    <a:cubicBezTo>
                      <a:pt x="108" y="160"/>
                      <a:pt x="113" y="162"/>
                      <a:pt x="118" y="158"/>
                    </a:cubicBezTo>
                    <a:cubicBezTo>
                      <a:pt x="121" y="155"/>
                      <a:pt x="123" y="150"/>
                      <a:pt x="122" y="146"/>
                    </a:cubicBezTo>
                    <a:cubicBezTo>
                      <a:pt x="120" y="140"/>
                      <a:pt x="113" y="140"/>
                      <a:pt x="108" y="141"/>
                    </a:cubicBezTo>
                    <a:cubicBezTo>
                      <a:pt x="103" y="125"/>
                      <a:pt x="97" y="109"/>
                      <a:pt x="90" y="94"/>
                    </a:cubicBezTo>
                    <a:cubicBezTo>
                      <a:pt x="100" y="102"/>
                      <a:pt x="113" y="108"/>
                      <a:pt x="126" y="110"/>
                    </a:cubicBezTo>
                    <a:cubicBezTo>
                      <a:pt x="126" y="110"/>
                      <a:pt x="125" y="111"/>
                      <a:pt x="125" y="111"/>
                    </a:cubicBezTo>
                    <a:cubicBezTo>
                      <a:pt x="125" y="111"/>
                      <a:pt x="125" y="112"/>
                      <a:pt x="125" y="112"/>
                    </a:cubicBezTo>
                    <a:cubicBezTo>
                      <a:pt x="124" y="118"/>
                      <a:pt x="126" y="124"/>
                      <a:pt x="132" y="126"/>
                    </a:cubicBezTo>
                    <a:cubicBezTo>
                      <a:pt x="139" y="128"/>
                      <a:pt x="150" y="125"/>
                      <a:pt x="151" y="117"/>
                    </a:cubicBezTo>
                    <a:cubicBezTo>
                      <a:pt x="152" y="111"/>
                      <a:pt x="147" y="105"/>
                      <a:pt x="142" y="10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9"/>
              <p:cNvSpPr/>
              <p:nvPr/>
            </p:nvSpPr>
            <p:spPr bwMode="auto">
              <a:xfrm>
                <a:off x="1868517" y="538450"/>
                <a:ext cx="655638" cy="533400"/>
              </a:xfrm>
              <a:custGeom>
                <a:avLst/>
                <a:gdLst>
                  <a:gd name="T0" fmla="*/ 237 w 239"/>
                  <a:gd name="T1" fmla="*/ 42 h 194"/>
                  <a:gd name="T2" fmla="*/ 188 w 239"/>
                  <a:gd name="T3" fmla="*/ 43 h 194"/>
                  <a:gd name="T4" fmla="*/ 153 w 239"/>
                  <a:gd name="T5" fmla="*/ 64 h 194"/>
                  <a:gd name="T6" fmla="*/ 140 w 239"/>
                  <a:gd name="T7" fmla="*/ 1 h 194"/>
                  <a:gd name="T8" fmla="*/ 137 w 239"/>
                  <a:gd name="T9" fmla="*/ 1 h 194"/>
                  <a:gd name="T10" fmla="*/ 143 w 239"/>
                  <a:gd name="T11" fmla="*/ 79 h 194"/>
                  <a:gd name="T12" fmla="*/ 143 w 239"/>
                  <a:gd name="T13" fmla="*/ 81 h 194"/>
                  <a:gd name="T14" fmla="*/ 142 w 239"/>
                  <a:gd name="T15" fmla="*/ 82 h 194"/>
                  <a:gd name="T16" fmla="*/ 115 w 239"/>
                  <a:gd name="T17" fmla="*/ 115 h 194"/>
                  <a:gd name="T18" fmla="*/ 83 w 239"/>
                  <a:gd name="T19" fmla="*/ 147 h 194"/>
                  <a:gd name="T20" fmla="*/ 1 w 239"/>
                  <a:gd name="T21" fmla="*/ 192 h 194"/>
                  <a:gd name="T22" fmla="*/ 1 w 239"/>
                  <a:gd name="T23" fmla="*/ 194 h 194"/>
                  <a:gd name="T24" fmla="*/ 81 w 239"/>
                  <a:gd name="T25" fmla="*/ 155 h 194"/>
                  <a:gd name="T26" fmla="*/ 116 w 239"/>
                  <a:gd name="T27" fmla="*/ 120 h 194"/>
                  <a:gd name="T28" fmla="*/ 145 w 239"/>
                  <a:gd name="T29" fmla="*/ 83 h 194"/>
                  <a:gd name="T30" fmla="*/ 146 w 239"/>
                  <a:gd name="T31" fmla="*/ 83 h 194"/>
                  <a:gd name="T32" fmla="*/ 146 w 239"/>
                  <a:gd name="T33" fmla="*/ 83 h 194"/>
                  <a:gd name="T34" fmla="*/ 147 w 239"/>
                  <a:gd name="T35" fmla="*/ 81 h 194"/>
                  <a:gd name="T36" fmla="*/ 200 w 239"/>
                  <a:gd name="T37" fmla="*/ 79 h 194"/>
                  <a:gd name="T38" fmla="*/ 239 w 239"/>
                  <a:gd name="T39" fmla="*/ 44 h 194"/>
                  <a:gd name="T40" fmla="*/ 237 w 239"/>
                  <a:gd name="T41" fmla="*/ 4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194">
                    <a:moveTo>
                      <a:pt x="237" y="42"/>
                    </a:moveTo>
                    <a:cubicBezTo>
                      <a:pt x="223" y="34"/>
                      <a:pt x="202" y="38"/>
                      <a:pt x="188" y="43"/>
                    </a:cubicBezTo>
                    <a:cubicBezTo>
                      <a:pt x="175" y="47"/>
                      <a:pt x="163" y="55"/>
                      <a:pt x="153" y="64"/>
                    </a:cubicBezTo>
                    <a:cubicBezTo>
                      <a:pt x="158" y="42"/>
                      <a:pt x="154" y="15"/>
                      <a:pt x="140" y="1"/>
                    </a:cubicBezTo>
                    <a:cubicBezTo>
                      <a:pt x="139" y="0"/>
                      <a:pt x="138" y="0"/>
                      <a:pt x="137" y="1"/>
                    </a:cubicBezTo>
                    <a:cubicBezTo>
                      <a:pt x="123" y="22"/>
                      <a:pt x="123" y="62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2" y="81"/>
                      <a:pt x="142" y="82"/>
                      <a:pt x="142" y="82"/>
                    </a:cubicBezTo>
                    <a:cubicBezTo>
                      <a:pt x="133" y="93"/>
                      <a:pt x="125" y="104"/>
                      <a:pt x="115" y="115"/>
                    </a:cubicBezTo>
                    <a:cubicBezTo>
                      <a:pt x="105" y="126"/>
                      <a:pt x="94" y="137"/>
                      <a:pt x="83" y="147"/>
                    </a:cubicBezTo>
                    <a:cubicBezTo>
                      <a:pt x="58" y="169"/>
                      <a:pt x="32" y="183"/>
                      <a:pt x="1" y="192"/>
                    </a:cubicBezTo>
                    <a:cubicBezTo>
                      <a:pt x="0" y="192"/>
                      <a:pt x="0" y="194"/>
                      <a:pt x="1" y="194"/>
                    </a:cubicBezTo>
                    <a:cubicBezTo>
                      <a:pt x="31" y="192"/>
                      <a:pt x="59" y="173"/>
                      <a:pt x="81" y="155"/>
                    </a:cubicBezTo>
                    <a:cubicBezTo>
                      <a:pt x="93" y="144"/>
                      <a:pt x="105" y="132"/>
                      <a:pt x="116" y="120"/>
                    </a:cubicBezTo>
                    <a:cubicBezTo>
                      <a:pt x="126" y="109"/>
                      <a:pt x="137" y="97"/>
                      <a:pt x="145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2"/>
                      <a:pt x="146" y="81"/>
                      <a:pt x="147" y="81"/>
                    </a:cubicBezTo>
                    <a:cubicBezTo>
                      <a:pt x="164" y="87"/>
                      <a:pt x="183" y="86"/>
                      <a:pt x="200" y="79"/>
                    </a:cubicBezTo>
                    <a:cubicBezTo>
                      <a:pt x="215" y="73"/>
                      <a:pt x="233" y="60"/>
                      <a:pt x="239" y="44"/>
                    </a:cubicBezTo>
                    <a:cubicBezTo>
                      <a:pt x="239" y="43"/>
                      <a:pt x="238" y="42"/>
                      <a:pt x="237" y="4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0"/>
              <p:cNvSpPr/>
              <p:nvPr/>
            </p:nvSpPr>
            <p:spPr bwMode="auto">
              <a:xfrm>
                <a:off x="2449542" y="82837"/>
                <a:ext cx="693738" cy="965200"/>
              </a:xfrm>
              <a:custGeom>
                <a:avLst/>
                <a:gdLst>
                  <a:gd name="T0" fmla="*/ 236 w 253"/>
                  <a:gd name="T1" fmla="*/ 151 h 351"/>
                  <a:gd name="T2" fmla="*/ 169 w 253"/>
                  <a:gd name="T3" fmla="*/ 159 h 351"/>
                  <a:gd name="T4" fmla="*/ 128 w 253"/>
                  <a:gd name="T5" fmla="*/ 189 h 351"/>
                  <a:gd name="T6" fmla="*/ 116 w 253"/>
                  <a:gd name="T7" fmla="*/ 202 h 351"/>
                  <a:gd name="T8" fmla="*/ 128 w 253"/>
                  <a:gd name="T9" fmla="*/ 165 h 351"/>
                  <a:gd name="T10" fmla="*/ 128 w 253"/>
                  <a:gd name="T11" fmla="*/ 165 h 351"/>
                  <a:gd name="T12" fmla="*/ 129 w 253"/>
                  <a:gd name="T13" fmla="*/ 165 h 351"/>
                  <a:gd name="T14" fmla="*/ 130 w 253"/>
                  <a:gd name="T15" fmla="*/ 165 h 351"/>
                  <a:gd name="T16" fmla="*/ 213 w 253"/>
                  <a:gd name="T17" fmla="*/ 62 h 351"/>
                  <a:gd name="T18" fmla="*/ 208 w 253"/>
                  <a:gd name="T19" fmla="*/ 16 h 351"/>
                  <a:gd name="T20" fmla="*/ 167 w 253"/>
                  <a:gd name="T21" fmla="*/ 3 h 351"/>
                  <a:gd name="T22" fmla="*/ 112 w 253"/>
                  <a:gd name="T23" fmla="*/ 72 h 351"/>
                  <a:gd name="T24" fmla="*/ 127 w 253"/>
                  <a:gd name="T25" fmla="*/ 164 h 351"/>
                  <a:gd name="T26" fmla="*/ 126 w 253"/>
                  <a:gd name="T27" fmla="*/ 164 h 351"/>
                  <a:gd name="T28" fmla="*/ 105 w 253"/>
                  <a:gd name="T29" fmla="*/ 213 h 351"/>
                  <a:gd name="T30" fmla="*/ 80 w 253"/>
                  <a:gd name="T31" fmla="*/ 266 h 351"/>
                  <a:gd name="T32" fmla="*/ 1 w 253"/>
                  <a:gd name="T33" fmla="*/ 350 h 351"/>
                  <a:gd name="T34" fmla="*/ 1 w 253"/>
                  <a:gd name="T35" fmla="*/ 351 h 351"/>
                  <a:gd name="T36" fmla="*/ 81 w 253"/>
                  <a:gd name="T37" fmla="*/ 273 h 351"/>
                  <a:gd name="T38" fmla="*/ 107 w 253"/>
                  <a:gd name="T39" fmla="*/ 221 h 351"/>
                  <a:gd name="T40" fmla="*/ 110 w 253"/>
                  <a:gd name="T41" fmla="*/ 214 h 351"/>
                  <a:gd name="T42" fmla="*/ 204 w 253"/>
                  <a:gd name="T43" fmla="*/ 221 h 351"/>
                  <a:gd name="T44" fmla="*/ 236 w 253"/>
                  <a:gd name="T45" fmla="*/ 1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3" h="351">
                    <a:moveTo>
                      <a:pt x="236" y="151"/>
                    </a:moveTo>
                    <a:cubicBezTo>
                      <a:pt x="222" y="129"/>
                      <a:pt x="184" y="150"/>
                      <a:pt x="169" y="159"/>
                    </a:cubicBezTo>
                    <a:cubicBezTo>
                      <a:pt x="154" y="167"/>
                      <a:pt x="140" y="177"/>
                      <a:pt x="128" y="189"/>
                    </a:cubicBezTo>
                    <a:cubicBezTo>
                      <a:pt x="124" y="193"/>
                      <a:pt x="119" y="197"/>
                      <a:pt x="116" y="202"/>
                    </a:cubicBezTo>
                    <a:cubicBezTo>
                      <a:pt x="121" y="190"/>
                      <a:pt x="125" y="178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9" y="165"/>
                      <a:pt x="129" y="165"/>
                    </a:cubicBezTo>
                    <a:cubicBezTo>
                      <a:pt x="129" y="165"/>
                      <a:pt x="130" y="165"/>
                      <a:pt x="130" y="165"/>
                    </a:cubicBezTo>
                    <a:cubicBezTo>
                      <a:pt x="168" y="139"/>
                      <a:pt x="203" y="108"/>
                      <a:pt x="213" y="62"/>
                    </a:cubicBezTo>
                    <a:cubicBezTo>
                      <a:pt x="216" y="47"/>
                      <a:pt x="216" y="30"/>
                      <a:pt x="208" y="16"/>
                    </a:cubicBezTo>
                    <a:cubicBezTo>
                      <a:pt x="199" y="2"/>
                      <a:pt x="182" y="0"/>
                      <a:pt x="167" y="3"/>
                    </a:cubicBezTo>
                    <a:cubicBezTo>
                      <a:pt x="133" y="8"/>
                      <a:pt x="117" y="42"/>
                      <a:pt x="112" y="72"/>
                    </a:cubicBezTo>
                    <a:cubicBezTo>
                      <a:pt x="107" y="101"/>
                      <a:pt x="108" y="139"/>
                      <a:pt x="127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18" y="180"/>
                      <a:pt x="112" y="197"/>
                      <a:pt x="105" y="213"/>
                    </a:cubicBezTo>
                    <a:cubicBezTo>
                      <a:pt x="98" y="231"/>
                      <a:pt x="90" y="249"/>
                      <a:pt x="80" y="266"/>
                    </a:cubicBezTo>
                    <a:cubicBezTo>
                      <a:pt x="61" y="301"/>
                      <a:pt x="34" y="328"/>
                      <a:pt x="1" y="350"/>
                    </a:cubicBezTo>
                    <a:cubicBezTo>
                      <a:pt x="0" y="350"/>
                      <a:pt x="1" y="351"/>
                      <a:pt x="1" y="351"/>
                    </a:cubicBezTo>
                    <a:cubicBezTo>
                      <a:pt x="36" y="335"/>
                      <a:pt x="62" y="305"/>
                      <a:pt x="81" y="273"/>
                    </a:cubicBezTo>
                    <a:cubicBezTo>
                      <a:pt x="91" y="257"/>
                      <a:pt x="100" y="239"/>
                      <a:pt x="107" y="221"/>
                    </a:cubicBezTo>
                    <a:cubicBezTo>
                      <a:pt x="108" y="219"/>
                      <a:pt x="109" y="216"/>
                      <a:pt x="110" y="214"/>
                    </a:cubicBezTo>
                    <a:cubicBezTo>
                      <a:pt x="136" y="233"/>
                      <a:pt x="176" y="233"/>
                      <a:pt x="204" y="221"/>
                    </a:cubicBezTo>
                    <a:cubicBezTo>
                      <a:pt x="229" y="211"/>
                      <a:pt x="253" y="178"/>
                      <a:pt x="236" y="15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1"/>
              <p:cNvSpPr/>
              <p:nvPr/>
            </p:nvSpPr>
            <p:spPr bwMode="auto">
              <a:xfrm>
                <a:off x="2527329" y="1141700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2362229" y="1071850"/>
                <a:ext cx="573088" cy="442913"/>
              </a:xfrm>
              <a:custGeom>
                <a:avLst/>
                <a:gdLst>
                  <a:gd name="T0" fmla="*/ 186 w 209"/>
                  <a:gd name="T1" fmla="*/ 57 h 161"/>
                  <a:gd name="T2" fmla="*/ 162 w 209"/>
                  <a:gd name="T3" fmla="*/ 69 h 161"/>
                  <a:gd name="T4" fmla="*/ 144 w 209"/>
                  <a:gd name="T5" fmla="*/ 86 h 161"/>
                  <a:gd name="T6" fmla="*/ 82 w 209"/>
                  <a:gd name="T7" fmla="*/ 35 h 161"/>
                  <a:gd name="T8" fmla="*/ 2 w 209"/>
                  <a:gd name="T9" fmla="*/ 0 h 161"/>
                  <a:gd name="T10" fmla="*/ 1 w 209"/>
                  <a:gd name="T11" fmla="*/ 2 h 161"/>
                  <a:gd name="T12" fmla="*/ 29 w 209"/>
                  <a:gd name="T13" fmla="*/ 17 h 161"/>
                  <a:gd name="T14" fmla="*/ 71 w 209"/>
                  <a:gd name="T15" fmla="*/ 34 h 161"/>
                  <a:gd name="T16" fmla="*/ 110 w 209"/>
                  <a:gd name="T17" fmla="*/ 59 h 161"/>
                  <a:gd name="T18" fmla="*/ 142 w 209"/>
                  <a:gd name="T19" fmla="*/ 89 h 161"/>
                  <a:gd name="T20" fmla="*/ 142 w 209"/>
                  <a:gd name="T21" fmla="*/ 89 h 161"/>
                  <a:gd name="T22" fmla="*/ 141 w 209"/>
                  <a:gd name="T23" fmla="*/ 91 h 161"/>
                  <a:gd name="T24" fmla="*/ 140 w 209"/>
                  <a:gd name="T25" fmla="*/ 148 h 161"/>
                  <a:gd name="T26" fmla="*/ 166 w 209"/>
                  <a:gd name="T27" fmla="*/ 131 h 161"/>
                  <a:gd name="T28" fmla="*/ 187 w 209"/>
                  <a:gd name="T29" fmla="*/ 118 h 161"/>
                  <a:gd name="T30" fmla="*/ 187 w 209"/>
                  <a:gd name="T31" fmla="*/ 92 h 161"/>
                  <a:gd name="T32" fmla="*/ 186 w 209"/>
                  <a:gd name="T33" fmla="*/ 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9" h="161">
                    <a:moveTo>
                      <a:pt x="186" y="57"/>
                    </a:moveTo>
                    <a:cubicBezTo>
                      <a:pt x="177" y="57"/>
                      <a:pt x="168" y="64"/>
                      <a:pt x="162" y="69"/>
                    </a:cubicBezTo>
                    <a:cubicBezTo>
                      <a:pt x="156" y="74"/>
                      <a:pt x="149" y="80"/>
                      <a:pt x="144" y="86"/>
                    </a:cubicBezTo>
                    <a:cubicBezTo>
                      <a:pt x="129" y="65"/>
                      <a:pt x="105" y="48"/>
                      <a:pt x="82" y="35"/>
                    </a:cubicBezTo>
                    <a:cubicBezTo>
                      <a:pt x="57" y="21"/>
                      <a:pt x="28" y="14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9" y="9"/>
                      <a:pt x="19" y="13"/>
                      <a:pt x="29" y="17"/>
                    </a:cubicBezTo>
                    <a:cubicBezTo>
                      <a:pt x="43" y="22"/>
                      <a:pt x="58" y="27"/>
                      <a:pt x="71" y="34"/>
                    </a:cubicBezTo>
                    <a:cubicBezTo>
                      <a:pt x="85" y="41"/>
                      <a:pt x="98" y="49"/>
                      <a:pt x="110" y="59"/>
                    </a:cubicBezTo>
                    <a:cubicBezTo>
                      <a:pt x="122" y="68"/>
                      <a:pt x="131" y="79"/>
                      <a:pt x="142" y="89"/>
                    </a:cubicBezTo>
                    <a:cubicBezTo>
                      <a:pt x="142" y="89"/>
                      <a:pt x="142" y="89"/>
                      <a:pt x="142" y="89"/>
                    </a:cubicBezTo>
                    <a:cubicBezTo>
                      <a:pt x="141" y="90"/>
                      <a:pt x="141" y="90"/>
                      <a:pt x="141" y="91"/>
                    </a:cubicBezTo>
                    <a:cubicBezTo>
                      <a:pt x="133" y="109"/>
                      <a:pt x="125" y="132"/>
                      <a:pt x="140" y="148"/>
                    </a:cubicBezTo>
                    <a:cubicBezTo>
                      <a:pt x="152" y="161"/>
                      <a:pt x="166" y="144"/>
                      <a:pt x="166" y="131"/>
                    </a:cubicBezTo>
                    <a:cubicBezTo>
                      <a:pt x="175" y="131"/>
                      <a:pt x="182" y="125"/>
                      <a:pt x="187" y="118"/>
                    </a:cubicBezTo>
                    <a:cubicBezTo>
                      <a:pt x="192" y="111"/>
                      <a:pt x="194" y="99"/>
                      <a:pt x="187" y="92"/>
                    </a:cubicBezTo>
                    <a:cubicBezTo>
                      <a:pt x="197" y="83"/>
                      <a:pt x="209" y="57"/>
                      <a:pt x="186" y="57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2440017" y="1141700"/>
                <a:ext cx="139700" cy="341313"/>
              </a:xfrm>
              <a:custGeom>
                <a:avLst/>
                <a:gdLst>
                  <a:gd name="T0" fmla="*/ 35 w 51"/>
                  <a:gd name="T1" fmla="*/ 2 h 124"/>
                  <a:gd name="T2" fmla="*/ 34 w 51"/>
                  <a:gd name="T3" fmla="*/ 0 h 124"/>
                  <a:gd name="T4" fmla="*/ 32 w 51"/>
                  <a:gd name="T5" fmla="*/ 2 h 124"/>
                  <a:gd name="T6" fmla="*/ 2 w 51"/>
                  <a:gd name="T7" fmla="*/ 58 h 124"/>
                  <a:gd name="T8" fmla="*/ 13 w 51"/>
                  <a:gd name="T9" fmla="*/ 122 h 124"/>
                  <a:gd name="T10" fmla="*/ 16 w 51"/>
                  <a:gd name="T11" fmla="*/ 121 h 124"/>
                  <a:gd name="T12" fmla="*/ 48 w 51"/>
                  <a:gd name="T13" fmla="*/ 65 h 124"/>
                  <a:gd name="T14" fmla="*/ 35 w 51"/>
                  <a:gd name="T15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24">
                    <a:moveTo>
                      <a:pt x="35" y="2"/>
                    </a:moveTo>
                    <a:cubicBezTo>
                      <a:pt x="35" y="1"/>
                      <a:pt x="35" y="0"/>
                      <a:pt x="34" y="0"/>
                    </a:cubicBezTo>
                    <a:cubicBezTo>
                      <a:pt x="32" y="0"/>
                      <a:pt x="32" y="1"/>
                      <a:pt x="32" y="2"/>
                    </a:cubicBezTo>
                    <a:cubicBezTo>
                      <a:pt x="13" y="14"/>
                      <a:pt x="5" y="37"/>
                      <a:pt x="2" y="58"/>
                    </a:cubicBezTo>
                    <a:cubicBezTo>
                      <a:pt x="0" y="79"/>
                      <a:pt x="1" y="105"/>
                      <a:pt x="13" y="122"/>
                    </a:cubicBezTo>
                    <a:cubicBezTo>
                      <a:pt x="14" y="124"/>
                      <a:pt x="17" y="122"/>
                      <a:pt x="16" y="121"/>
                    </a:cubicBezTo>
                    <a:cubicBezTo>
                      <a:pt x="34" y="109"/>
                      <a:pt x="44" y="85"/>
                      <a:pt x="48" y="65"/>
                    </a:cubicBezTo>
                    <a:cubicBezTo>
                      <a:pt x="51" y="46"/>
                      <a:pt x="50" y="17"/>
                      <a:pt x="35" y="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5"/>
              <p:cNvSpPr/>
              <p:nvPr/>
            </p:nvSpPr>
            <p:spPr bwMode="auto">
              <a:xfrm>
                <a:off x="2598767" y="1017875"/>
                <a:ext cx="309563" cy="195263"/>
              </a:xfrm>
              <a:custGeom>
                <a:avLst/>
                <a:gdLst>
                  <a:gd name="T0" fmla="*/ 110 w 113"/>
                  <a:gd name="T1" fmla="*/ 3 h 71"/>
                  <a:gd name="T2" fmla="*/ 108 w 113"/>
                  <a:gd name="T3" fmla="*/ 1 h 71"/>
                  <a:gd name="T4" fmla="*/ 1 w 113"/>
                  <a:gd name="T5" fmla="*/ 58 h 71"/>
                  <a:gd name="T6" fmla="*/ 1 w 113"/>
                  <a:gd name="T7" fmla="*/ 58 h 71"/>
                  <a:gd name="T8" fmla="*/ 0 w 113"/>
                  <a:gd name="T9" fmla="*/ 59 h 71"/>
                  <a:gd name="T10" fmla="*/ 2 w 113"/>
                  <a:gd name="T11" fmla="*/ 60 h 71"/>
                  <a:gd name="T12" fmla="*/ 2 w 113"/>
                  <a:gd name="T13" fmla="*/ 59 h 71"/>
                  <a:gd name="T14" fmla="*/ 61 w 113"/>
                  <a:gd name="T15" fmla="*/ 52 h 71"/>
                  <a:gd name="T16" fmla="*/ 112 w 113"/>
                  <a:gd name="T17" fmla="*/ 6 h 71"/>
                  <a:gd name="T18" fmla="*/ 110 w 113"/>
                  <a:gd name="T19" fmla="*/ 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71">
                    <a:moveTo>
                      <a:pt x="110" y="3"/>
                    </a:moveTo>
                    <a:cubicBezTo>
                      <a:pt x="110" y="2"/>
                      <a:pt x="109" y="1"/>
                      <a:pt x="108" y="1"/>
                    </a:cubicBezTo>
                    <a:cubicBezTo>
                      <a:pt x="66" y="0"/>
                      <a:pt x="18" y="16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" y="58"/>
                      <a:pt x="1" y="59"/>
                      <a:pt x="0" y="59"/>
                    </a:cubicBezTo>
                    <a:cubicBezTo>
                      <a:pt x="0" y="60"/>
                      <a:pt x="1" y="60"/>
                      <a:pt x="2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9" y="71"/>
                      <a:pt x="45" y="60"/>
                      <a:pt x="61" y="52"/>
                    </a:cubicBezTo>
                    <a:cubicBezTo>
                      <a:pt x="81" y="42"/>
                      <a:pt x="101" y="26"/>
                      <a:pt x="112" y="6"/>
                    </a:cubicBezTo>
                    <a:cubicBezTo>
                      <a:pt x="113" y="4"/>
                      <a:pt x="111" y="3"/>
                      <a:pt x="110" y="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6"/>
              <p:cNvSpPr/>
              <p:nvPr/>
            </p:nvSpPr>
            <p:spPr bwMode="auto">
              <a:xfrm>
                <a:off x="3232179" y="214600"/>
                <a:ext cx="239713" cy="363538"/>
              </a:xfrm>
              <a:custGeom>
                <a:avLst/>
                <a:gdLst>
                  <a:gd name="T0" fmla="*/ 83 w 88"/>
                  <a:gd name="T1" fmla="*/ 29 h 132"/>
                  <a:gd name="T2" fmla="*/ 68 w 88"/>
                  <a:gd name="T3" fmla="*/ 29 h 132"/>
                  <a:gd name="T4" fmla="*/ 70 w 88"/>
                  <a:gd name="T5" fmla="*/ 14 h 132"/>
                  <a:gd name="T6" fmla="*/ 68 w 88"/>
                  <a:gd name="T7" fmla="*/ 12 h 132"/>
                  <a:gd name="T8" fmla="*/ 47 w 88"/>
                  <a:gd name="T9" fmla="*/ 20 h 132"/>
                  <a:gd name="T10" fmla="*/ 28 w 88"/>
                  <a:gd name="T11" fmla="*/ 9 h 132"/>
                  <a:gd name="T12" fmla="*/ 32 w 88"/>
                  <a:gd name="T13" fmla="*/ 46 h 132"/>
                  <a:gd name="T14" fmla="*/ 32 w 88"/>
                  <a:gd name="T15" fmla="*/ 48 h 132"/>
                  <a:gd name="T16" fmla="*/ 15 w 88"/>
                  <a:gd name="T17" fmla="*/ 84 h 132"/>
                  <a:gd name="T18" fmla="*/ 0 w 88"/>
                  <a:gd name="T19" fmla="*/ 131 h 132"/>
                  <a:gd name="T20" fmla="*/ 2 w 88"/>
                  <a:gd name="T21" fmla="*/ 131 h 132"/>
                  <a:gd name="T22" fmla="*/ 17 w 88"/>
                  <a:gd name="T23" fmla="*/ 89 h 132"/>
                  <a:gd name="T24" fmla="*/ 34 w 88"/>
                  <a:gd name="T25" fmla="*/ 51 h 132"/>
                  <a:gd name="T26" fmla="*/ 85 w 88"/>
                  <a:gd name="T27" fmla="*/ 44 h 132"/>
                  <a:gd name="T28" fmla="*/ 83 w 88"/>
                  <a:gd name="T29" fmla="*/ 2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32">
                    <a:moveTo>
                      <a:pt x="83" y="29"/>
                    </a:moveTo>
                    <a:cubicBezTo>
                      <a:pt x="78" y="26"/>
                      <a:pt x="73" y="27"/>
                      <a:pt x="68" y="29"/>
                    </a:cubicBezTo>
                    <a:cubicBezTo>
                      <a:pt x="70" y="24"/>
                      <a:pt x="70" y="20"/>
                      <a:pt x="70" y="14"/>
                    </a:cubicBezTo>
                    <a:cubicBezTo>
                      <a:pt x="71" y="13"/>
                      <a:pt x="69" y="12"/>
                      <a:pt x="68" y="12"/>
                    </a:cubicBezTo>
                    <a:cubicBezTo>
                      <a:pt x="59" y="11"/>
                      <a:pt x="52" y="14"/>
                      <a:pt x="47" y="20"/>
                    </a:cubicBezTo>
                    <a:cubicBezTo>
                      <a:pt x="45" y="11"/>
                      <a:pt x="38" y="0"/>
                      <a:pt x="28" y="9"/>
                    </a:cubicBezTo>
                    <a:cubicBezTo>
                      <a:pt x="17" y="19"/>
                      <a:pt x="21" y="37"/>
                      <a:pt x="32" y="46"/>
                    </a:cubicBezTo>
                    <a:cubicBezTo>
                      <a:pt x="31" y="47"/>
                      <a:pt x="31" y="48"/>
                      <a:pt x="32" y="48"/>
                    </a:cubicBezTo>
                    <a:cubicBezTo>
                      <a:pt x="25" y="60"/>
                      <a:pt x="20" y="72"/>
                      <a:pt x="15" y="84"/>
                    </a:cubicBezTo>
                    <a:cubicBezTo>
                      <a:pt x="9" y="99"/>
                      <a:pt x="3" y="115"/>
                      <a:pt x="0" y="131"/>
                    </a:cubicBezTo>
                    <a:cubicBezTo>
                      <a:pt x="0" y="132"/>
                      <a:pt x="2" y="132"/>
                      <a:pt x="2" y="131"/>
                    </a:cubicBezTo>
                    <a:cubicBezTo>
                      <a:pt x="7" y="117"/>
                      <a:pt x="11" y="103"/>
                      <a:pt x="17" y="89"/>
                    </a:cubicBezTo>
                    <a:cubicBezTo>
                      <a:pt x="22" y="76"/>
                      <a:pt x="29" y="64"/>
                      <a:pt x="34" y="51"/>
                    </a:cubicBezTo>
                    <a:cubicBezTo>
                      <a:pt x="48" y="65"/>
                      <a:pt x="74" y="62"/>
                      <a:pt x="85" y="44"/>
                    </a:cubicBezTo>
                    <a:cubicBezTo>
                      <a:pt x="88" y="40"/>
                      <a:pt x="88" y="32"/>
                      <a:pt x="83" y="29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47"/>
              <p:cNvSpPr/>
              <p:nvPr/>
            </p:nvSpPr>
            <p:spPr bwMode="auto">
              <a:xfrm>
                <a:off x="3702079" y="-40988"/>
                <a:ext cx="417513" cy="514350"/>
              </a:xfrm>
              <a:custGeom>
                <a:avLst/>
                <a:gdLst>
                  <a:gd name="T0" fmla="*/ 70 w 152"/>
                  <a:gd name="T1" fmla="*/ 16 h 187"/>
                  <a:gd name="T2" fmla="*/ 77 w 152"/>
                  <a:gd name="T3" fmla="*/ 30 h 187"/>
                  <a:gd name="T4" fmla="*/ 74 w 152"/>
                  <a:gd name="T5" fmla="*/ 80 h 187"/>
                  <a:gd name="T6" fmla="*/ 74 w 152"/>
                  <a:gd name="T7" fmla="*/ 80 h 187"/>
                  <a:gd name="T8" fmla="*/ 34 w 152"/>
                  <a:gd name="T9" fmla="*/ 126 h 187"/>
                  <a:gd name="T10" fmla="*/ 31 w 152"/>
                  <a:gd name="T11" fmla="*/ 77 h 187"/>
                  <a:gd name="T12" fmla="*/ 40 w 152"/>
                  <a:gd name="T13" fmla="*/ 74 h 187"/>
                  <a:gd name="T14" fmla="*/ 40 w 152"/>
                  <a:gd name="T15" fmla="*/ 52 h 187"/>
                  <a:gd name="T16" fmla="*/ 16 w 152"/>
                  <a:gd name="T17" fmla="*/ 54 h 187"/>
                  <a:gd name="T18" fmla="*/ 18 w 152"/>
                  <a:gd name="T19" fmla="*/ 75 h 187"/>
                  <a:gd name="T20" fmla="*/ 20 w 152"/>
                  <a:gd name="T21" fmla="*/ 75 h 187"/>
                  <a:gd name="T22" fmla="*/ 26 w 152"/>
                  <a:gd name="T23" fmla="*/ 77 h 187"/>
                  <a:gd name="T24" fmla="*/ 31 w 152"/>
                  <a:gd name="T25" fmla="*/ 101 h 187"/>
                  <a:gd name="T26" fmla="*/ 30 w 152"/>
                  <a:gd name="T27" fmla="*/ 133 h 187"/>
                  <a:gd name="T28" fmla="*/ 0 w 152"/>
                  <a:gd name="T29" fmla="*/ 185 h 187"/>
                  <a:gd name="T30" fmla="*/ 2 w 152"/>
                  <a:gd name="T31" fmla="*/ 186 h 187"/>
                  <a:gd name="T32" fmla="*/ 18 w 152"/>
                  <a:gd name="T33" fmla="*/ 161 h 187"/>
                  <a:gd name="T34" fmla="*/ 84 w 152"/>
                  <a:gd name="T35" fmla="*/ 160 h 187"/>
                  <a:gd name="T36" fmla="*/ 91 w 152"/>
                  <a:gd name="T37" fmla="*/ 175 h 187"/>
                  <a:gd name="T38" fmla="*/ 109 w 152"/>
                  <a:gd name="T39" fmla="*/ 168 h 187"/>
                  <a:gd name="T40" fmla="*/ 104 w 152"/>
                  <a:gd name="T41" fmla="*/ 152 h 187"/>
                  <a:gd name="T42" fmla="*/ 86 w 152"/>
                  <a:gd name="T43" fmla="*/ 156 h 187"/>
                  <a:gd name="T44" fmla="*/ 19 w 152"/>
                  <a:gd name="T45" fmla="*/ 158 h 187"/>
                  <a:gd name="T46" fmla="*/ 54 w 152"/>
                  <a:gd name="T47" fmla="*/ 108 h 187"/>
                  <a:gd name="T48" fmla="*/ 114 w 152"/>
                  <a:gd name="T49" fmla="*/ 109 h 187"/>
                  <a:gd name="T50" fmla="*/ 113 w 152"/>
                  <a:gd name="T51" fmla="*/ 110 h 187"/>
                  <a:gd name="T52" fmla="*/ 115 w 152"/>
                  <a:gd name="T53" fmla="*/ 113 h 187"/>
                  <a:gd name="T54" fmla="*/ 123 w 152"/>
                  <a:gd name="T55" fmla="*/ 125 h 187"/>
                  <a:gd name="T56" fmla="*/ 140 w 152"/>
                  <a:gd name="T57" fmla="*/ 115 h 187"/>
                  <a:gd name="T58" fmla="*/ 131 w 152"/>
                  <a:gd name="T59" fmla="*/ 99 h 187"/>
                  <a:gd name="T60" fmla="*/ 117 w 152"/>
                  <a:gd name="T61" fmla="*/ 104 h 187"/>
                  <a:gd name="T62" fmla="*/ 57 w 152"/>
                  <a:gd name="T63" fmla="*/ 104 h 187"/>
                  <a:gd name="T64" fmla="*/ 99 w 152"/>
                  <a:gd name="T65" fmla="*/ 64 h 187"/>
                  <a:gd name="T66" fmla="*/ 126 w 152"/>
                  <a:gd name="T67" fmla="*/ 67 h 187"/>
                  <a:gd name="T68" fmla="*/ 125 w 152"/>
                  <a:gd name="T69" fmla="*/ 68 h 187"/>
                  <a:gd name="T70" fmla="*/ 139 w 152"/>
                  <a:gd name="T71" fmla="*/ 78 h 187"/>
                  <a:gd name="T72" fmla="*/ 151 w 152"/>
                  <a:gd name="T73" fmla="*/ 66 h 187"/>
                  <a:gd name="T74" fmla="*/ 140 w 152"/>
                  <a:gd name="T75" fmla="*/ 57 h 187"/>
                  <a:gd name="T76" fmla="*/ 127 w 152"/>
                  <a:gd name="T77" fmla="*/ 63 h 187"/>
                  <a:gd name="T78" fmla="*/ 102 w 152"/>
                  <a:gd name="T79" fmla="*/ 62 h 187"/>
                  <a:gd name="T80" fmla="*/ 127 w 152"/>
                  <a:gd name="T81" fmla="*/ 42 h 187"/>
                  <a:gd name="T82" fmla="*/ 140 w 152"/>
                  <a:gd name="T83" fmla="*/ 39 h 187"/>
                  <a:gd name="T84" fmla="*/ 138 w 152"/>
                  <a:gd name="T85" fmla="*/ 23 h 187"/>
                  <a:gd name="T86" fmla="*/ 124 w 152"/>
                  <a:gd name="T87" fmla="*/ 23 h 187"/>
                  <a:gd name="T88" fmla="*/ 123 w 152"/>
                  <a:gd name="T89" fmla="*/ 40 h 187"/>
                  <a:gd name="T90" fmla="*/ 78 w 152"/>
                  <a:gd name="T91" fmla="*/ 76 h 187"/>
                  <a:gd name="T92" fmla="*/ 82 w 152"/>
                  <a:gd name="T93" fmla="*/ 31 h 187"/>
                  <a:gd name="T94" fmla="*/ 84 w 152"/>
                  <a:gd name="T95" fmla="*/ 31 h 187"/>
                  <a:gd name="T96" fmla="*/ 85 w 152"/>
                  <a:gd name="T97" fmla="*/ 31 h 187"/>
                  <a:gd name="T98" fmla="*/ 98 w 152"/>
                  <a:gd name="T99" fmla="*/ 18 h 187"/>
                  <a:gd name="T100" fmla="*/ 82 w 152"/>
                  <a:gd name="T101" fmla="*/ 1 h 187"/>
                  <a:gd name="T102" fmla="*/ 70 w 152"/>
                  <a:gd name="T103" fmla="*/ 1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2" h="187">
                    <a:moveTo>
                      <a:pt x="70" y="16"/>
                    </a:moveTo>
                    <a:cubicBezTo>
                      <a:pt x="69" y="22"/>
                      <a:pt x="72" y="27"/>
                      <a:pt x="77" y="30"/>
                    </a:cubicBezTo>
                    <a:cubicBezTo>
                      <a:pt x="78" y="47"/>
                      <a:pt x="79" y="63"/>
                      <a:pt x="74" y="80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59" y="94"/>
                      <a:pt x="46" y="110"/>
                      <a:pt x="34" y="126"/>
                    </a:cubicBezTo>
                    <a:cubicBezTo>
                      <a:pt x="38" y="111"/>
                      <a:pt x="36" y="92"/>
                      <a:pt x="31" y="77"/>
                    </a:cubicBezTo>
                    <a:cubicBezTo>
                      <a:pt x="35" y="77"/>
                      <a:pt x="38" y="76"/>
                      <a:pt x="40" y="74"/>
                    </a:cubicBezTo>
                    <a:cubicBezTo>
                      <a:pt x="49" y="70"/>
                      <a:pt x="48" y="57"/>
                      <a:pt x="40" y="52"/>
                    </a:cubicBezTo>
                    <a:cubicBezTo>
                      <a:pt x="33" y="47"/>
                      <a:pt x="22" y="49"/>
                      <a:pt x="16" y="54"/>
                    </a:cubicBezTo>
                    <a:cubicBezTo>
                      <a:pt x="8" y="60"/>
                      <a:pt x="10" y="70"/>
                      <a:pt x="18" y="75"/>
                    </a:cubicBezTo>
                    <a:cubicBezTo>
                      <a:pt x="19" y="76"/>
                      <a:pt x="20" y="75"/>
                      <a:pt x="20" y="75"/>
                    </a:cubicBezTo>
                    <a:cubicBezTo>
                      <a:pt x="22" y="76"/>
                      <a:pt x="24" y="77"/>
                      <a:pt x="26" y="77"/>
                    </a:cubicBezTo>
                    <a:cubicBezTo>
                      <a:pt x="28" y="85"/>
                      <a:pt x="30" y="93"/>
                      <a:pt x="31" y="101"/>
                    </a:cubicBezTo>
                    <a:cubicBezTo>
                      <a:pt x="33" y="112"/>
                      <a:pt x="32" y="122"/>
                      <a:pt x="30" y="133"/>
                    </a:cubicBezTo>
                    <a:cubicBezTo>
                      <a:pt x="18" y="149"/>
                      <a:pt x="8" y="167"/>
                      <a:pt x="0" y="185"/>
                    </a:cubicBezTo>
                    <a:cubicBezTo>
                      <a:pt x="0" y="186"/>
                      <a:pt x="1" y="187"/>
                      <a:pt x="2" y="186"/>
                    </a:cubicBezTo>
                    <a:cubicBezTo>
                      <a:pt x="7" y="178"/>
                      <a:pt x="12" y="169"/>
                      <a:pt x="18" y="161"/>
                    </a:cubicBezTo>
                    <a:cubicBezTo>
                      <a:pt x="40" y="153"/>
                      <a:pt x="62" y="158"/>
                      <a:pt x="84" y="160"/>
                    </a:cubicBezTo>
                    <a:cubicBezTo>
                      <a:pt x="83" y="166"/>
                      <a:pt x="85" y="172"/>
                      <a:pt x="91" y="175"/>
                    </a:cubicBezTo>
                    <a:cubicBezTo>
                      <a:pt x="97" y="178"/>
                      <a:pt x="107" y="176"/>
                      <a:pt x="109" y="168"/>
                    </a:cubicBezTo>
                    <a:cubicBezTo>
                      <a:pt x="111" y="162"/>
                      <a:pt x="109" y="156"/>
                      <a:pt x="104" y="152"/>
                    </a:cubicBezTo>
                    <a:cubicBezTo>
                      <a:pt x="99" y="148"/>
                      <a:pt x="90" y="151"/>
                      <a:pt x="86" y="156"/>
                    </a:cubicBezTo>
                    <a:cubicBezTo>
                      <a:pt x="65" y="151"/>
                      <a:pt x="39" y="150"/>
                      <a:pt x="19" y="158"/>
                    </a:cubicBezTo>
                    <a:cubicBezTo>
                      <a:pt x="30" y="141"/>
                      <a:pt x="41" y="124"/>
                      <a:pt x="54" y="108"/>
                    </a:cubicBezTo>
                    <a:cubicBezTo>
                      <a:pt x="75" y="100"/>
                      <a:pt x="94" y="104"/>
                      <a:pt x="114" y="109"/>
                    </a:cubicBezTo>
                    <a:cubicBezTo>
                      <a:pt x="114" y="109"/>
                      <a:pt x="114" y="110"/>
                      <a:pt x="113" y="110"/>
                    </a:cubicBezTo>
                    <a:cubicBezTo>
                      <a:pt x="113" y="111"/>
                      <a:pt x="114" y="112"/>
                      <a:pt x="115" y="113"/>
                    </a:cubicBezTo>
                    <a:cubicBezTo>
                      <a:pt x="115" y="118"/>
                      <a:pt x="119" y="123"/>
                      <a:pt x="123" y="125"/>
                    </a:cubicBezTo>
                    <a:cubicBezTo>
                      <a:pt x="130" y="129"/>
                      <a:pt x="138" y="121"/>
                      <a:pt x="140" y="115"/>
                    </a:cubicBezTo>
                    <a:cubicBezTo>
                      <a:pt x="142" y="108"/>
                      <a:pt x="137" y="101"/>
                      <a:pt x="131" y="99"/>
                    </a:cubicBezTo>
                    <a:cubicBezTo>
                      <a:pt x="125" y="97"/>
                      <a:pt x="120" y="100"/>
                      <a:pt x="117" y="104"/>
                    </a:cubicBezTo>
                    <a:cubicBezTo>
                      <a:pt x="97" y="99"/>
                      <a:pt x="75" y="97"/>
                      <a:pt x="57" y="104"/>
                    </a:cubicBezTo>
                    <a:cubicBezTo>
                      <a:pt x="70" y="89"/>
                      <a:pt x="84" y="76"/>
                      <a:pt x="99" y="64"/>
                    </a:cubicBezTo>
                    <a:cubicBezTo>
                      <a:pt x="108" y="64"/>
                      <a:pt x="117" y="66"/>
                      <a:pt x="126" y="67"/>
                    </a:cubicBezTo>
                    <a:cubicBezTo>
                      <a:pt x="126" y="67"/>
                      <a:pt x="125" y="67"/>
                      <a:pt x="125" y="68"/>
                    </a:cubicBezTo>
                    <a:cubicBezTo>
                      <a:pt x="127" y="74"/>
                      <a:pt x="133" y="79"/>
                      <a:pt x="139" y="78"/>
                    </a:cubicBezTo>
                    <a:cubicBezTo>
                      <a:pt x="144" y="77"/>
                      <a:pt x="152" y="72"/>
                      <a:pt x="151" y="66"/>
                    </a:cubicBezTo>
                    <a:cubicBezTo>
                      <a:pt x="150" y="61"/>
                      <a:pt x="144" y="58"/>
                      <a:pt x="140" y="57"/>
                    </a:cubicBezTo>
                    <a:cubicBezTo>
                      <a:pt x="135" y="57"/>
                      <a:pt x="130" y="59"/>
                      <a:pt x="127" y="63"/>
                    </a:cubicBezTo>
                    <a:cubicBezTo>
                      <a:pt x="119" y="61"/>
                      <a:pt x="110" y="61"/>
                      <a:pt x="102" y="62"/>
                    </a:cubicBezTo>
                    <a:cubicBezTo>
                      <a:pt x="110" y="55"/>
                      <a:pt x="119" y="49"/>
                      <a:pt x="127" y="42"/>
                    </a:cubicBezTo>
                    <a:cubicBezTo>
                      <a:pt x="131" y="44"/>
                      <a:pt x="137" y="43"/>
                      <a:pt x="140" y="39"/>
                    </a:cubicBezTo>
                    <a:cubicBezTo>
                      <a:pt x="144" y="33"/>
                      <a:pt x="145" y="27"/>
                      <a:pt x="138" y="23"/>
                    </a:cubicBezTo>
                    <a:cubicBezTo>
                      <a:pt x="134" y="20"/>
                      <a:pt x="128" y="20"/>
                      <a:pt x="124" y="23"/>
                    </a:cubicBezTo>
                    <a:cubicBezTo>
                      <a:pt x="118" y="27"/>
                      <a:pt x="120" y="35"/>
                      <a:pt x="123" y="40"/>
                    </a:cubicBezTo>
                    <a:cubicBezTo>
                      <a:pt x="107" y="51"/>
                      <a:pt x="92" y="63"/>
                      <a:pt x="78" y="76"/>
                    </a:cubicBezTo>
                    <a:cubicBezTo>
                      <a:pt x="84" y="63"/>
                      <a:pt x="85" y="46"/>
                      <a:pt x="82" y="31"/>
                    </a:cubicBezTo>
                    <a:cubicBezTo>
                      <a:pt x="83" y="31"/>
                      <a:pt x="84" y="31"/>
                      <a:pt x="84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2" y="31"/>
                      <a:pt x="98" y="26"/>
                      <a:pt x="98" y="18"/>
                    </a:cubicBezTo>
                    <a:cubicBezTo>
                      <a:pt x="98" y="11"/>
                      <a:pt x="91" y="0"/>
                      <a:pt x="82" y="1"/>
                    </a:cubicBezTo>
                    <a:cubicBezTo>
                      <a:pt x="75" y="2"/>
                      <a:pt x="70" y="9"/>
                      <a:pt x="70" y="16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8"/>
              <p:cNvSpPr/>
              <p:nvPr/>
            </p:nvSpPr>
            <p:spPr bwMode="auto">
              <a:xfrm>
                <a:off x="2792442" y="628937"/>
                <a:ext cx="1028700" cy="658813"/>
              </a:xfrm>
              <a:custGeom>
                <a:avLst/>
                <a:gdLst>
                  <a:gd name="T0" fmla="*/ 373 w 375"/>
                  <a:gd name="T1" fmla="*/ 204 h 239"/>
                  <a:gd name="T2" fmla="*/ 372 w 375"/>
                  <a:gd name="T3" fmla="*/ 203 h 239"/>
                  <a:gd name="T4" fmla="*/ 349 w 375"/>
                  <a:gd name="T5" fmla="*/ 152 h 239"/>
                  <a:gd name="T6" fmla="*/ 313 w 375"/>
                  <a:gd name="T7" fmla="*/ 116 h 239"/>
                  <a:gd name="T8" fmla="*/ 235 w 375"/>
                  <a:gd name="T9" fmla="*/ 120 h 239"/>
                  <a:gd name="T10" fmla="*/ 235 w 375"/>
                  <a:gd name="T11" fmla="*/ 121 h 239"/>
                  <a:gd name="T12" fmla="*/ 126 w 375"/>
                  <a:gd name="T13" fmla="*/ 95 h 239"/>
                  <a:gd name="T14" fmla="*/ 92 w 375"/>
                  <a:gd name="T15" fmla="*/ 90 h 239"/>
                  <a:gd name="T16" fmla="*/ 150 w 375"/>
                  <a:gd name="T17" fmla="*/ 54 h 239"/>
                  <a:gd name="T18" fmla="*/ 192 w 375"/>
                  <a:gd name="T19" fmla="*/ 41 h 239"/>
                  <a:gd name="T20" fmla="*/ 192 w 375"/>
                  <a:gd name="T21" fmla="*/ 42 h 239"/>
                  <a:gd name="T22" fmla="*/ 296 w 375"/>
                  <a:gd name="T23" fmla="*/ 59 h 239"/>
                  <a:gd name="T24" fmla="*/ 297 w 375"/>
                  <a:gd name="T25" fmla="*/ 56 h 239"/>
                  <a:gd name="T26" fmla="*/ 296 w 375"/>
                  <a:gd name="T27" fmla="*/ 55 h 239"/>
                  <a:gd name="T28" fmla="*/ 296 w 375"/>
                  <a:gd name="T29" fmla="*/ 55 h 239"/>
                  <a:gd name="T30" fmla="*/ 193 w 375"/>
                  <a:gd name="T31" fmla="*/ 37 h 239"/>
                  <a:gd name="T32" fmla="*/ 144 w 375"/>
                  <a:gd name="T33" fmla="*/ 53 h 239"/>
                  <a:gd name="T34" fmla="*/ 90 w 375"/>
                  <a:gd name="T35" fmla="*/ 90 h 239"/>
                  <a:gd name="T36" fmla="*/ 58 w 375"/>
                  <a:gd name="T37" fmla="*/ 85 h 239"/>
                  <a:gd name="T38" fmla="*/ 0 w 375"/>
                  <a:gd name="T39" fmla="*/ 90 h 239"/>
                  <a:gd name="T40" fmla="*/ 1 w 375"/>
                  <a:gd name="T41" fmla="*/ 92 h 239"/>
                  <a:gd name="T42" fmla="*/ 67 w 375"/>
                  <a:gd name="T43" fmla="*/ 90 h 239"/>
                  <a:gd name="T44" fmla="*/ 88 w 375"/>
                  <a:gd name="T45" fmla="*/ 93 h 239"/>
                  <a:gd name="T46" fmla="*/ 89 w 375"/>
                  <a:gd name="T47" fmla="*/ 93 h 239"/>
                  <a:gd name="T48" fmla="*/ 89 w 375"/>
                  <a:gd name="T49" fmla="*/ 93 h 239"/>
                  <a:gd name="T50" fmla="*/ 131 w 375"/>
                  <a:gd name="T51" fmla="*/ 100 h 239"/>
                  <a:gd name="T52" fmla="*/ 161 w 375"/>
                  <a:gd name="T53" fmla="*/ 127 h 239"/>
                  <a:gd name="T54" fmla="*/ 166 w 375"/>
                  <a:gd name="T55" fmla="*/ 133 h 239"/>
                  <a:gd name="T56" fmla="*/ 166 w 375"/>
                  <a:gd name="T57" fmla="*/ 133 h 239"/>
                  <a:gd name="T58" fmla="*/ 190 w 375"/>
                  <a:gd name="T59" fmla="*/ 189 h 239"/>
                  <a:gd name="T60" fmla="*/ 217 w 375"/>
                  <a:gd name="T61" fmla="*/ 213 h 239"/>
                  <a:gd name="T62" fmla="*/ 240 w 375"/>
                  <a:gd name="T63" fmla="*/ 238 h 239"/>
                  <a:gd name="T64" fmla="*/ 242 w 375"/>
                  <a:gd name="T65" fmla="*/ 237 h 239"/>
                  <a:gd name="T66" fmla="*/ 241 w 375"/>
                  <a:gd name="T67" fmla="*/ 234 h 239"/>
                  <a:gd name="T68" fmla="*/ 170 w 375"/>
                  <a:gd name="T69" fmla="*/ 132 h 239"/>
                  <a:gd name="T70" fmla="*/ 162 w 375"/>
                  <a:gd name="T71" fmla="*/ 122 h 239"/>
                  <a:gd name="T72" fmla="*/ 136 w 375"/>
                  <a:gd name="T73" fmla="*/ 101 h 239"/>
                  <a:gd name="T74" fmla="*/ 211 w 375"/>
                  <a:gd name="T75" fmla="*/ 118 h 239"/>
                  <a:gd name="T76" fmla="*/ 235 w 375"/>
                  <a:gd name="T77" fmla="*/ 126 h 239"/>
                  <a:gd name="T78" fmla="*/ 290 w 375"/>
                  <a:gd name="T79" fmla="*/ 175 h 239"/>
                  <a:gd name="T80" fmla="*/ 330 w 375"/>
                  <a:gd name="T81" fmla="*/ 189 h 239"/>
                  <a:gd name="T82" fmla="*/ 372 w 375"/>
                  <a:gd name="T83" fmla="*/ 207 h 239"/>
                  <a:gd name="T84" fmla="*/ 373 w 375"/>
                  <a:gd name="T85" fmla="*/ 204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3" y="204"/>
                    </a:moveTo>
                    <a:cubicBezTo>
                      <a:pt x="373" y="204"/>
                      <a:pt x="372" y="204"/>
                      <a:pt x="372" y="203"/>
                    </a:cubicBezTo>
                    <a:cubicBezTo>
                      <a:pt x="369" y="185"/>
                      <a:pt x="359" y="167"/>
                      <a:pt x="349" y="152"/>
                    </a:cubicBezTo>
                    <a:cubicBezTo>
                      <a:pt x="340" y="138"/>
                      <a:pt x="328" y="124"/>
                      <a:pt x="313" y="116"/>
                    </a:cubicBezTo>
                    <a:cubicBezTo>
                      <a:pt x="291" y="106"/>
                      <a:pt x="252" y="98"/>
                      <a:pt x="235" y="120"/>
                    </a:cubicBezTo>
                    <a:cubicBezTo>
                      <a:pt x="235" y="121"/>
                      <a:pt x="235" y="121"/>
                      <a:pt x="235" y="121"/>
                    </a:cubicBezTo>
                    <a:cubicBezTo>
                      <a:pt x="199" y="109"/>
                      <a:pt x="162" y="101"/>
                      <a:pt x="126" y="95"/>
                    </a:cubicBezTo>
                    <a:cubicBezTo>
                      <a:pt x="115" y="94"/>
                      <a:pt x="103" y="92"/>
                      <a:pt x="92" y="90"/>
                    </a:cubicBezTo>
                    <a:cubicBezTo>
                      <a:pt x="106" y="72"/>
                      <a:pt x="129" y="62"/>
                      <a:pt x="150" y="54"/>
                    </a:cubicBezTo>
                    <a:cubicBezTo>
                      <a:pt x="163" y="49"/>
                      <a:pt x="177" y="44"/>
                      <a:pt x="192" y="41"/>
                    </a:cubicBezTo>
                    <a:cubicBezTo>
                      <a:pt x="192" y="41"/>
                      <a:pt x="192" y="42"/>
                      <a:pt x="192" y="42"/>
                    </a:cubicBezTo>
                    <a:cubicBezTo>
                      <a:pt x="217" y="73"/>
                      <a:pt x="262" y="56"/>
                      <a:pt x="296" y="59"/>
                    </a:cubicBezTo>
                    <a:cubicBezTo>
                      <a:pt x="298" y="59"/>
                      <a:pt x="298" y="56"/>
                      <a:pt x="297" y="56"/>
                    </a:cubicBezTo>
                    <a:cubicBezTo>
                      <a:pt x="296" y="56"/>
                      <a:pt x="296" y="55"/>
                      <a:pt x="296" y="55"/>
                    </a:cubicBezTo>
                    <a:cubicBezTo>
                      <a:pt x="296" y="55"/>
                      <a:pt x="296" y="55"/>
                      <a:pt x="296" y="55"/>
                    </a:cubicBezTo>
                    <a:cubicBezTo>
                      <a:pt x="285" y="17"/>
                      <a:pt x="214" y="0"/>
                      <a:pt x="193" y="37"/>
                    </a:cubicBezTo>
                    <a:cubicBezTo>
                      <a:pt x="176" y="40"/>
                      <a:pt x="159" y="46"/>
                      <a:pt x="144" y="53"/>
                    </a:cubicBezTo>
                    <a:cubicBezTo>
                      <a:pt x="125" y="60"/>
                      <a:pt x="100" y="71"/>
                      <a:pt x="90" y="90"/>
                    </a:cubicBezTo>
                    <a:cubicBezTo>
                      <a:pt x="79" y="88"/>
                      <a:pt x="69" y="86"/>
                      <a:pt x="58" y="85"/>
                    </a:cubicBezTo>
                    <a:cubicBezTo>
                      <a:pt x="40" y="83"/>
                      <a:pt x="16" y="80"/>
                      <a:pt x="0" y="90"/>
                    </a:cubicBezTo>
                    <a:cubicBezTo>
                      <a:pt x="0" y="91"/>
                      <a:pt x="0" y="92"/>
                      <a:pt x="1" y="92"/>
                    </a:cubicBezTo>
                    <a:cubicBezTo>
                      <a:pt x="23" y="85"/>
                      <a:pt x="44" y="86"/>
                      <a:pt x="67" y="90"/>
                    </a:cubicBezTo>
                    <a:cubicBezTo>
                      <a:pt x="74" y="91"/>
                      <a:pt x="81" y="92"/>
                      <a:pt x="88" y="93"/>
                    </a:cubicBezTo>
                    <a:cubicBezTo>
                      <a:pt x="88" y="94"/>
                      <a:pt x="89" y="94"/>
                      <a:pt x="89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103" y="95"/>
                      <a:pt x="117" y="98"/>
                      <a:pt x="131" y="100"/>
                    </a:cubicBezTo>
                    <a:cubicBezTo>
                      <a:pt x="142" y="108"/>
                      <a:pt x="152" y="117"/>
                      <a:pt x="161" y="127"/>
                    </a:cubicBezTo>
                    <a:cubicBezTo>
                      <a:pt x="163" y="129"/>
                      <a:pt x="165" y="131"/>
                      <a:pt x="166" y="133"/>
                    </a:cubicBezTo>
                    <a:cubicBezTo>
                      <a:pt x="166" y="133"/>
                      <a:pt x="166" y="133"/>
                      <a:pt x="166" y="133"/>
                    </a:cubicBezTo>
                    <a:cubicBezTo>
                      <a:pt x="163" y="155"/>
                      <a:pt x="175" y="174"/>
                      <a:pt x="190" y="189"/>
                    </a:cubicBezTo>
                    <a:cubicBezTo>
                      <a:pt x="199" y="197"/>
                      <a:pt x="208" y="205"/>
                      <a:pt x="217" y="213"/>
                    </a:cubicBezTo>
                    <a:cubicBezTo>
                      <a:pt x="226" y="221"/>
                      <a:pt x="233" y="230"/>
                      <a:pt x="240" y="238"/>
                    </a:cubicBezTo>
                    <a:cubicBezTo>
                      <a:pt x="241" y="239"/>
                      <a:pt x="243" y="238"/>
                      <a:pt x="242" y="237"/>
                    </a:cubicBezTo>
                    <a:cubicBezTo>
                      <a:pt x="242" y="236"/>
                      <a:pt x="241" y="235"/>
                      <a:pt x="241" y="234"/>
                    </a:cubicBezTo>
                    <a:cubicBezTo>
                      <a:pt x="232" y="195"/>
                      <a:pt x="226" y="122"/>
                      <a:pt x="170" y="132"/>
                    </a:cubicBezTo>
                    <a:cubicBezTo>
                      <a:pt x="167" y="128"/>
                      <a:pt x="165" y="125"/>
                      <a:pt x="162" y="122"/>
                    </a:cubicBezTo>
                    <a:cubicBezTo>
                      <a:pt x="155" y="115"/>
                      <a:pt x="146" y="106"/>
                      <a:pt x="136" y="101"/>
                    </a:cubicBezTo>
                    <a:cubicBezTo>
                      <a:pt x="161" y="105"/>
                      <a:pt x="186" y="111"/>
                      <a:pt x="211" y="118"/>
                    </a:cubicBezTo>
                    <a:cubicBezTo>
                      <a:pt x="219" y="120"/>
                      <a:pt x="227" y="123"/>
                      <a:pt x="235" y="126"/>
                    </a:cubicBezTo>
                    <a:cubicBezTo>
                      <a:pt x="249" y="147"/>
                      <a:pt x="267" y="165"/>
                      <a:pt x="290" y="175"/>
                    </a:cubicBezTo>
                    <a:cubicBezTo>
                      <a:pt x="303" y="181"/>
                      <a:pt x="317" y="185"/>
                      <a:pt x="330" y="189"/>
                    </a:cubicBezTo>
                    <a:cubicBezTo>
                      <a:pt x="345" y="194"/>
                      <a:pt x="358" y="200"/>
                      <a:pt x="372" y="207"/>
                    </a:cubicBezTo>
                    <a:cubicBezTo>
                      <a:pt x="374" y="207"/>
                      <a:pt x="375" y="205"/>
                      <a:pt x="373" y="204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9"/>
              <p:cNvSpPr/>
              <p:nvPr/>
            </p:nvSpPr>
            <p:spPr bwMode="auto">
              <a:xfrm>
                <a:off x="3554442" y="470187"/>
                <a:ext cx="301625" cy="300038"/>
              </a:xfrm>
              <a:custGeom>
                <a:avLst/>
                <a:gdLst>
                  <a:gd name="T0" fmla="*/ 63 w 110"/>
                  <a:gd name="T1" fmla="*/ 38 h 109"/>
                  <a:gd name="T2" fmla="*/ 0 w 110"/>
                  <a:gd name="T3" fmla="*/ 5 h 109"/>
                  <a:gd name="T4" fmla="*/ 0 w 110"/>
                  <a:gd name="T5" fmla="*/ 5 h 109"/>
                  <a:gd name="T6" fmla="*/ 64 w 110"/>
                  <a:gd name="T7" fmla="*/ 45 h 109"/>
                  <a:gd name="T8" fmla="*/ 106 w 110"/>
                  <a:gd name="T9" fmla="*/ 107 h 109"/>
                  <a:gd name="T10" fmla="*/ 109 w 110"/>
                  <a:gd name="T11" fmla="*/ 105 h 109"/>
                  <a:gd name="T12" fmla="*/ 63 w 110"/>
                  <a:gd name="T13" fmla="*/ 3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109">
                    <a:moveTo>
                      <a:pt x="63" y="38"/>
                    </a:moveTo>
                    <a:cubicBezTo>
                      <a:pt x="47" y="21"/>
                      <a:pt x="25" y="0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7"/>
                      <a:pt x="47" y="25"/>
                      <a:pt x="64" y="45"/>
                    </a:cubicBezTo>
                    <a:cubicBezTo>
                      <a:pt x="80" y="64"/>
                      <a:pt x="93" y="85"/>
                      <a:pt x="106" y="107"/>
                    </a:cubicBezTo>
                    <a:cubicBezTo>
                      <a:pt x="107" y="109"/>
                      <a:pt x="110" y="107"/>
                      <a:pt x="109" y="105"/>
                    </a:cubicBezTo>
                    <a:cubicBezTo>
                      <a:pt x="96" y="82"/>
                      <a:pt x="81" y="59"/>
                      <a:pt x="63" y="38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50"/>
              <p:cNvSpPr/>
              <p:nvPr/>
            </p:nvSpPr>
            <p:spPr bwMode="auto">
              <a:xfrm>
                <a:off x="3795742" y="752763"/>
                <a:ext cx="211138" cy="212725"/>
              </a:xfrm>
              <a:custGeom>
                <a:avLst/>
                <a:gdLst>
                  <a:gd name="T0" fmla="*/ 20 w 77"/>
                  <a:gd name="T1" fmla="*/ 0 h 77"/>
                  <a:gd name="T2" fmla="*/ 18 w 77"/>
                  <a:gd name="T3" fmla="*/ 0 h 77"/>
                  <a:gd name="T4" fmla="*/ 17 w 77"/>
                  <a:gd name="T5" fmla="*/ 3 h 77"/>
                  <a:gd name="T6" fmla="*/ 11 w 77"/>
                  <a:gd name="T7" fmla="*/ 69 h 77"/>
                  <a:gd name="T8" fmla="*/ 24 w 77"/>
                  <a:gd name="T9" fmla="*/ 76 h 77"/>
                  <a:gd name="T10" fmla="*/ 31 w 77"/>
                  <a:gd name="T11" fmla="*/ 61 h 77"/>
                  <a:gd name="T12" fmla="*/ 48 w 77"/>
                  <a:gd name="T13" fmla="*/ 74 h 77"/>
                  <a:gd name="T14" fmla="*/ 50 w 77"/>
                  <a:gd name="T15" fmla="*/ 73 h 77"/>
                  <a:gd name="T16" fmla="*/ 53 w 77"/>
                  <a:gd name="T17" fmla="*/ 52 h 77"/>
                  <a:gd name="T18" fmla="*/ 69 w 77"/>
                  <a:gd name="T19" fmla="*/ 57 h 77"/>
                  <a:gd name="T20" fmla="*/ 76 w 77"/>
                  <a:gd name="T21" fmla="*/ 41 h 77"/>
                  <a:gd name="T22" fmla="*/ 20 w 77"/>
                  <a:gd name="T2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77">
                    <a:moveTo>
                      <a:pt x="20" y="0"/>
                    </a:moveTo>
                    <a:cubicBezTo>
                      <a:pt x="19" y="0"/>
                      <a:pt x="19" y="0"/>
                      <a:pt x="18" y="0"/>
                    </a:cubicBezTo>
                    <a:cubicBezTo>
                      <a:pt x="17" y="1"/>
                      <a:pt x="16" y="2"/>
                      <a:pt x="17" y="3"/>
                    </a:cubicBezTo>
                    <a:cubicBezTo>
                      <a:pt x="8" y="23"/>
                      <a:pt x="0" y="49"/>
                      <a:pt x="11" y="69"/>
                    </a:cubicBezTo>
                    <a:cubicBezTo>
                      <a:pt x="14" y="74"/>
                      <a:pt x="19" y="77"/>
                      <a:pt x="24" y="76"/>
                    </a:cubicBezTo>
                    <a:cubicBezTo>
                      <a:pt x="30" y="74"/>
                      <a:pt x="31" y="67"/>
                      <a:pt x="31" y="61"/>
                    </a:cubicBezTo>
                    <a:cubicBezTo>
                      <a:pt x="35" y="67"/>
                      <a:pt x="41" y="72"/>
                      <a:pt x="48" y="74"/>
                    </a:cubicBezTo>
                    <a:cubicBezTo>
                      <a:pt x="49" y="75"/>
                      <a:pt x="50" y="74"/>
                      <a:pt x="50" y="73"/>
                    </a:cubicBezTo>
                    <a:cubicBezTo>
                      <a:pt x="53" y="66"/>
                      <a:pt x="54" y="59"/>
                      <a:pt x="53" y="52"/>
                    </a:cubicBezTo>
                    <a:cubicBezTo>
                      <a:pt x="58" y="56"/>
                      <a:pt x="63" y="59"/>
                      <a:pt x="69" y="57"/>
                    </a:cubicBezTo>
                    <a:cubicBezTo>
                      <a:pt x="76" y="55"/>
                      <a:pt x="77" y="46"/>
                      <a:pt x="76" y="41"/>
                    </a:cubicBezTo>
                    <a:cubicBezTo>
                      <a:pt x="74" y="14"/>
                      <a:pt x="41" y="4"/>
                      <a:pt x="20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65"/>
              <p:cNvSpPr/>
              <p:nvPr/>
            </p:nvSpPr>
            <p:spPr bwMode="auto">
              <a:xfrm>
                <a:off x="-142846" y="-69563"/>
                <a:ext cx="457200" cy="561975"/>
              </a:xfrm>
              <a:custGeom>
                <a:avLst/>
                <a:gdLst>
                  <a:gd name="T0" fmla="*/ 164 w 167"/>
                  <a:gd name="T1" fmla="*/ 42 h 204"/>
                  <a:gd name="T2" fmla="*/ 141 w 167"/>
                  <a:gd name="T3" fmla="*/ 36 h 204"/>
                  <a:gd name="T4" fmla="*/ 136 w 167"/>
                  <a:gd name="T5" fmla="*/ 54 h 204"/>
                  <a:gd name="T6" fmla="*/ 137 w 167"/>
                  <a:gd name="T7" fmla="*/ 55 h 204"/>
                  <a:gd name="T8" fmla="*/ 138 w 167"/>
                  <a:gd name="T9" fmla="*/ 56 h 204"/>
                  <a:gd name="T10" fmla="*/ 101 w 167"/>
                  <a:gd name="T11" fmla="*/ 82 h 204"/>
                  <a:gd name="T12" fmla="*/ 110 w 167"/>
                  <a:gd name="T13" fmla="*/ 26 h 204"/>
                  <a:gd name="T14" fmla="*/ 124 w 167"/>
                  <a:gd name="T15" fmla="*/ 16 h 204"/>
                  <a:gd name="T16" fmla="*/ 118 w 167"/>
                  <a:gd name="T17" fmla="*/ 3 h 204"/>
                  <a:gd name="T18" fmla="*/ 103 w 167"/>
                  <a:gd name="T19" fmla="*/ 10 h 204"/>
                  <a:gd name="T20" fmla="*/ 106 w 167"/>
                  <a:gd name="T21" fmla="*/ 23 h 204"/>
                  <a:gd name="T22" fmla="*/ 102 w 167"/>
                  <a:gd name="T23" fmla="*/ 54 h 204"/>
                  <a:gd name="T24" fmla="*/ 88 w 167"/>
                  <a:gd name="T25" fmla="*/ 33 h 204"/>
                  <a:gd name="T26" fmla="*/ 87 w 167"/>
                  <a:gd name="T27" fmla="*/ 19 h 204"/>
                  <a:gd name="T28" fmla="*/ 74 w 167"/>
                  <a:gd name="T29" fmla="*/ 14 h 204"/>
                  <a:gd name="T30" fmla="*/ 69 w 167"/>
                  <a:gd name="T31" fmla="*/ 30 h 204"/>
                  <a:gd name="T32" fmla="*/ 85 w 167"/>
                  <a:gd name="T33" fmla="*/ 37 h 204"/>
                  <a:gd name="T34" fmla="*/ 85 w 167"/>
                  <a:gd name="T35" fmla="*/ 36 h 204"/>
                  <a:gd name="T36" fmla="*/ 101 w 167"/>
                  <a:gd name="T37" fmla="*/ 58 h 204"/>
                  <a:gd name="T38" fmla="*/ 87 w 167"/>
                  <a:gd name="T39" fmla="*/ 114 h 204"/>
                  <a:gd name="T40" fmla="*/ 57 w 167"/>
                  <a:gd name="T41" fmla="*/ 63 h 204"/>
                  <a:gd name="T42" fmla="*/ 55 w 167"/>
                  <a:gd name="T43" fmla="*/ 47 h 204"/>
                  <a:gd name="T44" fmla="*/ 37 w 167"/>
                  <a:gd name="T45" fmla="*/ 48 h 204"/>
                  <a:gd name="T46" fmla="*/ 36 w 167"/>
                  <a:gd name="T47" fmla="*/ 67 h 204"/>
                  <a:gd name="T48" fmla="*/ 51 w 167"/>
                  <a:gd name="T49" fmla="*/ 68 h 204"/>
                  <a:gd name="T50" fmla="*/ 54 w 167"/>
                  <a:gd name="T51" fmla="*/ 68 h 204"/>
                  <a:gd name="T52" fmla="*/ 55 w 167"/>
                  <a:gd name="T53" fmla="*/ 67 h 204"/>
                  <a:gd name="T54" fmla="*/ 85 w 167"/>
                  <a:gd name="T55" fmla="*/ 118 h 204"/>
                  <a:gd name="T56" fmla="*/ 58 w 167"/>
                  <a:gd name="T57" fmla="*/ 174 h 204"/>
                  <a:gd name="T58" fmla="*/ 27 w 167"/>
                  <a:gd name="T59" fmla="*/ 114 h 204"/>
                  <a:gd name="T60" fmla="*/ 22 w 167"/>
                  <a:gd name="T61" fmla="*/ 97 h 204"/>
                  <a:gd name="T62" fmla="*/ 5 w 167"/>
                  <a:gd name="T63" fmla="*/ 100 h 204"/>
                  <a:gd name="T64" fmla="*/ 9 w 167"/>
                  <a:gd name="T65" fmla="*/ 120 h 204"/>
                  <a:gd name="T66" fmla="*/ 24 w 167"/>
                  <a:gd name="T67" fmla="*/ 118 h 204"/>
                  <a:gd name="T68" fmla="*/ 57 w 167"/>
                  <a:gd name="T69" fmla="*/ 176 h 204"/>
                  <a:gd name="T70" fmla="*/ 43 w 167"/>
                  <a:gd name="T71" fmla="*/ 203 h 204"/>
                  <a:gd name="T72" fmla="*/ 44 w 167"/>
                  <a:gd name="T73" fmla="*/ 204 h 204"/>
                  <a:gd name="T74" fmla="*/ 75 w 167"/>
                  <a:gd name="T75" fmla="*/ 152 h 204"/>
                  <a:gd name="T76" fmla="*/ 102 w 167"/>
                  <a:gd name="T77" fmla="*/ 135 h 204"/>
                  <a:gd name="T78" fmla="*/ 126 w 167"/>
                  <a:gd name="T79" fmla="*/ 128 h 204"/>
                  <a:gd name="T80" fmla="*/ 130 w 167"/>
                  <a:gd name="T81" fmla="*/ 132 h 204"/>
                  <a:gd name="T82" fmla="*/ 131 w 167"/>
                  <a:gd name="T83" fmla="*/ 134 h 204"/>
                  <a:gd name="T84" fmla="*/ 151 w 167"/>
                  <a:gd name="T85" fmla="*/ 125 h 204"/>
                  <a:gd name="T86" fmla="*/ 141 w 167"/>
                  <a:gd name="T87" fmla="*/ 103 h 204"/>
                  <a:gd name="T88" fmla="*/ 121 w 167"/>
                  <a:gd name="T89" fmla="*/ 114 h 204"/>
                  <a:gd name="T90" fmla="*/ 123 w 167"/>
                  <a:gd name="T91" fmla="*/ 123 h 204"/>
                  <a:gd name="T92" fmla="*/ 79 w 167"/>
                  <a:gd name="T93" fmla="*/ 145 h 204"/>
                  <a:gd name="T94" fmla="*/ 99 w 167"/>
                  <a:gd name="T95" fmla="*/ 88 h 204"/>
                  <a:gd name="T96" fmla="*/ 100 w 167"/>
                  <a:gd name="T97" fmla="*/ 88 h 204"/>
                  <a:gd name="T98" fmla="*/ 142 w 167"/>
                  <a:gd name="T99" fmla="*/ 60 h 204"/>
                  <a:gd name="T100" fmla="*/ 157 w 167"/>
                  <a:gd name="T101" fmla="*/ 60 h 204"/>
                  <a:gd name="T102" fmla="*/ 164 w 167"/>
                  <a:gd name="T103" fmla="*/ 4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7" h="204">
                    <a:moveTo>
                      <a:pt x="164" y="42"/>
                    </a:moveTo>
                    <a:cubicBezTo>
                      <a:pt x="161" y="33"/>
                      <a:pt x="148" y="33"/>
                      <a:pt x="141" y="36"/>
                    </a:cubicBezTo>
                    <a:cubicBezTo>
                      <a:pt x="135" y="40"/>
                      <a:pt x="133" y="48"/>
                      <a:pt x="136" y="54"/>
                    </a:cubicBezTo>
                    <a:cubicBezTo>
                      <a:pt x="136" y="54"/>
                      <a:pt x="136" y="54"/>
                      <a:pt x="137" y="55"/>
                    </a:cubicBezTo>
                    <a:cubicBezTo>
                      <a:pt x="137" y="55"/>
                      <a:pt x="137" y="56"/>
                      <a:pt x="138" y="56"/>
                    </a:cubicBezTo>
                    <a:cubicBezTo>
                      <a:pt x="124" y="61"/>
                      <a:pt x="110" y="71"/>
                      <a:pt x="101" y="82"/>
                    </a:cubicBezTo>
                    <a:cubicBezTo>
                      <a:pt x="105" y="63"/>
                      <a:pt x="108" y="45"/>
                      <a:pt x="110" y="26"/>
                    </a:cubicBezTo>
                    <a:cubicBezTo>
                      <a:pt x="116" y="25"/>
                      <a:pt x="124" y="23"/>
                      <a:pt x="124" y="16"/>
                    </a:cubicBezTo>
                    <a:cubicBezTo>
                      <a:pt x="125" y="11"/>
                      <a:pt x="122" y="6"/>
                      <a:pt x="118" y="3"/>
                    </a:cubicBezTo>
                    <a:cubicBezTo>
                      <a:pt x="111" y="0"/>
                      <a:pt x="106" y="4"/>
                      <a:pt x="103" y="10"/>
                    </a:cubicBezTo>
                    <a:cubicBezTo>
                      <a:pt x="100" y="15"/>
                      <a:pt x="102" y="20"/>
                      <a:pt x="106" y="23"/>
                    </a:cubicBezTo>
                    <a:cubicBezTo>
                      <a:pt x="105" y="33"/>
                      <a:pt x="103" y="44"/>
                      <a:pt x="102" y="54"/>
                    </a:cubicBezTo>
                    <a:cubicBezTo>
                      <a:pt x="98" y="47"/>
                      <a:pt x="93" y="39"/>
                      <a:pt x="88" y="33"/>
                    </a:cubicBezTo>
                    <a:cubicBezTo>
                      <a:pt x="90" y="29"/>
                      <a:pt x="90" y="23"/>
                      <a:pt x="87" y="19"/>
                    </a:cubicBezTo>
                    <a:cubicBezTo>
                      <a:pt x="84" y="15"/>
                      <a:pt x="79" y="12"/>
                      <a:pt x="74" y="14"/>
                    </a:cubicBezTo>
                    <a:cubicBezTo>
                      <a:pt x="68" y="16"/>
                      <a:pt x="67" y="25"/>
                      <a:pt x="69" y="30"/>
                    </a:cubicBezTo>
                    <a:cubicBezTo>
                      <a:pt x="71" y="36"/>
                      <a:pt x="79" y="39"/>
                      <a:pt x="85" y="37"/>
                    </a:cubicBezTo>
                    <a:cubicBezTo>
                      <a:pt x="85" y="37"/>
                      <a:pt x="85" y="37"/>
                      <a:pt x="85" y="36"/>
                    </a:cubicBezTo>
                    <a:cubicBezTo>
                      <a:pt x="91" y="43"/>
                      <a:pt x="96" y="50"/>
                      <a:pt x="101" y="58"/>
                    </a:cubicBezTo>
                    <a:cubicBezTo>
                      <a:pt x="98" y="77"/>
                      <a:pt x="93" y="96"/>
                      <a:pt x="87" y="114"/>
                    </a:cubicBezTo>
                    <a:cubicBezTo>
                      <a:pt x="84" y="95"/>
                      <a:pt x="71" y="77"/>
                      <a:pt x="57" y="63"/>
                    </a:cubicBezTo>
                    <a:cubicBezTo>
                      <a:pt x="60" y="57"/>
                      <a:pt x="59" y="52"/>
                      <a:pt x="55" y="47"/>
                    </a:cubicBezTo>
                    <a:cubicBezTo>
                      <a:pt x="50" y="43"/>
                      <a:pt x="41" y="43"/>
                      <a:pt x="37" y="48"/>
                    </a:cubicBezTo>
                    <a:cubicBezTo>
                      <a:pt x="32" y="53"/>
                      <a:pt x="29" y="63"/>
                      <a:pt x="36" y="67"/>
                    </a:cubicBezTo>
                    <a:cubicBezTo>
                      <a:pt x="40" y="70"/>
                      <a:pt x="46" y="70"/>
                      <a:pt x="51" y="68"/>
                    </a:cubicBezTo>
                    <a:cubicBezTo>
                      <a:pt x="52" y="69"/>
                      <a:pt x="53" y="69"/>
                      <a:pt x="54" y="68"/>
                    </a:cubicBezTo>
                    <a:cubicBezTo>
                      <a:pt x="54" y="68"/>
                      <a:pt x="54" y="67"/>
                      <a:pt x="55" y="67"/>
                    </a:cubicBezTo>
                    <a:cubicBezTo>
                      <a:pt x="68" y="82"/>
                      <a:pt x="81" y="97"/>
                      <a:pt x="85" y="118"/>
                    </a:cubicBezTo>
                    <a:cubicBezTo>
                      <a:pt x="78" y="138"/>
                      <a:pt x="68" y="156"/>
                      <a:pt x="58" y="174"/>
                    </a:cubicBezTo>
                    <a:cubicBezTo>
                      <a:pt x="56" y="153"/>
                      <a:pt x="42" y="130"/>
                      <a:pt x="27" y="114"/>
                    </a:cubicBezTo>
                    <a:cubicBezTo>
                      <a:pt x="30" y="108"/>
                      <a:pt x="27" y="100"/>
                      <a:pt x="22" y="97"/>
                    </a:cubicBezTo>
                    <a:cubicBezTo>
                      <a:pt x="16" y="94"/>
                      <a:pt x="9" y="96"/>
                      <a:pt x="5" y="100"/>
                    </a:cubicBezTo>
                    <a:cubicBezTo>
                      <a:pt x="0" y="106"/>
                      <a:pt x="3" y="115"/>
                      <a:pt x="9" y="120"/>
                    </a:cubicBezTo>
                    <a:cubicBezTo>
                      <a:pt x="14" y="124"/>
                      <a:pt x="21" y="123"/>
                      <a:pt x="24" y="118"/>
                    </a:cubicBezTo>
                    <a:cubicBezTo>
                      <a:pt x="37" y="137"/>
                      <a:pt x="52" y="153"/>
                      <a:pt x="57" y="176"/>
                    </a:cubicBezTo>
                    <a:cubicBezTo>
                      <a:pt x="52" y="185"/>
                      <a:pt x="47" y="194"/>
                      <a:pt x="43" y="203"/>
                    </a:cubicBezTo>
                    <a:cubicBezTo>
                      <a:pt x="42" y="204"/>
                      <a:pt x="43" y="204"/>
                      <a:pt x="44" y="204"/>
                    </a:cubicBezTo>
                    <a:cubicBezTo>
                      <a:pt x="56" y="188"/>
                      <a:pt x="66" y="170"/>
                      <a:pt x="75" y="152"/>
                    </a:cubicBezTo>
                    <a:cubicBezTo>
                      <a:pt x="84" y="145"/>
                      <a:pt x="92" y="139"/>
                      <a:pt x="102" y="135"/>
                    </a:cubicBezTo>
                    <a:cubicBezTo>
                      <a:pt x="110" y="132"/>
                      <a:pt x="118" y="131"/>
                      <a:pt x="126" y="128"/>
                    </a:cubicBezTo>
                    <a:cubicBezTo>
                      <a:pt x="127" y="130"/>
                      <a:pt x="129" y="131"/>
                      <a:pt x="130" y="132"/>
                    </a:cubicBezTo>
                    <a:cubicBezTo>
                      <a:pt x="130" y="133"/>
                      <a:pt x="130" y="133"/>
                      <a:pt x="131" y="134"/>
                    </a:cubicBezTo>
                    <a:cubicBezTo>
                      <a:pt x="139" y="138"/>
                      <a:pt x="149" y="135"/>
                      <a:pt x="151" y="125"/>
                    </a:cubicBezTo>
                    <a:cubicBezTo>
                      <a:pt x="152" y="117"/>
                      <a:pt x="148" y="107"/>
                      <a:pt x="141" y="103"/>
                    </a:cubicBezTo>
                    <a:cubicBezTo>
                      <a:pt x="133" y="99"/>
                      <a:pt x="121" y="104"/>
                      <a:pt x="121" y="114"/>
                    </a:cubicBezTo>
                    <a:cubicBezTo>
                      <a:pt x="121" y="117"/>
                      <a:pt x="122" y="120"/>
                      <a:pt x="123" y="123"/>
                    </a:cubicBezTo>
                    <a:cubicBezTo>
                      <a:pt x="108" y="126"/>
                      <a:pt x="90" y="134"/>
                      <a:pt x="79" y="145"/>
                    </a:cubicBezTo>
                    <a:cubicBezTo>
                      <a:pt x="87" y="127"/>
                      <a:pt x="94" y="107"/>
                      <a:pt x="99" y="88"/>
                    </a:cubicBezTo>
                    <a:cubicBezTo>
                      <a:pt x="99" y="88"/>
                      <a:pt x="100" y="88"/>
                      <a:pt x="100" y="88"/>
                    </a:cubicBezTo>
                    <a:cubicBezTo>
                      <a:pt x="112" y="74"/>
                      <a:pt x="126" y="68"/>
                      <a:pt x="142" y="60"/>
                    </a:cubicBezTo>
                    <a:cubicBezTo>
                      <a:pt x="146" y="63"/>
                      <a:pt x="152" y="63"/>
                      <a:pt x="157" y="60"/>
                    </a:cubicBezTo>
                    <a:cubicBezTo>
                      <a:pt x="163" y="56"/>
                      <a:pt x="167" y="48"/>
                      <a:pt x="164" y="42"/>
                    </a:cubicBezTo>
                    <a:close/>
                  </a:path>
                </a:pathLst>
              </a:custGeom>
              <a:solidFill>
                <a:srgbClr val="21B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 bwMode="auto">
              <a:xfrm>
                <a:off x="-26273" y="434082"/>
                <a:ext cx="4349824" cy="682425"/>
              </a:xfrm>
              <a:custGeom>
                <a:avLst/>
                <a:gdLst>
                  <a:gd name="connsiteX0" fmla="*/ 605014 w 4404883"/>
                  <a:gd name="connsiteY0" fmla="*/ 946 h 682425"/>
                  <a:gd name="connsiteX1" fmla="*/ 816050 w 4404883"/>
                  <a:gd name="connsiteY1" fmla="*/ 38448 h 682425"/>
                  <a:gd name="connsiteX2" fmla="*/ 1177825 w 4404883"/>
                  <a:gd name="connsiteY2" fmla="*/ 225616 h 682425"/>
                  <a:gd name="connsiteX3" fmla="*/ 1520415 w 4404883"/>
                  <a:gd name="connsiteY3" fmla="*/ 448566 h 682425"/>
                  <a:gd name="connsiteX4" fmla="*/ 1986338 w 4404883"/>
                  <a:gd name="connsiteY4" fmla="*/ 652249 h 682425"/>
                  <a:gd name="connsiteX5" fmla="*/ 2427594 w 4404883"/>
                  <a:gd name="connsiteY5" fmla="*/ 624724 h 682425"/>
                  <a:gd name="connsiteX6" fmla="*/ 3214181 w 4404883"/>
                  <a:gd name="connsiteY6" fmla="*/ 173319 h 682425"/>
                  <a:gd name="connsiteX7" fmla="*/ 3216921 w 4404883"/>
                  <a:gd name="connsiteY7" fmla="*/ 170567 h 682425"/>
                  <a:gd name="connsiteX8" fmla="*/ 3348476 w 4404883"/>
                  <a:gd name="connsiteY8" fmla="*/ 104507 h 682425"/>
                  <a:gd name="connsiteX9" fmla="*/ 3918546 w 4404883"/>
                  <a:gd name="connsiteY9" fmla="*/ 38448 h 682425"/>
                  <a:gd name="connsiteX10" fmla="*/ 4349824 w 4404883"/>
                  <a:gd name="connsiteY10" fmla="*/ 178566 h 682425"/>
                  <a:gd name="connsiteX11" fmla="*/ 4404883 w 4404883"/>
                  <a:gd name="connsiteY11" fmla="*/ 209367 h 682425"/>
                  <a:gd name="connsiteX12" fmla="*/ 4404883 w 4404883"/>
                  <a:gd name="connsiteY12" fmla="*/ 226059 h 682425"/>
                  <a:gd name="connsiteX13" fmla="*/ 4330039 w 4404883"/>
                  <a:gd name="connsiteY13" fmla="*/ 184157 h 682425"/>
                  <a:gd name="connsiteX14" fmla="*/ 4137803 w 4404883"/>
                  <a:gd name="connsiteY14" fmla="*/ 101755 h 682425"/>
                  <a:gd name="connsiteX15" fmla="*/ 3688325 w 4404883"/>
                  <a:gd name="connsiteY15" fmla="*/ 43953 h 682425"/>
                  <a:gd name="connsiteX16" fmla="*/ 3214181 w 4404883"/>
                  <a:gd name="connsiteY16" fmla="*/ 184329 h 682425"/>
                  <a:gd name="connsiteX17" fmla="*/ 2575593 w 4404883"/>
                  <a:gd name="connsiteY17" fmla="*/ 583437 h 682425"/>
                  <a:gd name="connsiteX18" fmla="*/ 1890413 w 4404883"/>
                  <a:gd name="connsiteY18" fmla="*/ 643992 h 682425"/>
                  <a:gd name="connsiteX19" fmla="*/ 1016123 w 4404883"/>
                  <a:gd name="connsiteY19" fmla="*/ 143042 h 682425"/>
                  <a:gd name="connsiteX20" fmla="*/ 769458 w 4404883"/>
                  <a:gd name="connsiteY20" fmla="*/ 38448 h 682425"/>
                  <a:gd name="connsiteX21" fmla="*/ 506348 w 4404883"/>
                  <a:gd name="connsiteY21" fmla="*/ 13676 h 682425"/>
                  <a:gd name="connsiteX22" fmla="*/ 2056 w 4404883"/>
                  <a:gd name="connsiteY22" fmla="*/ 54963 h 682425"/>
                  <a:gd name="connsiteX23" fmla="*/ 2056 w 4404883"/>
                  <a:gd name="connsiteY23" fmla="*/ 49458 h 682425"/>
                  <a:gd name="connsiteX24" fmla="*/ 4797 w 4404883"/>
                  <a:gd name="connsiteY24" fmla="*/ 49458 h 682425"/>
                  <a:gd name="connsiteX25" fmla="*/ 21241 w 4404883"/>
                  <a:gd name="connsiteY25" fmla="*/ 49458 h 682425"/>
                  <a:gd name="connsiteX26" fmla="*/ 385757 w 4404883"/>
                  <a:gd name="connsiteY26" fmla="*/ 10923 h 682425"/>
                  <a:gd name="connsiteX27" fmla="*/ 393979 w 4404883"/>
                  <a:gd name="connsiteY27" fmla="*/ 10923 h 682425"/>
                  <a:gd name="connsiteX28" fmla="*/ 605014 w 4404883"/>
                  <a:gd name="connsiteY28" fmla="*/ 946 h 682425"/>
                  <a:gd name="connsiteX0-1" fmla="*/ 605014 w 4404883"/>
                  <a:gd name="connsiteY0-2" fmla="*/ 946 h 682425"/>
                  <a:gd name="connsiteX1-3" fmla="*/ 816050 w 4404883"/>
                  <a:gd name="connsiteY1-4" fmla="*/ 38448 h 682425"/>
                  <a:gd name="connsiteX2-5" fmla="*/ 1177825 w 4404883"/>
                  <a:gd name="connsiteY2-6" fmla="*/ 225616 h 682425"/>
                  <a:gd name="connsiteX3-7" fmla="*/ 1520415 w 4404883"/>
                  <a:gd name="connsiteY3-8" fmla="*/ 448566 h 682425"/>
                  <a:gd name="connsiteX4-9" fmla="*/ 1986338 w 4404883"/>
                  <a:gd name="connsiteY4-10" fmla="*/ 652249 h 682425"/>
                  <a:gd name="connsiteX5-11" fmla="*/ 2427594 w 4404883"/>
                  <a:gd name="connsiteY5-12" fmla="*/ 624724 h 682425"/>
                  <a:gd name="connsiteX6-13" fmla="*/ 3214181 w 4404883"/>
                  <a:gd name="connsiteY6-14" fmla="*/ 173319 h 682425"/>
                  <a:gd name="connsiteX7-15" fmla="*/ 3216921 w 4404883"/>
                  <a:gd name="connsiteY7-16" fmla="*/ 170567 h 682425"/>
                  <a:gd name="connsiteX8-17" fmla="*/ 3348476 w 4404883"/>
                  <a:gd name="connsiteY8-18" fmla="*/ 104507 h 682425"/>
                  <a:gd name="connsiteX9-19" fmla="*/ 3918546 w 4404883"/>
                  <a:gd name="connsiteY9-20" fmla="*/ 38448 h 682425"/>
                  <a:gd name="connsiteX10-21" fmla="*/ 4349824 w 4404883"/>
                  <a:gd name="connsiteY10-22" fmla="*/ 178566 h 682425"/>
                  <a:gd name="connsiteX11-23" fmla="*/ 4404883 w 4404883"/>
                  <a:gd name="connsiteY11-24" fmla="*/ 209367 h 682425"/>
                  <a:gd name="connsiteX12-25" fmla="*/ 4330039 w 4404883"/>
                  <a:gd name="connsiteY12-26" fmla="*/ 184157 h 682425"/>
                  <a:gd name="connsiteX13-27" fmla="*/ 4137803 w 4404883"/>
                  <a:gd name="connsiteY13-28" fmla="*/ 101755 h 682425"/>
                  <a:gd name="connsiteX14-29" fmla="*/ 3688325 w 4404883"/>
                  <a:gd name="connsiteY14-30" fmla="*/ 43953 h 682425"/>
                  <a:gd name="connsiteX15-31" fmla="*/ 3214181 w 4404883"/>
                  <a:gd name="connsiteY15-32" fmla="*/ 184329 h 682425"/>
                  <a:gd name="connsiteX16-33" fmla="*/ 2575593 w 4404883"/>
                  <a:gd name="connsiteY16-34" fmla="*/ 583437 h 682425"/>
                  <a:gd name="connsiteX17-35" fmla="*/ 1890413 w 4404883"/>
                  <a:gd name="connsiteY17-36" fmla="*/ 643992 h 682425"/>
                  <a:gd name="connsiteX18-37" fmla="*/ 1016123 w 4404883"/>
                  <a:gd name="connsiteY18-38" fmla="*/ 143042 h 682425"/>
                  <a:gd name="connsiteX19-39" fmla="*/ 769458 w 4404883"/>
                  <a:gd name="connsiteY19-40" fmla="*/ 38448 h 682425"/>
                  <a:gd name="connsiteX20-41" fmla="*/ 506348 w 4404883"/>
                  <a:gd name="connsiteY20-42" fmla="*/ 13676 h 682425"/>
                  <a:gd name="connsiteX21-43" fmla="*/ 2056 w 4404883"/>
                  <a:gd name="connsiteY21-44" fmla="*/ 54963 h 682425"/>
                  <a:gd name="connsiteX22-45" fmla="*/ 2056 w 4404883"/>
                  <a:gd name="connsiteY22-46" fmla="*/ 49458 h 682425"/>
                  <a:gd name="connsiteX23-47" fmla="*/ 4797 w 4404883"/>
                  <a:gd name="connsiteY23-48" fmla="*/ 49458 h 682425"/>
                  <a:gd name="connsiteX24-49" fmla="*/ 21241 w 4404883"/>
                  <a:gd name="connsiteY24-50" fmla="*/ 49458 h 682425"/>
                  <a:gd name="connsiteX25-51" fmla="*/ 385757 w 4404883"/>
                  <a:gd name="connsiteY25-52" fmla="*/ 10923 h 682425"/>
                  <a:gd name="connsiteX26-53" fmla="*/ 393979 w 4404883"/>
                  <a:gd name="connsiteY26-54" fmla="*/ 10923 h 682425"/>
                  <a:gd name="connsiteX27-55" fmla="*/ 605014 w 4404883"/>
                  <a:gd name="connsiteY27-56" fmla="*/ 946 h 682425"/>
                  <a:gd name="connsiteX0-57" fmla="*/ 605014 w 4349824"/>
                  <a:gd name="connsiteY0-58" fmla="*/ 946 h 682425"/>
                  <a:gd name="connsiteX1-59" fmla="*/ 816050 w 4349824"/>
                  <a:gd name="connsiteY1-60" fmla="*/ 38448 h 682425"/>
                  <a:gd name="connsiteX2-61" fmla="*/ 1177825 w 4349824"/>
                  <a:gd name="connsiteY2-62" fmla="*/ 225616 h 682425"/>
                  <a:gd name="connsiteX3-63" fmla="*/ 1520415 w 4349824"/>
                  <a:gd name="connsiteY3-64" fmla="*/ 448566 h 682425"/>
                  <a:gd name="connsiteX4-65" fmla="*/ 1986338 w 4349824"/>
                  <a:gd name="connsiteY4-66" fmla="*/ 652249 h 682425"/>
                  <a:gd name="connsiteX5-67" fmla="*/ 2427594 w 4349824"/>
                  <a:gd name="connsiteY5-68" fmla="*/ 624724 h 682425"/>
                  <a:gd name="connsiteX6-69" fmla="*/ 3214181 w 4349824"/>
                  <a:gd name="connsiteY6-70" fmla="*/ 173319 h 682425"/>
                  <a:gd name="connsiteX7-71" fmla="*/ 3216921 w 4349824"/>
                  <a:gd name="connsiteY7-72" fmla="*/ 170567 h 682425"/>
                  <a:gd name="connsiteX8-73" fmla="*/ 3348476 w 4349824"/>
                  <a:gd name="connsiteY8-74" fmla="*/ 104507 h 682425"/>
                  <a:gd name="connsiteX9-75" fmla="*/ 3918546 w 4349824"/>
                  <a:gd name="connsiteY9-76" fmla="*/ 38448 h 682425"/>
                  <a:gd name="connsiteX10-77" fmla="*/ 4349824 w 4349824"/>
                  <a:gd name="connsiteY10-78" fmla="*/ 178566 h 682425"/>
                  <a:gd name="connsiteX11-79" fmla="*/ 4330039 w 4349824"/>
                  <a:gd name="connsiteY11-80" fmla="*/ 184157 h 682425"/>
                  <a:gd name="connsiteX12-81" fmla="*/ 4137803 w 4349824"/>
                  <a:gd name="connsiteY12-82" fmla="*/ 101755 h 682425"/>
                  <a:gd name="connsiteX13-83" fmla="*/ 3688325 w 4349824"/>
                  <a:gd name="connsiteY13-84" fmla="*/ 43953 h 682425"/>
                  <a:gd name="connsiteX14-85" fmla="*/ 3214181 w 4349824"/>
                  <a:gd name="connsiteY14-86" fmla="*/ 184329 h 682425"/>
                  <a:gd name="connsiteX15-87" fmla="*/ 2575593 w 4349824"/>
                  <a:gd name="connsiteY15-88" fmla="*/ 583437 h 682425"/>
                  <a:gd name="connsiteX16-89" fmla="*/ 1890413 w 4349824"/>
                  <a:gd name="connsiteY16-90" fmla="*/ 643992 h 682425"/>
                  <a:gd name="connsiteX17-91" fmla="*/ 1016123 w 4349824"/>
                  <a:gd name="connsiteY17-92" fmla="*/ 143042 h 682425"/>
                  <a:gd name="connsiteX18-93" fmla="*/ 769458 w 4349824"/>
                  <a:gd name="connsiteY18-94" fmla="*/ 38448 h 682425"/>
                  <a:gd name="connsiteX19-95" fmla="*/ 506348 w 4349824"/>
                  <a:gd name="connsiteY19-96" fmla="*/ 13676 h 682425"/>
                  <a:gd name="connsiteX20-97" fmla="*/ 2056 w 4349824"/>
                  <a:gd name="connsiteY20-98" fmla="*/ 54963 h 682425"/>
                  <a:gd name="connsiteX21-99" fmla="*/ 2056 w 4349824"/>
                  <a:gd name="connsiteY21-100" fmla="*/ 49458 h 682425"/>
                  <a:gd name="connsiteX22-101" fmla="*/ 4797 w 4349824"/>
                  <a:gd name="connsiteY22-102" fmla="*/ 49458 h 682425"/>
                  <a:gd name="connsiteX23-103" fmla="*/ 21241 w 4349824"/>
                  <a:gd name="connsiteY23-104" fmla="*/ 49458 h 682425"/>
                  <a:gd name="connsiteX24-105" fmla="*/ 385757 w 4349824"/>
                  <a:gd name="connsiteY24-106" fmla="*/ 10923 h 682425"/>
                  <a:gd name="connsiteX25-107" fmla="*/ 393979 w 4349824"/>
                  <a:gd name="connsiteY25-108" fmla="*/ 10923 h 682425"/>
                  <a:gd name="connsiteX26-109" fmla="*/ 605014 w 4349824"/>
                  <a:gd name="connsiteY26-110" fmla="*/ 946 h 6824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</a:cxnLst>
                <a:rect l="l" t="t" r="r" b="b"/>
                <a:pathLst>
                  <a:path w="4349824" h="682425">
                    <a:moveTo>
                      <a:pt x="605014" y="946"/>
                    </a:moveTo>
                    <a:cubicBezTo>
                      <a:pt x="675588" y="4042"/>
                      <a:pt x="746162" y="15052"/>
                      <a:pt x="816050" y="38448"/>
                    </a:cubicBezTo>
                    <a:cubicBezTo>
                      <a:pt x="944864" y="79735"/>
                      <a:pt x="1065456" y="151299"/>
                      <a:pt x="1177825" y="225616"/>
                    </a:cubicBezTo>
                    <a:cubicBezTo>
                      <a:pt x="1292935" y="297180"/>
                      <a:pt x="1405305" y="374250"/>
                      <a:pt x="1520415" y="448566"/>
                    </a:cubicBezTo>
                    <a:cubicBezTo>
                      <a:pt x="1665673" y="536645"/>
                      <a:pt x="1816413" y="621972"/>
                      <a:pt x="1986338" y="652249"/>
                    </a:cubicBezTo>
                    <a:cubicBezTo>
                      <a:pt x="2134336" y="682526"/>
                      <a:pt x="2282336" y="671516"/>
                      <a:pt x="2427594" y="624724"/>
                    </a:cubicBezTo>
                    <a:cubicBezTo>
                      <a:pt x="2718110" y="533893"/>
                      <a:pt x="2962034" y="335715"/>
                      <a:pt x="3214181" y="173319"/>
                    </a:cubicBezTo>
                    <a:lnTo>
                      <a:pt x="3216921" y="170567"/>
                    </a:lnTo>
                    <a:cubicBezTo>
                      <a:pt x="3258032" y="145794"/>
                      <a:pt x="3301884" y="118270"/>
                      <a:pt x="3348476" y="104507"/>
                    </a:cubicBezTo>
                    <a:cubicBezTo>
                      <a:pt x="3526623" y="30191"/>
                      <a:pt x="3723955" y="16428"/>
                      <a:pt x="3918546" y="38448"/>
                    </a:cubicBezTo>
                    <a:cubicBezTo>
                      <a:pt x="4072711" y="54963"/>
                      <a:pt x="4214544" y="108636"/>
                      <a:pt x="4349824" y="178566"/>
                    </a:cubicBezTo>
                    <a:lnTo>
                      <a:pt x="4330039" y="184157"/>
                    </a:lnTo>
                    <a:cubicBezTo>
                      <a:pt x="4267988" y="152676"/>
                      <a:pt x="4204266" y="124463"/>
                      <a:pt x="4137803" y="101755"/>
                    </a:cubicBezTo>
                    <a:cubicBezTo>
                      <a:pt x="3995286" y="52210"/>
                      <a:pt x="3839065" y="35696"/>
                      <a:pt x="3688325" y="43953"/>
                    </a:cubicBezTo>
                    <a:cubicBezTo>
                      <a:pt x="3521141" y="52210"/>
                      <a:pt x="3356698" y="96250"/>
                      <a:pt x="3214181" y="184329"/>
                    </a:cubicBezTo>
                    <a:cubicBezTo>
                      <a:pt x="3005886" y="324705"/>
                      <a:pt x="2805813" y="481596"/>
                      <a:pt x="2575593" y="583437"/>
                    </a:cubicBezTo>
                    <a:cubicBezTo>
                      <a:pt x="2359076" y="682526"/>
                      <a:pt x="2120633" y="715556"/>
                      <a:pt x="1890413" y="643992"/>
                    </a:cubicBezTo>
                    <a:cubicBezTo>
                      <a:pt x="1567007" y="544903"/>
                      <a:pt x="1309380" y="302685"/>
                      <a:pt x="1016123" y="143042"/>
                    </a:cubicBezTo>
                    <a:cubicBezTo>
                      <a:pt x="936642" y="101755"/>
                      <a:pt x="857161" y="60468"/>
                      <a:pt x="769458" y="38448"/>
                    </a:cubicBezTo>
                    <a:cubicBezTo>
                      <a:pt x="684495" y="16428"/>
                      <a:pt x="596792" y="10923"/>
                      <a:pt x="506348" y="13676"/>
                    </a:cubicBezTo>
                    <a:cubicBezTo>
                      <a:pt x="339164" y="21933"/>
                      <a:pt x="171981" y="54963"/>
                      <a:pt x="2056" y="54963"/>
                    </a:cubicBezTo>
                    <a:cubicBezTo>
                      <a:pt x="-685" y="54963"/>
                      <a:pt x="-685" y="49458"/>
                      <a:pt x="2056" y="49458"/>
                    </a:cubicBezTo>
                    <a:lnTo>
                      <a:pt x="4797" y="49458"/>
                    </a:lnTo>
                    <a:lnTo>
                      <a:pt x="21241" y="49458"/>
                    </a:lnTo>
                    <a:cubicBezTo>
                      <a:pt x="144573" y="43953"/>
                      <a:pt x="265165" y="24686"/>
                      <a:pt x="385757" y="10923"/>
                    </a:cubicBezTo>
                    <a:lnTo>
                      <a:pt x="393979" y="10923"/>
                    </a:lnTo>
                    <a:cubicBezTo>
                      <a:pt x="463867" y="2666"/>
                      <a:pt x="534441" y="-2151"/>
                      <a:pt x="605014" y="946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45"/>
              <p:cNvSpPr/>
              <p:nvPr/>
            </p:nvSpPr>
            <p:spPr bwMode="auto">
              <a:xfrm rot="3230110">
                <a:off x="4294487" y="304051"/>
                <a:ext cx="135547" cy="325921"/>
              </a:xfrm>
              <a:custGeom>
                <a:avLst/>
                <a:gdLst>
                  <a:gd name="T0" fmla="*/ 16 w 52"/>
                  <a:gd name="T1" fmla="*/ 2 h 124"/>
                  <a:gd name="T2" fmla="*/ 13 w 52"/>
                  <a:gd name="T3" fmla="*/ 3 h 124"/>
                  <a:gd name="T4" fmla="*/ 35 w 52"/>
                  <a:gd name="T5" fmla="*/ 123 h 124"/>
                  <a:gd name="T6" fmla="*/ 35 w 52"/>
                  <a:gd name="T7" fmla="*/ 123 h 124"/>
                  <a:gd name="T8" fmla="*/ 36 w 52"/>
                  <a:gd name="T9" fmla="*/ 123 h 124"/>
                  <a:gd name="T10" fmla="*/ 36 w 52"/>
                  <a:gd name="T11" fmla="*/ 122 h 124"/>
                  <a:gd name="T12" fmla="*/ 36 w 52"/>
                  <a:gd name="T13" fmla="*/ 122 h 124"/>
                  <a:gd name="T14" fmla="*/ 47 w 52"/>
                  <a:gd name="T15" fmla="*/ 64 h 124"/>
                  <a:gd name="T16" fmla="*/ 19 w 52"/>
                  <a:gd name="T17" fmla="*/ 1 h 124"/>
                  <a:gd name="T18" fmla="*/ 16 w 52"/>
                  <a:gd name="T19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45"/>
              <p:cNvSpPr/>
              <p:nvPr/>
            </p:nvSpPr>
            <p:spPr bwMode="auto">
              <a:xfrm rot="11310777">
                <a:off x="4106243" y="547734"/>
                <a:ext cx="135547" cy="325921"/>
              </a:xfrm>
              <a:custGeom>
                <a:avLst/>
                <a:gdLst>
                  <a:gd name="T0" fmla="*/ 16 w 52"/>
                  <a:gd name="T1" fmla="*/ 2 h 124"/>
                  <a:gd name="T2" fmla="*/ 13 w 52"/>
                  <a:gd name="T3" fmla="*/ 3 h 124"/>
                  <a:gd name="T4" fmla="*/ 35 w 52"/>
                  <a:gd name="T5" fmla="*/ 123 h 124"/>
                  <a:gd name="T6" fmla="*/ 35 w 52"/>
                  <a:gd name="T7" fmla="*/ 123 h 124"/>
                  <a:gd name="T8" fmla="*/ 36 w 52"/>
                  <a:gd name="T9" fmla="*/ 123 h 124"/>
                  <a:gd name="T10" fmla="*/ 36 w 52"/>
                  <a:gd name="T11" fmla="*/ 122 h 124"/>
                  <a:gd name="T12" fmla="*/ 36 w 52"/>
                  <a:gd name="T13" fmla="*/ 122 h 124"/>
                  <a:gd name="T14" fmla="*/ 47 w 52"/>
                  <a:gd name="T15" fmla="*/ 64 h 124"/>
                  <a:gd name="T16" fmla="*/ 19 w 52"/>
                  <a:gd name="T17" fmla="*/ 1 h 124"/>
                  <a:gd name="T18" fmla="*/ 16 w 52"/>
                  <a:gd name="T19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 userDrawn="1"/>
        </p:nvGrpSpPr>
        <p:grpSpPr>
          <a:xfrm>
            <a:off x="5052042" y="-14373"/>
            <a:ext cx="4107744" cy="1655763"/>
            <a:chOff x="5036256" y="3487737"/>
            <a:chExt cx="4107744" cy="1655763"/>
          </a:xfrm>
        </p:grpSpPr>
        <p:sp>
          <p:nvSpPr>
            <p:cNvPr id="69" name="Freeform 5"/>
            <p:cNvSpPr/>
            <p:nvPr/>
          </p:nvSpPr>
          <p:spPr bwMode="auto">
            <a:xfrm flipH="1">
              <a:off x="6399918" y="4097337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9"/>
            <p:cNvSpPr/>
            <p:nvPr/>
          </p:nvSpPr>
          <p:spPr bwMode="auto">
            <a:xfrm flipH="1">
              <a:off x="5036256" y="3714749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"/>
            <p:cNvSpPr/>
            <p:nvPr/>
          </p:nvSpPr>
          <p:spPr bwMode="auto">
            <a:xfrm flipH="1">
              <a:off x="7306380" y="4375150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"/>
            <p:cNvSpPr/>
            <p:nvPr/>
          </p:nvSpPr>
          <p:spPr bwMode="auto">
            <a:xfrm flipH="1">
              <a:off x="8331905" y="4603750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9"/>
            <p:cNvSpPr/>
            <p:nvPr/>
          </p:nvSpPr>
          <p:spPr bwMode="auto">
            <a:xfrm flipH="1">
              <a:off x="8023930" y="3803649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1"/>
            <p:cNvSpPr/>
            <p:nvPr/>
          </p:nvSpPr>
          <p:spPr bwMode="auto">
            <a:xfrm flipH="1">
              <a:off x="7301618" y="3511549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2"/>
            <p:cNvSpPr/>
            <p:nvPr/>
          </p:nvSpPr>
          <p:spPr bwMode="auto">
            <a:xfrm flipH="1">
              <a:off x="7446081" y="3627437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1"/>
            <p:cNvSpPr/>
            <p:nvPr/>
          </p:nvSpPr>
          <p:spPr bwMode="auto">
            <a:xfrm flipH="1">
              <a:off x="5930018" y="3913187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2"/>
            <p:cNvSpPr/>
            <p:nvPr/>
          </p:nvSpPr>
          <p:spPr bwMode="auto">
            <a:xfrm flipH="1">
              <a:off x="6544381" y="3894137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3"/>
            <p:cNvSpPr/>
            <p:nvPr/>
          </p:nvSpPr>
          <p:spPr bwMode="auto">
            <a:xfrm flipH="1">
              <a:off x="6741231" y="4017962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4"/>
            <p:cNvSpPr/>
            <p:nvPr/>
          </p:nvSpPr>
          <p:spPr bwMode="auto">
            <a:xfrm flipH="1">
              <a:off x="7412743" y="4235450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5"/>
            <p:cNvSpPr/>
            <p:nvPr/>
          </p:nvSpPr>
          <p:spPr bwMode="auto">
            <a:xfrm flipH="1">
              <a:off x="7533393" y="4202112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6"/>
            <p:cNvSpPr/>
            <p:nvPr/>
          </p:nvSpPr>
          <p:spPr bwMode="auto">
            <a:xfrm flipH="1">
              <a:off x="7739768" y="4427537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7"/>
            <p:cNvSpPr/>
            <p:nvPr/>
          </p:nvSpPr>
          <p:spPr bwMode="auto">
            <a:xfrm flipH="1">
              <a:off x="5533143" y="4287837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8"/>
            <p:cNvSpPr/>
            <p:nvPr/>
          </p:nvSpPr>
          <p:spPr bwMode="auto">
            <a:xfrm flipH="1">
              <a:off x="6039555" y="3548062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9"/>
            <p:cNvSpPr/>
            <p:nvPr/>
          </p:nvSpPr>
          <p:spPr bwMode="auto">
            <a:xfrm flipH="1">
              <a:off x="6190368" y="3630612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0"/>
            <p:cNvSpPr/>
            <p:nvPr/>
          </p:nvSpPr>
          <p:spPr bwMode="auto">
            <a:xfrm flipH="1">
              <a:off x="6763455" y="3487737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1"/>
            <p:cNvSpPr/>
            <p:nvPr/>
          </p:nvSpPr>
          <p:spPr bwMode="auto">
            <a:xfrm flipH="1">
              <a:off x="8403343" y="4603750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2"/>
            <p:cNvSpPr/>
            <p:nvPr/>
          </p:nvSpPr>
          <p:spPr bwMode="auto">
            <a:xfrm flipH="1">
              <a:off x="8547805" y="4592637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3"/>
            <p:cNvSpPr/>
            <p:nvPr/>
          </p:nvSpPr>
          <p:spPr bwMode="auto">
            <a:xfrm flipH="1">
              <a:off x="7909630" y="4348162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4"/>
            <p:cNvSpPr/>
            <p:nvPr/>
          </p:nvSpPr>
          <p:spPr bwMode="auto">
            <a:xfrm flipH="1">
              <a:off x="5466468" y="3500437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任意多边形 89"/>
            <p:cNvSpPr/>
            <p:nvPr/>
          </p:nvSpPr>
          <p:spPr bwMode="auto">
            <a:xfrm flipH="1">
              <a:off x="5176262" y="3895281"/>
              <a:ext cx="3967738" cy="601386"/>
            </a:xfrm>
            <a:custGeom>
              <a:avLst/>
              <a:gdLst>
                <a:gd name="connsiteX0" fmla="*/ 3967738 w 3967738"/>
                <a:gd name="connsiteY0" fmla="*/ 521937 h 601386"/>
                <a:gd name="connsiteX1" fmla="*/ 3926548 w 3967738"/>
                <a:gd name="connsiteY1" fmla="*/ 522431 h 601386"/>
                <a:gd name="connsiteX2" fmla="*/ 3936569 w 3967738"/>
                <a:gd name="connsiteY2" fmla="*/ 524836 h 601386"/>
                <a:gd name="connsiteX3" fmla="*/ 2324394 w 3967738"/>
                <a:gd name="connsiteY3" fmla="*/ 597 h 601386"/>
                <a:gd name="connsiteX4" fmla="*/ 2224728 w 3967738"/>
                <a:gd name="connsiteY4" fmla="*/ 1214 h 601386"/>
                <a:gd name="connsiteX5" fmla="*/ 2092403 w 3967738"/>
                <a:gd name="connsiteY5" fmla="*/ 12310 h 601386"/>
                <a:gd name="connsiteX6" fmla="*/ 1640184 w 3967738"/>
                <a:gd name="connsiteY6" fmla="*/ 119657 h 601386"/>
                <a:gd name="connsiteX7" fmla="*/ 1261964 w 3967738"/>
                <a:gd name="connsiteY7" fmla="*/ 290310 h 601386"/>
                <a:gd name="connsiteX8" fmla="*/ 1256483 w 3967738"/>
                <a:gd name="connsiteY8" fmla="*/ 290310 h 601386"/>
                <a:gd name="connsiteX9" fmla="*/ 294490 w 3967738"/>
                <a:gd name="connsiteY9" fmla="*/ 576567 h 601386"/>
                <a:gd name="connsiteX10" fmla="*/ 91890 w 3967738"/>
                <a:gd name="connsiteY10" fmla="*/ 524270 h 601386"/>
                <a:gd name="connsiteX11" fmla="*/ 0 w 3967738"/>
                <a:gd name="connsiteY11" fmla="*/ 486802 h 601386"/>
                <a:gd name="connsiteX12" fmla="*/ 0 w 3967738"/>
                <a:gd name="connsiteY12" fmla="*/ 500852 h 601386"/>
                <a:gd name="connsiteX13" fmla="*/ 77716 w 3967738"/>
                <a:gd name="connsiteY13" fmla="*/ 534635 h 601386"/>
                <a:gd name="connsiteX14" fmla="*/ 554858 w 3967738"/>
                <a:gd name="connsiteY14" fmla="*/ 593082 h 601386"/>
                <a:gd name="connsiteX15" fmla="*/ 1248261 w 3967738"/>
                <a:gd name="connsiteY15" fmla="*/ 306825 h 601386"/>
                <a:gd name="connsiteX16" fmla="*/ 1725146 w 3967738"/>
                <a:gd name="connsiteY16" fmla="*/ 108647 h 601386"/>
                <a:gd name="connsiteX17" fmla="*/ 2265068 w 3967738"/>
                <a:gd name="connsiteY17" fmla="*/ 15063 h 601386"/>
                <a:gd name="connsiteX18" fmla="*/ 2788546 w 3967738"/>
                <a:gd name="connsiteY18" fmla="*/ 125161 h 601386"/>
                <a:gd name="connsiteX19" fmla="*/ 3210617 w 3967738"/>
                <a:gd name="connsiteY19" fmla="*/ 345359 h 601386"/>
                <a:gd name="connsiteX20" fmla="*/ 3396815 w 3967738"/>
                <a:gd name="connsiteY20" fmla="*/ 433438 h 601386"/>
                <a:gd name="connsiteX21" fmla="*/ 3539265 w 3967738"/>
                <a:gd name="connsiteY21" fmla="*/ 481084 h 601386"/>
                <a:gd name="connsiteX22" fmla="*/ 3542119 w 3967738"/>
                <a:gd name="connsiteY22" fmla="*/ 466814 h 601386"/>
                <a:gd name="connsiteX23" fmla="*/ 3484689 w 3967738"/>
                <a:gd name="connsiteY23" fmla="*/ 449953 h 601386"/>
                <a:gd name="connsiteX24" fmla="*/ 3051655 w 3967738"/>
                <a:gd name="connsiteY24" fmla="*/ 240765 h 601386"/>
                <a:gd name="connsiteX25" fmla="*/ 2618621 w 3967738"/>
                <a:gd name="connsiteY25" fmla="*/ 45340 h 601386"/>
                <a:gd name="connsiteX26" fmla="*/ 2324394 w 3967738"/>
                <a:gd name="connsiteY26" fmla="*/ 597 h 6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7738" h="601386">
                  <a:moveTo>
                    <a:pt x="3967738" y="521937"/>
                  </a:moveTo>
                  <a:lnTo>
                    <a:pt x="3926548" y="522431"/>
                  </a:lnTo>
                  <a:lnTo>
                    <a:pt x="3936569" y="524836"/>
                  </a:lnTo>
                  <a:close/>
                  <a:moveTo>
                    <a:pt x="2324394" y="597"/>
                  </a:moveTo>
                  <a:cubicBezTo>
                    <a:pt x="2291196" y="-383"/>
                    <a:pt x="2257938" y="-141"/>
                    <a:pt x="2224728" y="1214"/>
                  </a:cubicBezTo>
                  <a:cubicBezTo>
                    <a:pt x="2180448" y="3021"/>
                    <a:pt x="2136254" y="6805"/>
                    <a:pt x="2092403" y="12310"/>
                  </a:cubicBezTo>
                  <a:cubicBezTo>
                    <a:pt x="1938922" y="31577"/>
                    <a:pt x="1785442" y="70112"/>
                    <a:pt x="1640184" y="119657"/>
                  </a:cubicBezTo>
                  <a:cubicBezTo>
                    <a:pt x="1511370" y="166449"/>
                    <a:pt x="1379815" y="218746"/>
                    <a:pt x="1261964" y="290310"/>
                  </a:cubicBezTo>
                  <a:cubicBezTo>
                    <a:pt x="1261964" y="290310"/>
                    <a:pt x="1259224" y="290310"/>
                    <a:pt x="1256483" y="290310"/>
                  </a:cubicBezTo>
                  <a:cubicBezTo>
                    <a:pt x="960485" y="447201"/>
                    <a:pt x="645302" y="628864"/>
                    <a:pt x="294490" y="576567"/>
                  </a:cubicBezTo>
                  <a:cubicBezTo>
                    <a:pt x="224601" y="566245"/>
                    <a:pt x="157282" y="548010"/>
                    <a:pt x="91890" y="524270"/>
                  </a:cubicBezTo>
                  <a:lnTo>
                    <a:pt x="0" y="486802"/>
                  </a:lnTo>
                  <a:lnTo>
                    <a:pt x="0" y="500852"/>
                  </a:lnTo>
                  <a:lnTo>
                    <a:pt x="77716" y="534635"/>
                  </a:lnTo>
                  <a:cubicBezTo>
                    <a:pt x="230596" y="590501"/>
                    <a:pt x="390414" y="615790"/>
                    <a:pt x="554858" y="593082"/>
                  </a:cubicBezTo>
                  <a:cubicBezTo>
                    <a:pt x="804264" y="557300"/>
                    <a:pt x="1034485" y="433438"/>
                    <a:pt x="1248261" y="306825"/>
                  </a:cubicBezTo>
                  <a:cubicBezTo>
                    <a:pt x="1404482" y="229755"/>
                    <a:pt x="1557962" y="160944"/>
                    <a:pt x="1725146" y="108647"/>
                  </a:cubicBezTo>
                  <a:cubicBezTo>
                    <a:pt x="1900552" y="56350"/>
                    <a:pt x="2081440" y="17815"/>
                    <a:pt x="2265068" y="15063"/>
                  </a:cubicBezTo>
                  <a:cubicBezTo>
                    <a:pt x="2445956" y="12310"/>
                    <a:pt x="2624103" y="53597"/>
                    <a:pt x="2788546" y="125161"/>
                  </a:cubicBezTo>
                  <a:cubicBezTo>
                    <a:pt x="2933804" y="188468"/>
                    <a:pt x="3070840" y="271043"/>
                    <a:pt x="3210617" y="345359"/>
                  </a:cubicBezTo>
                  <a:cubicBezTo>
                    <a:pt x="3270913" y="377701"/>
                    <a:pt x="3333093" y="407462"/>
                    <a:pt x="3396815" y="433438"/>
                  </a:cubicBezTo>
                  <a:lnTo>
                    <a:pt x="3539265" y="481084"/>
                  </a:lnTo>
                  <a:lnTo>
                    <a:pt x="3542119" y="466814"/>
                  </a:lnTo>
                  <a:lnTo>
                    <a:pt x="3484689" y="449953"/>
                  </a:lnTo>
                  <a:cubicBezTo>
                    <a:pt x="3331209" y="400409"/>
                    <a:pt x="3191432" y="317835"/>
                    <a:pt x="3051655" y="240765"/>
                  </a:cubicBezTo>
                  <a:cubicBezTo>
                    <a:pt x="2911878" y="163696"/>
                    <a:pt x="2772102" y="92132"/>
                    <a:pt x="2618621" y="45340"/>
                  </a:cubicBezTo>
                  <a:cubicBezTo>
                    <a:pt x="2523038" y="17472"/>
                    <a:pt x="2423987" y="3537"/>
                    <a:pt x="2324394" y="597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Freeform 68"/>
            <p:cNvSpPr/>
            <p:nvPr/>
          </p:nvSpPr>
          <p:spPr bwMode="auto">
            <a:xfrm flipH="1">
              <a:off x="8695443" y="4438650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9"/>
            <p:cNvSpPr/>
            <p:nvPr/>
          </p:nvSpPr>
          <p:spPr bwMode="auto">
            <a:xfrm flipH="1">
              <a:off x="7593718" y="3724274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70"/>
            <p:cNvSpPr/>
            <p:nvPr/>
          </p:nvSpPr>
          <p:spPr bwMode="auto">
            <a:xfrm flipH="1">
              <a:off x="5480756" y="3806824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1"/>
            <p:cNvSpPr/>
            <p:nvPr/>
          </p:nvSpPr>
          <p:spPr bwMode="auto">
            <a:xfrm flipH="1">
              <a:off x="5155318" y="3852862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 userDrawn="1"/>
        </p:nvGrpSpPr>
        <p:grpSpPr>
          <a:xfrm>
            <a:off x="-96066" y="3916893"/>
            <a:ext cx="3211800" cy="1226607"/>
            <a:chOff x="-142846" y="-250538"/>
            <a:chExt cx="4668067" cy="1782764"/>
          </a:xfrm>
        </p:grpSpPr>
        <p:sp>
          <p:nvSpPr>
            <p:cNvPr id="96" name="Freeform 6"/>
            <p:cNvSpPr/>
            <p:nvPr/>
          </p:nvSpPr>
          <p:spPr bwMode="auto">
            <a:xfrm>
              <a:off x="3267104" y="35212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169892" y="887700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573117" y="822613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3"/>
            <p:cNvSpPr/>
            <p:nvPr/>
          </p:nvSpPr>
          <p:spPr bwMode="auto">
            <a:xfrm>
              <a:off x="2228879" y="390812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4"/>
            <p:cNvSpPr/>
            <p:nvPr/>
          </p:nvSpPr>
          <p:spPr bwMode="auto">
            <a:xfrm>
              <a:off x="344517" y="-250538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5"/>
            <p:cNvSpPr/>
            <p:nvPr/>
          </p:nvSpPr>
          <p:spPr bwMode="auto">
            <a:xfrm>
              <a:off x="358804" y="-112425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"/>
            <p:cNvSpPr/>
            <p:nvPr/>
          </p:nvSpPr>
          <p:spPr bwMode="auto">
            <a:xfrm>
              <a:off x="422304" y="-10825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287367" y="79662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8"/>
            <p:cNvSpPr/>
            <p:nvPr/>
          </p:nvSpPr>
          <p:spPr bwMode="auto">
            <a:xfrm>
              <a:off x="150842" y="470187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9"/>
            <p:cNvSpPr/>
            <p:nvPr/>
          </p:nvSpPr>
          <p:spPr bwMode="auto">
            <a:xfrm>
              <a:off x="446117" y="443200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0"/>
            <p:cNvSpPr/>
            <p:nvPr/>
          </p:nvSpPr>
          <p:spPr bwMode="auto">
            <a:xfrm>
              <a:off x="408017" y="519400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1"/>
            <p:cNvSpPr/>
            <p:nvPr/>
          </p:nvSpPr>
          <p:spPr bwMode="auto">
            <a:xfrm>
              <a:off x="773142" y="474950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2"/>
            <p:cNvSpPr/>
            <p:nvPr/>
          </p:nvSpPr>
          <p:spPr bwMode="auto">
            <a:xfrm>
              <a:off x="765204" y="852775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4"/>
            <p:cNvSpPr/>
            <p:nvPr/>
          </p:nvSpPr>
          <p:spPr bwMode="auto">
            <a:xfrm>
              <a:off x="-33308" y="470187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5"/>
            <p:cNvSpPr/>
            <p:nvPr/>
          </p:nvSpPr>
          <p:spPr bwMode="auto">
            <a:xfrm>
              <a:off x="920779" y="41562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6"/>
            <p:cNvSpPr/>
            <p:nvPr/>
          </p:nvSpPr>
          <p:spPr bwMode="auto">
            <a:xfrm>
              <a:off x="1192242" y="286037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7"/>
            <p:cNvSpPr/>
            <p:nvPr/>
          </p:nvSpPr>
          <p:spPr bwMode="auto">
            <a:xfrm>
              <a:off x="1614517" y="962313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8"/>
            <p:cNvSpPr/>
            <p:nvPr/>
          </p:nvSpPr>
          <p:spPr bwMode="auto">
            <a:xfrm>
              <a:off x="1890742" y="1086138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9"/>
            <p:cNvSpPr/>
            <p:nvPr/>
          </p:nvSpPr>
          <p:spPr bwMode="auto">
            <a:xfrm>
              <a:off x="1868517" y="538450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0"/>
            <p:cNvSpPr/>
            <p:nvPr/>
          </p:nvSpPr>
          <p:spPr bwMode="auto">
            <a:xfrm>
              <a:off x="2449542" y="82837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1"/>
            <p:cNvSpPr/>
            <p:nvPr/>
          </p:nvSpPr>
          <p:spPr bwMode="auto">
            <a:xfrm>
              <a:off x="2527329" y="114170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3"/>
            <p:cNvSpPr/>
            <p:nvPr/>
          </p:nvSpPr>
          <p:spPr bwMode="auto">
            <a:xfrm>
              <a:off x="2362229" y="1071850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4"/>
            <p:cNvSpPr/>
            <p:nvPr/>
          </p:nvSpPr>
          <p:spPr bwMode="auto">
            <a:xfrm>
              <a:off x="2440017" y="1141700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5"/>
            <p:cNvSpPr/>
            <p:nvPr/>
          </p:nvSpPr>
          <p:spPr bwMode="auto">
            <a:xfrm>
              <a:off x="2598767" y="1017875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6"/>
            <p:cNvSpPr/>
            <p:nvPr/>
          </p:nvSpPr>
          <p:spPr bwMode="auto">
            <a:xfrm>
              <a:off x="3232179" y="214600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47"/>
            <p:cNvSpPr/>
            <p:nvPr/>
          </p:nvSpPr>
          <p:spPr bwMode="auto">
            <a:xfrm>
              <a:off x="3702079" y="-40988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48"/>
            <p:cNvSpPr/>
            <p:nvPr/>
          </p:nvSpPr>
          <p:spPr bwMode="auto">
            <a:xfrm>
              <a:off x="2792442" y="628937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9"/>
            <p:cNvSpPr/>
            <p:nvPr/>
          </p:nvSpPr>
          <p:spPr bwMode="auto">
            <a:xfrm>
              <a:off x="3554442" y="470187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0"/>
            <p:cNvSpPr/>
            <p:nvPr/>
          </p:nvSpPr>
          <p:spPr bwMode="auto">
            <a:xfrm>
              <a:off x="3795742" y="752763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65"/>
            <p:cNvSpPr/>
            <p:nvPr/>
          </p:nvSpPr>
          <p:spPr bwMode="auto">
            <a:xfrm>
              <a:off x="-142846" y="-69563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 bwMode="auto">
            <a:xfrm>
              <a:off x="-26273" y="434082"/>
              <a:ext cx="4349824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  <a:gd name="connsiteX0-1" fmla="*/ 605014 w 4404883"/>
                <a:gd name="connsiteY0-2" fmla="*/ 946 h 682425"/>
                <a:gd name="connsiteX1-3" fmla="*/ 816050 w 4404883"/>
                <a:gd name="connsiteY1-4" fmla="*/ 38448 h 682425"/>
                <a:gd name="connsiteX2-5" fmla="*/ 1177825 w 4404883"/>
                <a:gd name="connsiteY2-6" fmla="*/ 225616 h 682425"/>
                <a:gd name="connsiteX3-7" fmla="*/ 1520415 w 4404883"/>
                <a:gd name="connsiteY3-8" fmla="*/ 448566 h 682425"/>
                <a:gd name="connsiteX4-9" fmla="*/ 1986338 w 4404883"/>
                <a:gd name="connsiteY4-10" fmla="*/ 652249 h 682425"/>
                <a:gd name="connsiteX5-11" fmla="*/ 2427594 w 4404883"/>
                <a:gd name="connsiteY5-12" fmla="*/ 624724 h 682425"/>
                <a:gd name="connsiteX6-13" fmla="*/ 3214181 w 4404883"/>
                <a:gd name="connsiteY6-14" fmla="*/ 173319 h 682425"/>
                <a:gd name="connsiteX7-15" fmla="*/ 3216921 w 4404883"/>
                <a:gd name="connsiteY7-16" fmla="*/ 170567 h 682425"/>
                <a:gd name="connsiteX8-17" fmla="*/ 3348476 w 4404883"/>
                <a:gd name="connsiteY8-18" fmla="*/ 104507 h 682425"/>
                <a:gd name="connsiteX9-19" fmla="*/ 3918546 w 4404883"/>
                <a:gd name="connsiteY9-20" fmla="*/ 38448 h 682425"/>
                <a:gd name="connsiteX10-21" fmla="*/ 4349824 w 4404883"/>
                <a:gd name="connsiteY10-22" fmla="*/ 178566 h 682425"/>
                <a:gd name="connsiteX11-23" fmla="*/ 4404883 w 4404883"/>
                <a:gd name="connsiteY11-24" fmla="*/ 209367 h 682425"/>
                <a:gd name="connsiteX12-25" fmla="*/ 4330039 w 4404883"/>
                <a:gd name="connsiteY12-26" fmla="*/ 184157 h 682425"/>
                <a:gd name="connsiteX13-27" fmla="*/ 4137803 w 4404883"/>
                <a:gd name="connsiteY13-28" fmla="*/ 101755 h 682425"/>
                <a:gd name="connsiteX14-29" fmla="*/ 3688325 w 4404883"/>
                <a:gd name="connsiteY14-30" fmla="*/ 43953 h 682425"/>
                <a:gd name="connsiteX15-31" fmla="*/ 3214181 w 4404883"/>
                <a:gd name="connsiteY15-32" fmla="*/ 184329 h 682425"/>
                <a:gd name="connsiteX16-33" fmla="*/ 2575593 w 4404883"/>
                <a:gd name="connsiteY16-34" fmla="*/ 583437 h 682425"/>
                <a:gd name="connsiteX17-35" fmla="*/ 1890413 w 4404883"/>
                <a:gd name="connsiteY17-36" fmla="*/ 643992 h 682425"/>
                <a:gd name="connsiteX18-37" fmla="*/ 1016123 w 4404883"/>
                <a:gd name="connsiteY18-38" fmla="*/ 143042 h 682425"/>
                <a:gd name="connsiteX19-39" fmla="*/ 769458 w 4404883"/>
                <a:gd name="connsiteY19-40" fmla="*/ 38448 h 682425"/>
                <a:gd name="connsiteX20-41" fmla="*/ 506348 w 4404883"/>
                <a:gd name="connsiteY20-42" fmla="*/ 13676 h 682425"/>
                <a:gd name="connsiteX21-43" fmla="*/ 2056 w 4404883"/>
                <a:gd name="connsiteY21-44" fmla="*/ 54963 h 682425"/>
                <a:gd name="connsiteX22-45" fmla="*/ 2056 w 4404883"/>
                <a:gd name="connsiteY22-46" fmla="*/ 49458 h 682425"/>
                <a:gd name="connsiteX23-47" fmla="*/ 4797 w 4404883"/>
                <a:gd name="connsiteY23-48" fmla="*/ 49458 h 682425"/>
                <a:gd name="connsiteX24-49" fmla="*/ 21241 w 4404883"/>
                <a:gd name="connsiteY24-50" fmla="*/ 49458 h 682425"/>
                <a:gd name="connsiteX25-51" fmla="*/ 385757 w 4404883"/>
                <a:gd name="connsiteY25-52" fmla="*/ 10923 h 682425"/>
                <a:gd name="connsiteX26-53" fmla="*/ 393979 w 4404883"/>
                <a:gd name="connsiteY26-54" fmla="*/ 10923 h 682425"/>
                <a:gd name="connsiteX27-55" fmla="*/ 605014 w 4404883"/>
                <a:gd name="connsiteY27-56" fmla="*/ 946 h 682425"/>
                <a:gd name="connsiteX0-57" fmla="*/ 605014 w 4349824"/>
                <a:gd name="connsiteY0-58" fmla="*/ 946 h 682425"/>
                <a:gd name="connsiteX1-59" fmla="*/ 816050 w 4349824"/>
                <a:gd name="connsiteY1-60" fmla="*/ 38448 h 682425"/>
                <a:gd name="connsiteX2-61" fmla="*/ 1177825 w 4349824"/>
                <a:gd name="connsiteY2-62" fmla="*/ 225616 h 682425"/>
                <a:gd name="connsiteX3-63" fmla="*/ 1520415 w 4349824"/>
                <a:gd name="connsiteY3-64" fmla="*/ 448566 h 682425"/>
                <a:gd name="connsiteX4-65" fmla="*/ 1986338 w 4349824"/>
                <a:gd name="connsiteY4-66" fmla="*/ 652249 h 682425"/>
                <a:gd name="connsiteX5-67" fmla="*/ 2427594 w 4349824"/>
                <a:gd name="connsiteY5-68" fmla="*/ 624724 h 682425"/>
                <a:gd name="connsiteX6-69" fmla="*/ 3214181 w 4349824"/>
                <a:gd name="connsiteY6-70" fmla="*/ 173319 h 682425"/>
                <a:gd name="connsiteX7-71" fmla="*/ 3216921 w 4349824"/>
                <a:gd name="connsiteY7-72" fmla="*/ 170567 h 682425"/>
                <a:gd name="connsiteX8-73" fmla="*/ 3348476 w 4349824"/>
                <a:gd name="connsiteY8-74" fmla="*/ 104507 h 682425"/>
                <a:gd name="connsiteX9-75" fmla="*/ 3918546 w 4349824"/>
                <a:gd name="connsiteY9-76" fmla="*/ 38448 h 682425"/>
                <a:gd name="connsiteX10-77" fmla="*/ 4349824 w 4349824"/>
                <a:gd name="connsiteY10-78" fmla="*/ 178566 h 682425"/>
                <a:gd name="connsiteX11-79" fmla="*/ 4330039 w 4349824"/>
                <a:gd name="connsiteY11-80" fmla="*/ 184157 h 682425"/>
                <a:gd name="connsiteX12-81" fmla="*/ 4137803 w 4349824"/>
                <a:gd name="connsiteY12-82" fmla="*/ 101755 h 682425"/>
                <a:gd name="connsiteX13-83" fmla="*/ 3688325 w 4349824"/>
                <a:gd name="connsiteY13-84" fmla="*/ 43953 h 682425"/>
                <a:gd name="connsiteX14-85" fmla="*/ 3214181 w 4349824"/>
                <a:gd name="connsiteY14-86" fmla="*/ 184329 h 682425"/>
                <a:gd name="connsiteX15-87" fmla="*/ 2575593 w 4349824"/>
                <a:gd name="connsiteY15-88" fmla="*/ 583437 h 682425"/>
                <a:gd name="connsiteX16-89" fmla="*/ 1890413 w 4349824"/>
                <a:gd name="connsiteY16-90" fmla="*/ 643992 h 682425"/>
                <a:gd name="connsiteX17-91" fmla="*/ 1016123 w 4349824"/>
                <a:gd name="connsiteY17-92" fmla="*/ 143042 h 682425"/>
                <a:gd name="connsiteX18-93" fmla="*/ 769458 w 4349824"/>
                <a:gd name="connsiteY18-94" fmla="*/ 38448 h 682425"/>
                <a:gd name="connsiteX19-95" fmla="*/ 506348 w 4349824"/>
                <a:gd name="connsiteY19-96" fmla="*/ 13676 h 682425"/>
                <a:gd name="connsiteX20-97" fmla="*/ 2056 w 4349824"/>
                <a:gd name="connsiteY20-98" fmla="*/ 54963 h 682425"/>
                <a:gd name="connsiteX21-99" fmla="*/ 2056 w 4349824"/>
                <a:gd name="connsiteY21-100" fmla="*/ 49458 h 682425"/>
                <a:gd name="connsiteX22-101" fmla="*/ 4797 w 4349824"/>
                <a:gd name="connsiteY22-102" fmla="*/ 49458 h 682425"/>
                <a:gd name="connsiteX23-103" fmla="*/ 21241 w 4349824"/>
                <a:gd name="connsiteY23-104" fmla="*/ 49458 h 682425"/>
                <a:gd name="connsiteX24-105" fmla="*/ 385757 w 4349824"/>
                <a:gd name="connsiteY24-106" fmla="*/ 10923 h 682425"/>
                <a:gd name="connsiteX25-107" fmla="*/ 393979 w 4349824"/>
                <a:gd name="connsiteY25-108" fmla="*/ 10923 h 682425"/>
                <a:gd name="connsiteX26-109" fmla="*/ 605014 w 4349824"/>
                <a:gd name="connsiteY26-110" fmla="*/ 946 h 68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4349824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lnTo>
                    <a:pt x="3216921" y="170567"/>
                  </a:ln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lnTo>
                    <a:pt x="4797" y="49458"/>
                  </a:ln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lnTo>
                    <a:pt x="393979" y="10923"/>
                  </a:ln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Freeform 45"/>
            <p:cNvSpPr/>
            <p:nvPr/>
          </p:nvSpPr>
          <p:spPr bwMode="auto">
            <a:xfrm rot="3230110">
              <a:off x="4294487" y="30405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5"/>
            <p:cNvSpPr/>
            <p:nvPr/>
          </p:nvSpPr>
          <p:spPr bwMode="auto">
            <a:xfrm rot="11310777">
              <a:off x="4106243" y="547734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55664" y="0"/>
            <a:ext cx="1541690" cy="588781"/>
            <a:chOff x="-142846" y="-250538"/>
            <a:chExt cx="4668067" cy="1782764"/>
          </a:xfrm>
        </p:grpSpPr>
        <p:sp>
          <p:nvSpPr>
            <p:cNvPr id="9" name="Freeform 6"/>
            <p:cNvSpPr/>
            <p:nvPr/>
          </p:nvSpPr>
          <p:spPr bwMode="auto">
            <a:xfrm>
              <a:off x="3267104" y="35212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69892" y="887700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573117" y="822613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2228879" y="390812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344517" y="-250538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358804" y="-112425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22304" y="-10825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287367" y="79662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150842" y="470187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446117" y="443200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8017" y="519400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773142" y="474950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765204" y="852775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-33308" y="470187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920779" y="41562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1192242" y="286037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1614517" y="962313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1890742" y="1086138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868517" y="538450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2449542" y="82837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2527329" y="114170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3"/>
            <p:cNvSpPr/>
            <p:nvPr/>
          </p:nvSpPr>
          <p:spPr bwMode="auto">
            <a:xfrm>
              <a:off x="2362229" y="1071850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2440017" y="1141700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2598767" y="1017875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6"/>
            <p:cNvSpPr/>
            <p:nvPr/>
          </p:nvSpPr>
          <p:spPr bwMode="auto">
            <a:xfrm>
              <a:off x="3232179" y="214600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3702079" y="-40988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2792442" y="628937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49"/>
            <p:cNvSpPr/>
            <p:nvPr/>
          </p:nvSpPr>
          <p:spPr bwMode="auto">
            <a:xfrm>
              <a:off x="3554442" y="470187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0"/>
            <p:cNvSpPr/>
            <p:nvPr/>
          </p:nvSpPr>
          <p:spPr bwMode="auto">
            <a:xfrm>
              <a:off x="3795742" y="752763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65"/>
            <p:cNvSpPr/>
            <p:nvPr/>
          </p:nvSpPr>
          <p:spPr bwMode="auto">
            <a:xfrm>
              <a:off x="-142846" y="-69563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 bwMode="auto">
            <a:xfrm>
              <a:off x="-26273" y="434082"/>
              <a:ext cx="4349824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  <a:gd name="connsiteX0-1" fmla="*/ 605014 w 4404883"/>
                <a:gd name="connsiteY0-2" fmla="*/ 946 h 682425"/>
                <a:gd name="connsiteX1-3" fmla="*/ 816050 w 4404883"/>
                <a:gd name="connsiteY1-4" fmla="*/ 38448 h 682425"/>
                <a:gd name="connsiteX2-5" fmla="*/ 1177825 w 4404883"/>
                <a:gd name="connsiteY2-6" fmla="*/ 225616 h 682425"/>
                <a:gd name="connsiteX3-7" fmla="*/ 1520415 w 4404883"/>
                <a:gd name="connsiteY3-8" fmla="*/ 448566 h 682425"/>
                <a:gd name="connsiteX4-9" fmla="*/ 1986338 w 4404883"/>
                <a:gd name="connsiteY4-10" fmla="*/ 652249 h 682425"/>
                <a:gd name="connsiteX5-11" fmla="*/ 2427594 w 4404883"/>
                <a:gd name="connsiteY5-12" fmla="*/ 624724 h 682425"/>
                <a:gd name="connsiteX6-13" fmla="*/ 3214181 w 4404883"/>
                <a:gd name="connsiteY6-14" fmla="*/ 173319 h 682425"/>
                <a:gd name="connsiteX7-15" fmla="*/ 3216921 w 4404883"/>
                <a:gd name="connsiteY7-16" fmla="*/ 170567 h 682425"/>
                <a:gd name="connsiteX8-17" fmla="*/ 3348476 w 4404883"/>
                <a:gd name="connsiteY8-18" fmla="*/ 104507 h 682425"/>
                <a:gd name="connsiteX9-19" fmla="*/ 3918546 w 4404883"/>
                <a:gd name="connsiteY9-20" fmla="*/ 38448 h 682425"/>
                <a:gd name="connsiteX10-21" fmla="*/ 4349824 w 4404883"/>
                <a:gd name="connsiteY10-22" fmla="*/ 178566 h 682425"/>
                <a:gd name="connsiteX11-23" fmla="*/ 4404883 w 4404883"/>
                <a:gd name="connsiteY11-24" fmla="*/ 209367 h 682425"/>
                <a:gd name="connsiteX12-25" fmla="*/ 4330039 w 4404883"/>
                <a:gd name="connsiteY12-26" fmla="*/ 184157 h 682425"/>
                <a:gd name="connsiteX13-27" fmla="*/ 4137803 w 4404883"/>
                <a:gd name="connsiteY13-28" fmla="*/ 101755 h 682425"/>
                <a:gd name="connsiteX14-29" fmla="*/ 3688325 w 4404883"/>
                <a:gd name="connsiteY14-30" fmla="*/ 43953 h 682425"/>
                <a:gd name="connsiteX15-31" fmla="*/ 3214181 w 4404883"/>
                <a:gd name="connsiteY15-32" fmla="*/ 184329 h 682425"/>
                <a:gd name="connsiteX16-33" fmla="*/ 2575593 w 4404883"/>
                <a:gd name="connsiteY16-34" fmla="*/ 583437 h 682425"/>
                <a:gd name="connsiteX17-35" fmla="*/ 1890413 w 4404883"/>
                <a:gd name="connsiteY17-36" fmla="*/ 643992 h 682425"/>
                <a:gd name="connsiteX18-37" fmla="*/ 1016123 w 4404883"/>
                <a:gd name="connsiteY18-38" fmla="*/ 143042 h 682425"/>
                <a:gd name="connsiteX19-39" fmla="*/ 769458 w 4404883"/>
                <a:gd name="connsiteY19-40" fmla="*/ 38448 h 682425"/>
                <a:gd name="connsiteX20-41" fmla="*/ 506348 w 4404883"/>
                <a:gd name="connsiteY20-42" fmla="*/ 13676 h 682425"/>
                <a:gd name="connsiteX21-43" fmla="*/ 2056 w 4404883"/>
                <a:gd name="connsiteY21-44" fmla="*/ 54963 h 682425"/>
                <a:gd name="connsiteX22-45" fmla="*/ 2056 w 4404883"/>
                <a:gd name="connsiteY22-46" fmla="*/ 49458 h 682425"/>
                <a:gd name="connsiteX23-47" fmla="*/ 4797 w 4404883"/>
                <a:gd name="connsiteY23-48" fmla="*/ 49458 h 682425"/>
                <a:gd name="connsiteX24-49" fmla="*/ 21241 w 4404883"/>
                <a:gd name="connsiteY24-50" fmla="*/ 49458 h 682425"/>
                <a:gd name="connsiteX25-51" fmla="*/ 385757 w 4404883"/>
                <a:gd name="connsiteY25-52" fmla="*/ 10923 h 682425"/>
                <a:gd name="connsiteX26-53" fmla="*/ 393979 w 4404883"/>
                <a:gd name="connsiteY26-54" fmla="*/ 10923 h 682425"/>
                <a:gd name="connsiteX27-55" fmla="*/ 605014 w 4404883"/>
                <a:gd name="connsiteY27-56" fmla="*/ 946 h 682425"/>
                <a:gd name="connsiteX0-57" fmla="*/ 605014 w 4349824"/>
                <a:gd name="connsiteY0-58" fmla="*/ 946 h 682425"/>
                <a:gd name="connsiteX1-59" fmla="*/ 816050 w 4349824"/>
                <a:gd name="connsiteY1-60" fmla="*/ 38448 h 682425"/>
                <a:gd name="connsiteX2-61" fmla="*/ 1177825 w 4349824"/>
                <a:gd name="connsiteY2-62" fmla="*/ 225616 h 682425"/>
                <a:gd name="connsiteX3-63" fmla="*/ 1520415 w 4349824"/>
                <a:gd name="connsiteY3-64" fmla="*/ 448566 h 682425"/>
                <a:gd name="connsiteX4-65" fmla="*/ 1986338 w 4349824"/>
                <a:gd name="connsiteY4-66" fmla="*/ 652249 h 682425"/>
                <a:gd name="connsiteX5-67" fmla="*/ 2427594 w 4349824"/>
                <a:gd name="connsiteY5-68" fmla="*/ 624724 h 682425"/>
                <a:gd name="connsiteX6-69" fmla="*/ 3214181 w 4349824"/>
                <a:gd name="connsiteY6-70" fmla="*/ 173319 h 682425"/>
                <a:gd name="connsiteX7-71" fmla="*/ 3216921 w 4349824"/>
                <a:gd name="connsiteY7-72" fmla="*/ 170567 h 682425"/>
                <a:gd name="connsiteX8-73" fmla="*/ 3348476 w 4349824"/>
                <a:gd name="connsiteY8-74" fmla="*/ 104507 h 682425"/>
                <a:gd name="connsiteX9-75" fmla="*/ 3918546 w 4349824"/>
                <a:gd name="connsiteY9-76" fmla="*/ 38448 h 682425"/>
                <a:gd name="connsiteX10-77" fmla="*/ 4349824 w 4349824"/>
                <a:gd name="connsiteY10-78" fmla="*/ 178566 h 682425"/>
                <a:gd name="connsiteX11-79" fmla="*/ 4330039 w 4349824"/>
                <a:gd name="connsiteY11-80" fmla="*/ 184157 h 682425"/>
                <a:gd name="connsiteX12-81" fmla="*/ 4137803 w 4349824"/>
                <a:gd name="connsiteY12-82" fmla="*/ 101755 h 682425"/>
                <a:gd name="connsiteX13-83" fmla="*/ 3688325 w 4349824"/>
                <a:gd name="connsiteY13-84" fmla="*/ 43953 h 682425"/>
                <a:gd name="connsiteX14-85" fmla="*/ 3214181 w 4349824"/>
                <a:gd name="connsiteY14-86" fmla="*/ 184329 h 682425"/>
                <a:gd name="connsiteX15-87" fmla="*/ 2575593 w 4349824"/>
                <a:gd name="connsiteY15-88" fmla="*/ 583437 h 682425"/>
                <a:gd name="connsiteX16-89" fmla="*/ 1890413 w 4349824"/>
                <a:gd name="connsiteY16-90" fmla="*/ 643992 h 682425"/>
                <a:gd name="connsiteX17-91" fmla="*/ 1016123 w 4349824"/>
                <a:gd name="connsiteY17-92" fmla="*/ 143042 h 682425"/>
                <a:gd name="connsiteX18-93" fmla="*/ 769458 w 4349824"/>
                <a:gd name="connsiteY18-94" fmla="*/ 38448 h 682425"/>
                <a:gd name="connsiteX19-95" fmla="*/ 506348 w 4349824"/>
                <a:gd name="connsiteY19-96" fmla="*/ 13676 h 682425"/>
                <a:gd name="connsiteX20-97" fmla="*/ 2056 w 4349824"/>
                <a:gd name="connsiteY20-98" fmla="*/ 54963 h 682425"/>
                <a:gd name="connsiteX21-99" fmla="*/ 2056 w 4349824"/>
                <a:gd name="connsiteY21-100" fmla="*/ 49458 h 682425"/>
                <a:gd name="connsiteX22-101" fmla="*/ 4797 w 4349824"/>
                <a:gd name="connsiteY22-102" fmla="*/ 49458 h 682425"/>
                <a:gd name="connsiteX23-103" fmla="*/ 21241 w 4349824"/>
                <a:gd name="connsiteY23-104" fmla="*/ 49458 h 682425"/>
                <a:gd name="connsiteX24-105" fmla="*/ 385757 w 4349824"/>
                <a:gd name="connsiteY24-106" fmla="*/ 10923 h 682425"/>
                <a:gd name="connsiteX25-107" fmla="*/ 393979 w 4349824"/>
                <a:gd name="connsiteY25-108" fmla="*/ 10923 h 682425"/>
                <a:gd name="connsiteX26-109" fmla="*/ 605014 w 4349824"/>
                <a:gd name="connsiteY26-110" fmla="*/ 946 h 68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4349824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lnTo>
                    <a:pt x="3216921" y="170567"/>
                  </a:ln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lnTo>
                    <a:pt x="4797" y="49458"/>
                  </a:ln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lnTo>
                    <a:pt x="393979" y="10923"/>
                  </a:ln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5"/>
            <p:cNvSpPr/>
            <p:nvPr/>
          </p:nvSpPr>
          <p:spPr bwMode="auto">
            <a:xfrm rot="3230110">
              <a:off x="4294487" y="30405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 rot="11310777">
              <a:off x="4106243" y="547734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7188456" y="4355253"/>
            <a:ext cx="1955544" cy="788247"/>
            <a:chOff x="2139509" y="1743868"/>
            <a:chExt cx="4107744" cy="1655763"/>
          </a:xfrm>
        </p:grpSpPr>
        <p:sp>
          <p:nvSpPr>
            <p:cNvPr id="43" name="Freeform 5"/>
            <p:cNvSpPr/>
            <p:nvPr/>
          </p:nvSpPr>
          <p:spPr bwMode="auto">
            <a:xfrm flipH="1">
              <a:off x="3503171" y="2353468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 flipH="1">
              <a:off x="2139509" y="1970880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 flipH="1">
              <a:off x="4409633" y="2631281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 flipH="1">
              <a:off x="5435158" y="2859881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/>
            <p:nvPr/>
          </p:nvSpPr>
          <p:spPr bwMode="auto">
            <a:xfrm flipH="1">
              <a:off x="5127183" y="2059780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 flipH="1">
              <a:off x="4404871" y="1767680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 flipH="1">
              <a:off x="4549334" y="1883568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1"/>
            <p:cNvSpPr/>
            <p:nvPr/>
          </p:nvSpPr>
          <p:spPr bwMode="auto">
            <a:xfrm flipH="1">
              <a:off x="3033271" y="2169318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2"/>
            <p:cNvSpPr/>
            <p:nvPr/>
          </p:nvSpPr>
          <p:spPr bwMode="auto">
            <a:xfrm flipH="1">
              <a:off x="3647634" y="2150268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3"/>
            <p:cNvSpPr/>
            <p:nvPr/>
          </p:nvSpPr>
          <p:spPr bwMode="auto">
            <a:xfrm flipH="1">
              <a:off x="3844484" y="2274093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4"/>
            <p:cNvSpPr/>
            <p:nvPr/>
          </p:nvSpPr>
          <p:spPr bwMode="auto">
            <a:xfrm flipH="1">
              <a:off x="4515996" y="2491581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5"/>
            <p:cNvSpPr/>
            <p:nvPr/>
          </p:nvSpPr>
          <p:spPr bwMode="auto">
            <a:xfrm flipH="1">
              <a:off x="4636646" y="2458243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6"/>
            <p:cNvSpPr/>
            <p:nvPr/>
          </p:nvSpPr>
          <p:spPr bwMode="auto">
            <a:xfrm flipH="1">
              <a:off x="4843021" y="2683668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7"/>
            <p:cNvSpPr/>
            <p:nvPr/>
          </p:nvSpPr>
          <p:spPr bwMode="auto">
            <a:xfrm flipH="1">
              <a:off x="2636396" y="2543968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 flipH="1">
              <a:off x="3142808" y="1804193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9"/>
            <p:cNvSpPr/>
            <p:nvPr/>
          </p:nvSpPr>
          <p:spPr bwMode="auto">
            <a:xfrm flipH="1">
              <a:off x="3293621" y="1886743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"/>
            <p:cNvSpPr/>
            <p:nvPr/>
          </p:nvSpPr>
          <p:spPr bwMode="auto">
            <a:xfrm flipH="1">
              <a:off x="3866708" y="1743868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1"/>
            <p:cNvSpPr/>
            <p:nvPr/>
          </p:nvSpPr>
          <p:spPr bwMode="auto">
            <a:xfrm flipH="1">
              <a:off x="5506596" y="2859881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2"/>
            <p:cNvSpPr/>
            <p:nvPr/>
          </p:nvSpPr>
          <p:spPr bwMode="auto">
            <a:xfrm flipH="1">
              <a:off x="5651058" y="2848768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3"/>
            <p:cNvSpPr/>
            <p:nvPr/>
          </p:nvSpPr>
          <p:spPr bwMode="auto">
            <a:xfrm flipH="1">
              <a:off x="5012883" y="2604293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4"/>
            <p:cNvSpPr/>
            <p:nvPr/>
          </p:nvSpPr>
          <p:spPr bwMode="auto">
            <a:xfrm flipH="1">
              <a:off x="2569721" y="1756568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 bwMode="auto">
            <a:xfrm flipH="1">
              <a:off x="2279515" y="2151412"/>
              <a:ext cx="3967738" cy="601386"/>
            </a:xfrm>
            <a:custGeom>
              <a:avLst/>
              <a:gdLst>
                <a:gd name="connsiteX0" fmla="*/ 3967738 w 3967738"/>
                <a:gd name="connsiteY0" fmla="*/ 521937 h 601386"/>
                <a:gd name="connsiteX1" fmla="*/ 3926548 w 3967738"/>
                <a:gd name="connsiteY1" fmla="*/ 522431 h 601386"/>
                <a:gd name="connsiteX2" fmla="*/ 3936569 w 3967738"/>
                <a:gd name="connsiteY2" fmla="*/ 524836 h 601386"/>
                <a:gd name="connsiteX3" fmla="*/ 2324394 w 3967738"/>
                <a:gd name="connsiteY3" fmla="*/ 597 h 601386"/>
                <a:gd name="connsiteX4" fmla="*/ 2224728 w 3967738"/>
                <a:gd name="connsiteY4" fmla="*/ 1214 h 601386"/>
                <a:gd name="connsiteX5" fmla="*/ 2092403 w 3967738"/>
                <a:gd name="connsiteY5" fmla="*/ 12310 h 601386"/>
                <a:gd name="connsiteX6" fmla="*/ 1640184 w 3967738"/>
                <a:gd name="connsiteY6" fmla="*/ 119657 h 601386"/>
                <a:gd name="connsiteX7" fmla="*/ 1261964 w 3967738"/>
                <a:gd name="connsiteY7" fmla="*/ 290310 h 601386"/>
                <a:gd name="connsiteX8" fmla="*/ 1256483 w 3967738"/>
                <a:gd name="connsiteY8" fmla="*/ 290310 h 601386"/>
                <a:gd name="connsiteX9" fmla="*/ 294490 w 3967738"/>
                <a:gd name="connsiteY9" fmla="*/ 576567 h 601386"/>
                <a:gd name="connsiteX10" fmla="*/ 91890 w 3967738"/>
                <a:gd name="connsiteY10" fmla="*/ 524270 h 601386"/>
                <a:gd name="connsiteX11" fmla="*/ 0 w 3967738"/>
                <a:gd name="connsiteY11" fmla="*/ 486802 h 601386"/>
                <a:gd name="connsiteX12" fmla="*/ 0 w 3967738"/>
                <a:gd name="connsiteY12" fmla="*/ 500852 h 601386"/>
                <a:gd name="connsiteX13" fmla="*/ 77716 w 3967738"/>
                <a:gd name="connsiteY13" fmla="*/ 534635 h 601386"/>
                <a:gd name="connsiteX14" fmla="*/ 554858 w 3967738"/>
                <a:gd name="connsiteY14" fmla="*/ 593082 h 601386"/>
                <a:gd name="connsiteX15" fmla="*/ 1248261 w 3967738"/>
                <a:gd name="connsiteY15" fmla="*/ 306825 h 601386"/>
                <a:gd name="connsiteX16" fmla="*/ 1725146 w 3967738"/>
                <a:gd name="connsiteY16" fmla="*/ 108647 h 601386"/>
                <a:gd name="connsiteX17" fmla="*/ 2265068 w 3967738"/>
                <a:gd name="connsiteY17" fmla="*/ 15063 h 601386"/>
                <a:gd name="connsiteX18" fmla="*/ 2788546 w 3967738"/>
                <a:gd name="connsiteY18" fmla="*/ 125161 h 601386"/>
                <a:gd name="connsiteX19" fmla="*/ 3210617 w 3967738"/>
                <a:gd name="connsiteY19" fmla="*/ 345359 h 601386"/>
                <a:gd name="connsiteX20" fmla="*/ 3396815 w 3967738"/>
                <a:gd name="connsiteY20" fmla="*/ 433438 h 601386"/>
                <a:gd name="connsiteX21" fmla="*/ 3539265 w 3967738"/>
                <a:gd name="connsiteY21" fmla="*/ 481084 h 601386"/>
                <a:gd name="connsiteX22" fmla="*/ 3542119 w 3967738"/>
                <a:gd name="connsiteY22" fmla="*/ 466814 h 601386"/>
                <a:gd name="connsiteX23" fmla="*/ 3484689 w 3967738"/>
                <a:gd name="connsiteY23" fmla="*/ 449953 h 601386"/>
                <a:gd name="connsiteX24" fmla="*/ 3051655 w 3967738"/>
                <a:gd name="connsiteY24" fmla="*/ 240765 h 601386"/>
                <a:gd name="connsiteX25" fmla="*/ 2618621 w 3967738"/>
                <a:gd name="connsiteY25" fmla="*/ 45340 h 601386"/>
                <a:gd name="connsiteX26" fmla="*/ 2324394 w 3967738"/>
                <a:gd name="connsiteY26" fmla="*/ 597 h 6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7738" h="601386">
                  <a:moveTo>
                    <a:pt x="3967738" y="521937"/>
                  </a:moveTo>
                  <a:lnTo>
                    <a:pt x="3926548" y="522431"/>
                  </a:lnTo>
                  <a:lnTo>
                    <a:pt x="3936569" y="524836"/>
                  </a:lnTo>
                  <a:close/>
                  <a:moveTo>
                    <a:pt x="2324394" y="597"/>
                  </a:moveTo>
                  <a:cubicBezTo>
                    <a:pt x="2291196" y="-383"/>
                    <a:pt x="2257938" y="-141"/>
                    <a:pt x="2224728" y="1214"/>
                  </a:cubicBezTo>
                  <a:cubicBezTo>
                    <a:pt x="2180448" y="3021"/>
                    <a:pt x="2136254" y="6805"/>
                    <a:pt x="2092403" y="12310"/>
                  </a:cubicBezTo>
                  <a:cubicBezTo>
                    <a:pt x="1938922" y="31577"/>
                    <a:pt x="1785442" y="70112"/>
                    <a:pt x="1640184" y="119657"/>
                  </a:cubicBezTo>
                  <a:cubicBezTo>
                    <a:pt x="1511370" y="166449"/>
                    <a:pt x="1379815" y="218746"/>
                    <a:pt x="1261964" y="290310"/>
                  </a:cubicBezTo>
                  <a:cubicBezTo>
                    <a:pt x="1261964" y="290310"/>
                    <a:pt x="1259224" y="290310"/>
                    <a:pt x="1256483" y="290310"/>
                  </a:cubicBezTo>
                  <a:cubicBezTo>
                    <a:pt x="960485" y="447201"/>
                    <a:pt x="645302" y="628864"/>
                    <a:pt x="294490" y="576567"/>
                  </a:cubicBezTo>
                  <a:cubicBezTo>
                    <a:pt x="224601" y="566245"/>
                    <a:pt x="157282" y="548010"/>
                    <a:pt x="91890" y="524270"/>
                  </a:cubicBezTo>
                  <a:lnTo>
                    <a:pt x="0" y="486802"/>
                  </a:lnTo>
                  <a:lnTo>
                    <a:pt x="0" y="500852"/>
                  </a:lnTo>
                  <a:lnTo>
                    <a:pt x="77716" y="534635"/>
                  </a:lnTo>
                  <a:cubicBezTo>
                    <a:pt x="230596" y="590501"/>
                    <a:pt x="390414" y="615790"/>
                    <a:pt x="554858" y="593082"/>
                  </a:cubicBezTo>
                  <a:cubicBezTo>
                    <a:pt x="804264" y="557300"/>
                    <a:pt x="1034485" y="433438"/>
                    <a:pt x="1248261" y="306825"/>
                  </a:cubicBezTo>
                  <a:cubicBezTo>
                    <a:pt x="1404482" y="229755"/>
                    <a:pt x="1557962" y="160944"/>
                    <a:pt x="1725146" y="108647"/>
                  </a:cubicBezTo>
                  <a:cubicBezTo>
                    <a:pt x="1900552" y="56350"/>
                    <a:pt x="2081440" y="17815"/>
                    <a:pt x="2265068" y="15063"/>
                  </a:cubicBezTo>
                  <a:cubicBezTo>
                    <a:pt x="2445956" y="12310"/>
                    <a:pt x="2624103" y="53597"/>
                    <a:pt x="2788546" y="125161"/>
                  </a:cubicBezTo>
                  <a:cubicBezTo>
                    <a:pt x="2933804" y="188468"/>
                    <a:pt x="3070840" y="271043"/>
                    <a:pt x="3210617" y="345359"/>
                  </a:cubicBezTo>
                  <a:cubicBezTo>
                    <a:pt x="3270913" y="377701"/>
                    <a:pt x="3333093" y="407462"/>
                    <a:pt x="3396815" y="433438"/>
                  </a:cubicBezTo>
                  <a:lnTo>
                    <a:pt x="3539265" y="481084"/>
                  </a:lnTo>
                  <a:lnTo>
                    <a:pt x="3542119" y="466814"/>
                  </a:lnTo>
                  <a:lnTo>
                    <a:pt x="3484689" y="449953"/>
                  </a:lnTo>
                  <a:cubicBezTo>
                    <a:pt x="3331209" y="400409"/>
                    <a:pt x="3191432" y="317835"/>
                    <a:pt x="3051655" y="240765"/>
                  </a:cubicBezTo>
                  <a:cubicBezTo>
                    <a:pt x="2911878" y="163696"/>
                    <a:pt x="2772102" y="92132"/>
                    <a:pt x="2618621" y="45340"/>
                  </a:cubicBezTo>
                  <a:cubicBezTo>
                    <a:pt x="2523038" y="17472"/>
                    <a:pt x="2423987" y="3537"/>
                    <a:pt x="2324394" y="597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8"/>
            <p:cNvSpPr/>
            <p:nvPr/>
          </p:nvSpPr>
          <p:spPr bwMode="auto">
            <a:xfrm flipH="1">
              <a:off x="5798696" y="2694781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9"/>
            <p:cNvSpPr/>
            <p:nvPr/>
          </p:nvSpPr>
          <p:spPr bwMode="auto">
            <a:xfrm flipH="1">
              <a:off x="4696971" y="1980405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"/>
            <p:cNvSpPr/>
            <p:nvPr/>
          </p:nvSpPr>
          <p:spPr bwMode="auto">
            <a:xfrm flipH="1">
              <a:off x="2584009" y="2062955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71"/>
            <p:cNvSpPr/>
            <p:nvPr/>
          </p:nvSpPr>
          <p:spPr bwMode="auto">
            <a:xfrm flipH="1">
              <a:off x="2258571" y="2108993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59AF5-EF36-4F21-887F-7A877F9377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B4AC-B2A5-48F4-A5C5-DC31374EFE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5"/>
          <p:cNvSpPr txBox="1">
            <a:spLocks noChangeArrowheads="1"/>
          </p:cNvSpPr>
          <p:nvPr/>
        </p:nvSpPr>
        <p:spPr bwMode="auto">
          <a:xfrm>
            <a:off x="1015685" y="2111139"/>
            <a:ext cx="720788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sz="3600" b="1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iOS Human Interface Guidelines</a:t>
            </a:r>
            <a:endParaRPr sz="3600" b="1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文本框 6"/>
          <p:cNvSpPr txBox="1">
            <a:spLocks noChangeArrowheads="1"/>
          </p:cNvSpPr>
          <p:nvPr/>
        </p:nvSpPr>
        <p:spPr bwMode="auto">
          <a:xfrm>
            <a:off x="4254816" y="2688858"/>
            <a:ext cx="72961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UI Bars</a:t>
            </a:r>
            <a:endParaRPr lang="zh-CN" altLang="en-US" sz="1400" dirty="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8" name="文本框 8"/>
          <p:cNvSpPr txBox="1">
            <a:spLocks noChangeArrowheads="1"/>
          </p:cNvSpPr>
          <p:nvPr/>
        </p:nvSpPr>
        <p:spPr bwMode="auto">
          <a:xfrm>
            <a:off x="4081145" y="3032125"/>
            <a:ext cx="111379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智能终端</a:t>
            </a:r>
            <a:r>
              <a:rPr lang="en-US" altLang="zh-CN" sz="10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10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周文勇</a:t>
            </a:r>
            <a:endParaRPr lang="zh-CN" altLang="en-US" sz="1000" dirty="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39290" y="3275965"/>
            <a:ext cx="5509895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参考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ios7,8,9,10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人机交互指南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346575" y="1597025"/>
            <a:ext cx="3564255" cy="2675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1" name="文本框 5"/>
          <p:cNvSpPr txBox="1">
            <a:spLocks noChangeArrowheads="1"/>
          </p:cNvSpPr>
          <p:nvPr/>
        </p:nvSpPr>
        <p:spPr bwMode="auto">
          <a:xfrm>
            <a:off x="4346407" y="1604706"/>
            <a:ext cx="229108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范围栏（Scope Bars）</a:t>
            </a:r>
            <a:endParaRPr lang="zh-CN" altLang="en-US" sz="1600" b="1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6"/>
          <p:cNvSpPr txBox="1">
            <a:spLocks noChangeArrowheads="1"/>
          </p:cNvSpPr>
          <p:nvPr/>
        </p:nvSpPr>
        <p:spPr bwMode="auto">
          <a:xfrm>
            <a:off x="4604385" y="2009140"/>
            <a:ext cx="2746375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范围栏可以附加于搜索栏，让用户定义搜索的范围。范围栏采用和搜索栏一样的外观。</a:t>
            </a:r>
            <a:endParaRPr sz="1600">
              <a:solidFill>
                <a:schemeClr val="bg1"/>
              </a:solidFill>
              <a:latin typeface="+mn-ea"/>
              <a:ea typeface="华文细黑" panose="02010600040101010101" pitchFamily="2" charset="-122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4099562" y="283431"/>
            <a:ext cx="9448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搜索栏指南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2446447" y="484969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在你的应用中使用搜索栏而非文本框来让用户进行搜索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1597025"/>
            <a:ext cx="2971165" cy="2647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5"/>
          <p:cNvSpPr txBox="1">
            <a:spLocks noChangeArrowheads="1"/>
          </p:cNvSpPr>
          <p:nvPr/>
        </p:nvSpPr>
        <p:spPr bwMode="auto">
          <a:xfrm>
            <a:off x="2426344" y="2350902"/>
            <a:ext cx="424815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03.</a:t>
            </a:r>
            <a:r>
              <a:rPr lang="zh-CN" altLang="en-US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状态栏（Status Bars）</a:t>
            </a:r>
            <a:endParaRPr lang="zh-CN" altLang="en-US" sz="28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6"/>
          <p:cNvSpPr txBox="1">
            <a:spLocks noChangeArrowheads="1"/>
          </p:cNvSpPr>
          <p:nvPr/>
        </p:nvSpPr>
        <p:spPr bwMode="auto">
          <a:xfrm>
            <a:off x="2765870" y="2823733"/>
            <a:ext cx="3489482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状态栏显示了设备和当前环境的重要信息</a:t>
            </a:r>
            <a:endParaRPr lang="en-US" altLang="zh-CN" sz="9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7537" y="3759544"/>
            <a:ext cx="628926" cy="89203"/>
            <a:chOff x="4064994" y="3738475"/>
            <a:chExt cx="987048" cy="139997"/>
          </a:xfrm>
        </p:grpSpPr>
        <p:sp>
          <p:nvSpPr>
            <p:cNvPr id="3" name="椭圆 2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627370" y="1744980"/>
            <a:ext cx="3429635" cy="2273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43212" y="2284537"/>
            <a:ext cx="2882378" cy="57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</a:rPr>
              <a:t>根据你的app设计选择协调的状态栏颜色。状态栏的文本和指标的视觉样式非明即暗</a:t>
            </a:r>
            <a:endParaRPr lang="en-US" altLang="zh-CN" sz="1050">
              <a:solidFill>
                <a:prstClr val="white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4987" y="1991069"/>
            <a:ext cx="868680" cy="311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ea typeface="微软雅黑" panose="020B0503020204020204" charset="-122"/>
              </a:rPr>
              <a:t>两种模式</a:t>
            </a:r>
            <a:endParaRPr lang="zh-CN" altLang="en-US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7" name="文本框 5"/>
          <p:cNvSpPr txBox="1">
            <a:spLocks noChangeArrowheads="1"/>
          </p:cNvSpPr>
          <p:nvPr/>
        </p:nvSpPr>
        <p:spPr bwMode="auto">
          <a:xfrm>
            <a:off x="3870962" y="283431"/>
            <a:ext cx="1402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状态栏外观和行为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状态栏显示了设备和当前环境的重要信息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95" y="1744980"/>
            <a:ext cx="2561590" cy="22739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744980"/>
            <a:ext cx="2560955" cy="2273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099562" y="283431"/>
            <a:ext cx="9448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状态栏指南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状态栏显示了设备和当前环境的重要信息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任意多边形 63"/>
          <p:cNvSpPr/>
          <p:nvPr/>
        </p:nvSpPr>
        <p:spPr>
          <a:xfrm>
            <a:off x="3341868" y="1709808"/>
            <a:ext cx="1222597" cy="1205265"/>
          </a:xfrm>
          <a:custGeom>
            <a:avLst/>
            <a:gdLst>
              <a:gd name="connsiteX0" fmla="*/ 615064 w 1870190"/>
              <a:gd name="connsiteY0" fmla="*/ 0 h 1843677"/>
              <a:gd name="connsiteX1" fmla="*/ 1049979 w 1870190"/>
              <a:gd name="connsiteY1" fmla="*/ 180148 h 1843677"/>
              <a:gd name="connsiteX2" fmla="*/ 1870190 w 1870190"/>
              <a:gd name="connsiteY2" fmla="*/ 1000359 h 1843677"/>
              <a:gd name="connsiteX3" fmla="*/ 1828048 w 1870190"/>
              <a:gd name="connsiteY3" fmla="*/ 1002487 h 1843677"/>
              <a:gd name="connsiteX4" fmla="*/ 986041 w 1870190"/>
              <a:gd name="connsiteY4" fmla="*/ 1763755 h 1843677"/>
              <a:gd name="connsiteX5" fmla="*/ 973843 w 1870190"/>
              <a:gd name="connsiteY5" fmla="*/ 1843677 h 1843677"/>
              <a:gd name="connsiteX6" fmla="*/ 180147 w 1870190"/>
              <a:gd name="connsiteY6" fmla="*/ 1049981 h 1843677"/>
              <a:gd name="connsiteX7" fmla="*/ 180147 w 1870190"/>
              <a:gd name="connsiteY7" fmla="*/ 180148 h 1843677"/>
              <a:gd name="connsiteX8" fmla="*/ 615064 w 1870190"/>
              <a:gd name="connsiteY8" fmla="*/ 0 h 184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0" h="1843677">
                <a:moveTo>
                  <a:pt x="615064" y="0"/>
                </a:moveTo>
                <a:cubicBezTo>
                  <a:pt x="772472" y="1"/>
                  <a:pt x="929881" y="60049"/>
                  <a:pt x="1049979" y="180148"/>
                </a:cubicBezTo>
                <a:lnTo>
                  <a:pt x="1870190" y="1000359"/>
                </a:lnTo>
                <a:lnTo>
                  <a:pt x="1828048" y="1002487"/>
                </a:lnTo>
                <a:cubicBezTo>
                  <a:pt x="1408674" y="1045077"/>
                  <a:pt x="1069131" y="1357708"/>
                  <a:pt x="986041" y="1763755"/>
                </a:cubicBezTo>
                <a:lnTo>
                  <a:pt x="973843" y="1843677"/>
                </a:lnTo>
                <a:lnTo>
                  <a:pt x="180147" y="1049981"/>
                </a:lnTo>
                <a:cubicBezTo>
                  <a:pt x="-60050" y="809784"/>
                  <a:pt x="-60050" y="420345"/>
                  <a:pt x="180147" y="180148"/>
                </a:cubicBezTo>
                <a:cubicBezTo>
                  <a:pt x="300246" y="60049"/>
                  <a:pt x="457654" y="1"/>
                  <a:pt x="615064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任意多边形 64"/>
          <p:cNvSpPr/>
          <p:nvPr/>
        </p:nvSpPr>
        <p:spPr>
          <a:xfrm>
            <a:off x="4676838" y="1723194"/>
            <a:ext cx="1212379" cy="1231224"/>
          </a:xfrm>
          <a:custGeom>
            <a:avLst/>
            <a:gdLst>
              <a:gd name="connsiteX0" fmla="*/ 1239496 w 1854559"/>
              <a:gd name="connsiteY0" fmla="*/ 0 h 1883386"/>
              <a:gd name="connsiteX1" fmla="*/ 1674412 w 1854559"/>
              <a:gd name="connsiteY1" fmla="*/ 180147 h 1883386"/>
              <a:gd name="connsiteX2" fmla="*/ 1674413 w 1854559"/>
              <a:gd name="connsiteY2" fmla="*/ 1049980 h 1883386"/>
              <a:gd name="connsiteX3" fmla="*/ 841007 w 1854559"/>
              <a:gd name="connsiteY3" fmla="*/ 1883386 h 1883386"/>
              <a:gd name="connsiteX4" fmla="*/ 838743 w 1854559"/>
              <a:gd name="connsiteY4" fmla="*/ 1838559 h 1883386"/>
              <a:gd name="connsiteX5" fmla="*/ 77475 w 1854559"/>
              <a:gd name="connsiteY5" fmla="*/ 996552 h 1883386"/>
              <a:gd name="connsiteX6" fmla="*/ 0 w 1854559"/>
              <a:gd name="connsiteY6" fmla="*/ 984728 h 1883386"/>
              <a:gd name="connsiteX7" fmla="*/ 804580 w 1854559"/>
              <a:gd name="connsiteY7" fmla="*/ 180147 h 1883386"/>
              <a:gd name="connsiteX8" fmla="*/ 1239496 w 1854559"/>
              <a:gd name="connsiteY8" fmla="*/ 0 h 18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559" h="1883386">
                <a:moveTo>
                  <a:pt x="1239496" y="0"/>
                </a:moveTo>
                <a:cubicBezTo>
                  <a:pt x="1396905" y="0"/>
                  <a:pt x="1554314" y="60049"/>
                  <a:pt x="1674412" y="180147"/>
                </a:cubicBezTo>
                <a:cubicBezTo>
                  <a:pt x="1914609" y="420344"/>
                  <a:pt x="1914609" y="809783"/>
                  <a:pt x="1674413" y="1049980"/>
                </a:cubicBezTo>
                <a:lnTo>
                  <a:pt x="841007" y="1883386"/>
                </a:lnTo>
                <a:lnTo>
                  <a:pt x="838743" y="1838559"/>
                </a:lnTo>
                <a:cubicBezTo>
                  <a:pt x="796153" y="1419185"/>
                  <a:pt x="483523" y="1079642"/>
                  <a:pt x="77475" y="996552"/>
                </a:cubicBezTo>
                <a:lnTo>
                  <a:pt x="0" y="984728"/>
                </a:lnTo>
                <a:lnTo>
                  <a:pt x="804580" y="180147"/>
                </a:lnTo>
                <a:cubicBezTo>
                  <a:pt x="924679" y="60049"/>
                  <a:pt x="1082088" y="0"/>
                  <a:pt x="1239496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任意多边形 65"/>
          <p:cNvSpPr/>
          <p:nvPr/>
        </p:nvSpPr>
        <p:spPr>
          <a:xfrm>
            <a:off x="4675238" y="3025845"/>
            <a:ext cx="1217348" cy="1234681"/>
          </a:xfrm>
          <a:custGeom>
            <a:avLst/>
            <a:gdLst>
              <a:gd name="connsiteX0" fmla="*/ 843318 w 1862160"/>
              <a:gd name="connsiteY0" fmla="*/ 0 h 1888674"/>
              <a:gd name="connsiteX1" fmla="*/ 1682013 w 1862160"/>
              <a:gd name="connsiteY1" fmla="*/ 838695 h 1888674"/>
              <a:gd name="connsiteX2" fmla="*/ 1682013 w 1862160"/>
              <a:gd name="connsiteY2" fmla="*/ 1708527 h 1888674"/>
              <a:gd name="connsiteX3" fmla="*/ 812180 w 1862160"/>
              <a:gd name="connsiteY3" fmla="*/ 1708527 h 1888674"/>
              <a:gd name="connsiteX4" fmla="*/ 0 w 1862160"/>
              <a:gd name="connsiteY4" fmla="*/ 896347 h 1888674"/>
              <a:gd name="connsiteX5" fmla="*/ 79922 w 1862160"/>
              <a:gd name="connsiteY5" fmla="*/ 884149 h 1888674"/>
              <a:gd name="connsiteX6" fmla="*/ 841190 w 1862160"/>
              <a:gd name="connsiteY6" fmla="*/ 42142 h 1888674"/>
              <a:gd name="connsiteX7" fmla="*/ 843318 w 1862160"/>
              <a:gd name="connsiteY7" fmla="*/ 0 h 188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2160" h="1888674">
                <a:moveTo>
                  <a:pt x="843318" y="0"/>
                </a:moveTo>
                <a:lnTo>
                  <a:pt x="1682013" y="838695"/>
                </a:lnTo>
                <a:cubicBezTo>
                  <a:pt x="1922209" y="1078891"/>
                  <a:pt x="1922209" y="1468330"/>
                  <a:pt x="1682013" y="1708527"/>
                </a:cubicBezTo>
                <a:cubicBezTo>
                  <a:pt x="1441816" y="1948724"/>
                  <a:pt x="1052377" y="1948724"/>
                  <a:pt x="812180" y="1708527"/>
                </a:cubicBezTo>
                <a:lnTo>
                  <a:pt x="0" y="896347"/>
                </a:lnTo>
                <a:lnTo>
                  <a:pt x="79922" y="884149"/>
                </a:lnTo>
                <a:cubicBezTo>
                  <a:pt x="485970" y="801060"/>
                  <a:pt x="798600" y="461516"/>
                  <a:pt x="841190" y="42142"/>
                </a:cubicBezTo>
                <a:lnTo>
                  <a:pt x="843318" y="0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任意多边形 66"/>
          <p:cNvSpPr/>
          <p:nvPr/>
        </p:nvSpPr>
        <p:spPr>
          <a:xfrm>
            <a:off x="3338499" y="3065035"/>
            <a:ext cx="1227723" cy="1208877"/>
          </a:xfrm>
          <a:custGeom>
            <a:avLst/>
            <a:gdLst>
              <a:gd name="connsiteX0" fmla="*/ 979371 w 1878030"/>
              <a:gd name="connsiteY0" fmla="*/ 0 h 1849202"/>
              <a:gd name="connsiteX1" fmla="*/ 991195 w 1878030"/>
              <a:gd name="connsiteY1" fmla="*/ 77475 h 1849202"/>
              <a:gd name="connsiteX2" fmla="*/ 1833202 w 1878030"/>
              <a:gd name="connsiteY2" fmla="*/ 838743 h 1849202"/>
              <a:gd name="connsiteX3" fmla="*/ 1878030 w 1878030"/>
              <a:gd name="connsiteY3" fmla="*/ 841007 h 1849202"/>
              <a:gd name="connsiteX4" fmla="*/ 1049980 w 1878030"/>
              <a:gd name="connsiteY4" fmla="*/ 1669055 h 1849202"/>
              <a:gd name="connsiteX5" fmla="*/ 180148 w 1878030"/>
              <a:gd name="connsiteY5" fmla="*/ 1669055 h 1849202"/>
              <a:gd name="connsiteX6" fmla="*/ 0 w 1878030"/>
              <a:gd name="connsiteY6" fmla="*/ 1234138 h 1849202"/>
              <a:gd name="connsiteX7" fmla="*/ 180148 w 1878030"/>
              <a:gd name="connsiteY7" fmla="*/ 799223 h 1849202"/>
              <a:gd name="connsiteX8" fmla="*/ 979371 w 1878030"/>
              <a:gd name="connsiteY8" fmla="*/ 0 h 184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030" h="1849202">
                <a:moveTo>
                  <a:pt x="979371" y="0"/>
                </a:moveTo>
                <a:lnTo>
                  <a:pt x="991195" y="77475"/>
                </a:lnTo>
                <a:cubicBezTo>
                  <a:pt x="1074285" y="483523"/>
                  <a:pt x="1413828" y="796153"/>
                  <a:pt x="1833202" y="838743"/>
                </a:cubicBezTo>
                <a:lnTo>
                  <a:pt x="1878030" y="841007"/>
                </a:lnTo>
                <a:lnTo>
                  <a:pt x="1049980" y="1669055"/>
                </a:lnTo>
                <a:cubicBezTo>
                  <a:pt x="809784" y="1909252"/>
                  <a:pt x="420345" y="1909252"/>
                  <a:pt x="180148" y="1669055"/>
                </a:cubicBezTo>
                <a:cubicBezTo>
                  <a:pt x="60049" y="1548956"/>
                  <a:pt x="1" y="1391548"/>
                  <a:pt x="0" y="1234138"/>
                </a:cubicBezTo>
                <a:cubicBezTo>
                  <a:pt x="1" y="1076730"/>
                  <a:pt x="60049" y="919321"/>
                  <a:pt x="180148" y="799223"/>
                </a:cubicBezTo>
                <a:lnTo>
                  <a:pt x="979371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任意多边形 70"/>
          <p:cNvSpPr/>
          <p:nvPr/>
        </p:nvSpPr>
        <p:spPr>
          <a:xfrm>
            <a:off x="3953667" y="3005882"/>
            <a:ext cx="647390" cy="631602"/>
          </a:xfrm>
          <a:custGeom>
            <a:avLst/>
            <a:gdLst>
              <a:gd name="connsiteX0" fmla="*/ 0 w 990303"/>
              <a:gd name="connsiteY0" fmla="*/ 0 h 966152"/>
              <a:gd name="connsiteX1" fmla="*/ 391212 w 990303"/>
              <a:gd name="connsiteY1" fmla="*/ 0 h 966152"/>
              <a:gd name="connsiteX2" fmla="*/ 400871 w 990303"/>
              <a:gd name="connsiteY2" fmla="*/ 95820 h 966152"/>
              <a:gd name="connsiteX3" fmla="*/ 990303 w 990303"/>
              <a:gd name="connsiteY3" fmla="*/ 576220 h 966152"/>
              <a:gd name="connsiteX4" fmla="*/ 990303 w 990303"/>
              <a:gd name="connsiteY4" fmla="*/ 966152 h 966152"/>
              <a:gd name="connsiteX5" fmla="*/ 3835 w 990303"/>
              <a:gd name="connsiteY5" fmla="*/ 75949 h 966152"/>
              <a:gd name="connsiteX6" fmla="*/ 0 w 990303"/>
              <a:gd name="connsiteY6" fmla="*/ 0 h 9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303" h="966152">
                <a:moveTo>
                  <a:pt x="0" y="0"/>
                </a:moveTo>
                <a:lnTo>
                  <a:pt x="391212" y="0"/>
                </a:lnTo>
                <a:lnTo>
                  <a:pt x="400871" y="95820"/>
                </a:lnTo>
                <a:cubicBezTo>
                  <a:pt x="456974" y="369984"/>
                  <a:pt x="699554" y="576220"/>
                  <a:pt x="990303" y="576220"/>
                </a:cubicBezTo>
                <a:lnTo>
                  <a:pt x="990303" y="966152"/>
                </a:lnTo>
                <a:cubicBezTo>
                  <a:pt x="476893" y="966152"/>
                  <a:pt x="54615" y="575963"/>
                  <a:pt x="3835" y="759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任意多边形 71"/>
          <p:cNvSpPr/>
          <p:nvPr/>
        </p:nvSpPr>
        <p:spPr>
          <a:xfrm>
            <a:off x="3952828" y="2341025"/>
            <a:ext cx="648229" cy="664857"/>
          </a:xfrm>
          <a:custGeom>
            <a:avLst/>
            <a:gdLst>
              <a:gd name="connsiteX0" fmla="*/ 991587 w 991587"/>
              <a:gd name="connsiteY0" fmla="*/ 0 h 1017022"/>
              <a:gd name="connsiteX1" fmla="*/ 991587 w 991587"/>
              <a:gd name="connsiteY1" fmla="*/ 389932 h 1017022"/>
              <a:gd name="connsiteX2" fmla="*/ 389932 w 991587"/>
              <a:gd name="connsiteY2" fmla="*/ 991587 h 1017022"/>
              <a:gd name="connsiteX3" fmla="*/ 392496 w 991587"/>
              <a:gd name="connsiteY3" fmla="*/ 1017022 h 1017022"/>
              <a:gd name="connsiteX4" fmla="*/ 1284 w 991587"/>
              <a:gd name="connsiteY4" fmla="*/ 1017022 h 1017022"/>
              <a:gd name="connsiteX5" fmla="*/ 0 w 991587"/>
              <a:gd name="connsiteY5" fmla="*/ 991587 h 1017022"/>
              <a:gd name="connsiteX6" fmla="*/ 991587 w 991587"/>
              <a:gd name="connsiteY6" fmla="*/ 0 h 101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587" h="1017022">
                <a:moveTo>
                  <a:pt x="991587" y="0"/>
                </a:moveTo>
                <a:lnTo>
                  <a:pt x="991587" y="389932"/>
                </a:lnTo>
                <a:cubicBezTo>
                  <a:pt x="659302" y="389932"/>
                  <a:pt x="389932" y="659302"/>
                  <a:pt x="389932" y="991587"/>
                </a:cubicBezTo>
                <a:lnTo>
                  <a:pt x="392496" y="1017022"/>
                </a:lnTo>
                <a:lnTo>
                  <a:pt x="1284" y="1017022"/>
                </a:lnTo>
                <a:lnTo>
                  <a:pt x="0" y="991587"/>
                </a:lnTo>
                <a:cubicBezTo>
                  <a:pt x="0" y="443949"/>
                  <a:pt x="443949" y="0"/>
                  <a:pt x="991587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任意多边形 72"/>
          <p:cNvSpPr/>
          <p:nvPr/>
        </p:nvSpPr>
        <p:spPr>
          <a:xfrm>
            <a:off x="4601056" y="3005882"/>
            <a:ext cx="647390" cy="631602"/>
          </a:xfrm>
          <a:custGeom>
            <a:avLst/>
            <a:gdLst>
              <a:gd name="connsiteX0" fmla="*/ 599091 w 990303"/>
              <a:gd name="connsiteY0" fmla="*/ 0 h 966152"/>
              <a:gd name="connsiteX1" fmla="*/ 990303 w 990303"/>
              <a:gd name="connsiteY1" fmla="*/ 0 h 966152"/>
              <a:gd name="connsiteX2" fmla="*/ 986468 w 990303"/>
              <a:gd name="connsiteY2" fmla="*/ 75949 h 966152"/>
              <a:gd name="connsiteX3" fmla="*/ 0 w 990303"/>
              <a:gd name="connsiteY3" fmla="*/ 966152 h 966152"/>
              <a:gd name="connsiteX4" fmla="*/ 0 w 990303"/>
              <a:gd name="connsiteY4" fmla="*/ 576220 h 966152"/>
              <a:gd name="connsiteX5" fmla="*/ 589432 w 990303"/>
              <a:gd name="connsiteY5" fmla="*/ 95820 h 966152"/>
              <a:gd name="connsiteX6" fmla="*/ 599091 w 990303"/>
              <a:gd name="connsiteY6" fmla="*/ 0 h 9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303" h="966152">
                <a:moveTo>
                  <a:pt x="599091" y="0"/>
                </a:moveTo>
                <a:lnTo>
                  <a:pt x="990303" y="0"/>
                </a:lnTo>
                <a:lnTo>
                  <a:pt x="986468" y="75949"/>
                </a:lnTo>
                <a:cubicBezTo>
                  <a:pt x="935689" y="575963"/>
                  <a:pt x="513411" y="966152"/>
                  <a:pt x="0" y="966152"/>
                </a:cubicBezTo>
                <a:lnTo>
                  <a:pt x="0" y="576220"/>
                </a:lnTo>
                <a:cubicBezTo>
                  <a:pt x="290750" y="576220"/>
                  <a:pt x="533330" y="369984"/>
                  <a:pt x="589432" y="95820"/>
                </a:cubicBezTo>
                <a:lnTo>
                  <a:pt x="59909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任意多边形 73"/>
          <p:cNvSpPr/>
          <p:nvPr/>
        </p:nvSpPr>
        <p:spPr>
          <a:xfrm>
            <a:off x="4601056" y="2341025"/>
            <a:ext cx="648229" cy="664857"/>
          </a:xfrm>
          <a:custGeom>
            <a:avLst/>
            <a:gdLst>
              <a:gd name="connsiteX0" fmla="*/ 0 w 991587"/>
              <a:gd name="connsiteY0" fmla="*/ 0 h 1017022"/>
              <a:gd name="connsiteX1" fmla="*/ 991587 w 991587"/>
              <a:gd name="connsiteY1" fmla="*/ 991587 h 1017022"/>
              <a:gd name="connsiteX2" fmla="*/ 990303 w 991587"/>
              <a:gd name="connsiteY2" fmla="*/ 1017022 h 1017022"/>
              <a:gd name="connsiteX3" fmla="*/ 599091 w 991587"/>
              <a:gd name="connsiteY3" fmla="*/ 1017022 h 1017022"/>
              <a:gd name="connsiteX4" fmla="*/ 601655 w 991587"/>
              <a:gd name="connsiteY4" fmla="*/ 991587 h 1017022"/>
              <a:gd name="connsiteX5" fmla="*/ 0 w 991587"/>
              <a:gd name="connsiteY5" fmla="*/ 389932 h 1017022"/>
              <a:gd name="connsiteX6" fmla="*/ 0 w 991587"/>
              <a:gd name="connsiteY6" fmla="*/ 0 h 101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587" h="1017022">
                <a:moveTo>
                  <a:pt x="0" y="0"/>
                </a:moveTo>
                <a:cubicBezTo>
                  <a:pt x="547638" y="0"/>
                  <a:pt x="991587" y="443949"/>
                  <a:pt x="991587" y="991587"/>
                </a:cubicBezTo>
                <a:lnTo>
                  <a:pt x="990303" y="1017022"/>
                </a:lnTo>
                <a:lnTo>
                  <a:pt x="599091" y="1017022"/>
                </a:lnTo>
                <a:lnTo>
                  <a:pt x="601655" y="991587"/>
                </a:lnTo>
                <a:cubicBezTo>
                  <a:pt x="601655" y="659302"/>
                  <a:pt x="332285" y="389932"/>
                  <a:pt x="0" y="3899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7890" y="1901825"/>
            <a:ext cx="2331720" cy="105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用户会依赖于系统状态栏的一致性。就算你在应用中隐藏了它，也优于自定义一个新的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UI 来代替它 </a:t>
            </a:r>
            <a:endParaRPr lang="zh-CN" altLang="en-US">
              <a:solidFill>
                <a:schemeClr val="tx2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68615" y="1723194"/>
            <a:ext cx="19608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chemeClr val="accent1"/>
                </a:solidFill>
                <a:latin typeface="方正兰亭黑_GBK"/>
                <a:ea typeface="方正兰亭黑_GBK"/>
              </a:rPr>
              <a:t>不要创建自定义状态栏</a:t>
            </a:r>
            <a:endParaRPr sz="14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7890" y="3637280"/>
            <a:ext cx="2331720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隐藏状态栏意味着用户必须退出你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的应用中切换出去才能看到当前时间，或者是否有 Wi-Fi 连接 </a:t>
            </a:r>
            <a:endParaRPr lang="zh-CN" altLang="en-US">
              <a:solidFill>
                <a:schemeClr val="tx2"/>
              </a:solidFill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46403" y="3458556"/>
            <a:ext cx="1783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chemeClr val="accent3"/>
                </a:solidFill>
                <a:latin typeface="方正兰亭黑_GBK"/>
                <a:ea typeface="方正兰亭黑_GBK"/>
              </a:rPr>
              <a:t>隐藏状态栏时请慎重</a:t>
            </a:r>
            <a:endParaRPr sz="1400">
              <a:solidFill>
                <a:schemeClr val="accent3"/>
              </a:solidFill>
              <a:latin typeface="方正兰亭黑_GBK"/>
              <a:ea typeface="方正兰亭黑_GBK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4998" y="1883959"/>
            <a:ext cx="1927589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· </a:t>
            </a: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自动显示状态栏背景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· </a:t>
            </a: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自定义图片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· </a:t>
            </a: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下方的内容进行模糊处理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64998" y="1705031"/>
            <a:ext cx="2672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防止让滚动内容透过状态栏显示</a:t>
            </a:r>
            <a:endParaRPr sz="1400">
              <a:solidFill>
                <a:schemeClr val="accent2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64998" y="3619321"/>
            <a:ext cx="1927589" cy="33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轻点即可呼出状态栏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64998" y="3440393"/>
            <a:ext cx="21386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chemeClr val="accent4"/>
                </a:solidFill>
                <a:latin typeface="方正兰亭黑_GBK"/>
                <a:ea typeface="方正兰亭黑_GBK"/>
              </a:rPr>
              <a:t>全屏时，考虑隐藏状态栏</a:t>
            </a:r>
            <a:endParaRPr sz="1400">
              <a:solidFill>
                <a:schemeClr val="accent4"/>
              </a:solidFill>
              <a:latin typeface="方正兰亭黑_GBK"/>
              <a:ea typeface="方正兰亭黑_GBK"/>
            </a:endParaRPr>
          </a:p>
        </p:txBody>
      </p:sp>
      <p:sp>
        <p:nvSpPr>
          <p:cNvPr id="26" name="AutoShape 4"/>
          <p:cNvSpPr/>
          <p:nvPr/>
        </p:nvSpPr>
        <p:spPr bwMode="auto">
          <a:xfrm>
            <a:off x="3553081" y="1896549"/>
            <a:ext cx="347663" cy="349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27" name="Group 112"/>
          <p:cNvGrpSpPr/>
          <p:nvPr/>
        </p:nvGrpSpPr>
        <p:grpSpPr>
          <a:xfrm>
            <a:off x="3616071" y="3605244"/>
            <a:ext cx="359779" cy="337063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28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48087" y="1933907"/>
            <a:ext cx="246810" cy="35977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3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14330" y="3577552"/>
            <a:ext cx="269875" cy="358775"/>
            <a:chOff x="1798638" y="2859882"/>
            <a:chExt cx="269875" cy="358775"/>
          </a:xfrm>
        </p:grpSpPr>
        <p:sp>
          <p:nvSpPr>
            <p:cNvPr id="34" name="AutoShape 115"/>
            <p:cNvSpPr/>
            <p:nvPr/>
          </p:nvSpPr>
          <p:spPr bwMode="auto">
            <a:xfrm>
              <a:off x="1798638" y="2859882"/>
              <a:ext cx="269875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5" name="AutoShape 116"/>
            <p:cNvSpPr/>
            <p:nvPr/>
          </p:nvSpPr>
          <p:spPr bwMode="auto">
            <a:xfrm>
              <a:off x="1911350" y="3072730"/>
              <a:ext cx="44450" cy="68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5"/>
          <p:cNvSpPr txBox="1">
            <a:spLocks noChangeArrowheads="1"/>
          </p:cNvSpPr>
          <p:nvPr/>
        </p:nvSpPr>
        <p:spPr bwMode="auto">
          <a:xfrm>
            <a:off x="2615257" y="2350902"/>
            <a:ext cx="3870325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04.</a:t>
            </a:r>
            <a:r>
              <a:rPr lang="zh-CN" altLang="en-US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标签栏（Tab Bars）</a:t>
            </a:r>
            <a:endParaRPr lang="zh-CN" altLang="en-US" sz="28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6"/>
          <p:cNvSpPr txBox="1">
            <a:spLocks noChangeArrowheads="1"/>
          </p:cNvSpPr>
          <p:nvPr/>
        </p:nvSpPr>
        <p:spPr bwMode="auto">
          <a:xfrm>
            <a:off x="2540635" y="2823845"/>
            <a:ext cx="3833495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标签栏赋予了用户在不同子任务、视图和模态之间切换的能力</a:t>
            </a:r>
            <a:endParaRPr lang="en-US" altLang="zh-CN" sz="9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7537" y="3759544"/>
            <a:ext cx="628926" cy="89203"/>
            <a:chOff x="4064994" y="3738475"/>
            <a:chExt cx="987048" cy="139997"/>
          </a:xfrm>
        </p:grpSpPr>
        <p:sp>
          <p:nvSpPr>
            <p:cNvPr id="3" name="椭圆 2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870962" y="283431"/>
            <a:ext cx="1402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标签栏外观与行为</a:t>
            </a:r>
            <a:endParaRPr lang="en-US" altLang="zh-CN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标签栏赋予了用户在不同子任务、视图和模态之间切换的能力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279640" y="3262630"/>
            <a:ext cx="1270000" cy="54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可以用徽标来显示和应用有关的特有信息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087370" y="1962785"/>
            <a:ext cx="5430573" cy="1758905"/>
            <a:chOff x="3413" y="3060"/>
            <a:chExt cx="9876" cy="3199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015" y="3980"/>
              <a:ext cx="1036" cy="1045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6350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5933" y="3976"/>
              <a:ext cx="1036" cy="1045"/>
            </a:xfrm>
            <a:prstGeom prst="ellipse">
              <a:avLst/>
            </a:prstGeom>
            <a:solidFill>
              <a:schemeClr val="accent2">
                <a:lumMod val="90000"/>
              </a:schemeClr>
            </a:solidFill>
            <a:ln w="6350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493" y="4584"/>
              <a:ext cx="162" cy="162"/>
            </a:xfrm>
            <a:prstGeom prst="ellipse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3083" y="4728"/>
              <a:ext cx="156" cy="165"/>
            </a:xfrm>
            <a:prstGeom prst="ellipse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3487" y="3448"/>
              <a:ext cx="2142" cy="1205"/>
            </a:xfrm>
            <a:custGeom>
              <a:avLst/>
              <a:gdLst>
                <a:gd name="T0" fmla="*/ 583 w 597"/>
                <a:gd name="T1" fmla="*/ 291 h 333"/>
                <a:gd name="T2" fmla="*/ 291 w 597"/>
                <a:gd name="T3" fmla="*/ 0 h 333"/>
                <a:gd name="T4" fmla="*/ 0 w 597"/>
                <a:gd name="T5" fmla="*/ 291 h 333"/>
                <a:gd name="T6" fmla="*/ 49 w 597"/>
                <a:gd name="T7" fmla="*/ 291 h 333"/>
                <a:gd name="T8" fmla="*/ 291 w 597"/>
                <a:gd name="T9" fmla="*/ 49 h 333"/>
                <a:gd name="T10" fmla="*/ 534 w 597"/>
                <a:gd name="T11" fmla="*/ 291 h 333"/>
                <a:gd name="T12" fmla="*/ 520 w 597"/>
                <a:gd name="T13" fmla="*/ 291 h 333"/>
                <a:gd name="T14" fmla="*/ 559 w 597"/>
                <a:gd name="T15" fmla="*/ 333 h 333"/>
                <a:gd name="T16" fmla="*/ 597 w 597"/>
                <a:gd name="T17" fmla="*/ 291 h 333"/>
                <a:gd name="T18" fmla="*/ 583 w 597"/>
                <a:gd name="T19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333">
                  <a:moveTo>
                    <a:pt x="583" y="291"/>
                  </a:moveTo>
                  <a:cubicBezTo>
                    <a:pt x="583" y="130"/>
                    <a:pt x="453" y="0"/>
                    <a:pt x="291" y="0"/>
                  </a:cubicBezTo>
                  <a:cubicBezTo>
                    <a:pt x="130" y="0"/>
                    <a:pt x="0" y="130"/>
                    <a:pt x="0" y="291"/>
                  </a:cubicBezTo>
                  <a:cubicBezTo>
                    <a:pt x="49" y="291"/>
                    <a:pt x="49" y="291"/>
                    <a:pt x="49" y="291"/>
                  </a:cubicBezTo>
                  <a:cubicBezTo>
                    <a:pt x="49" y="157"/>
                    <a:pt x="158" y="49"/>
                    <a:pt x="291" y="49"/>
                  </a:cubicBezTo>
                  <a:cubicBezTo>
                    <a:pt x="425" y="49"/>
                    <a:pt x="534" y="157"/>
                    <a:pt x="534" y="291"/>
                  </a:cubicBezTo>
                  <a:cubicBezTo>
                    <a:pt x="520" y="291"/>
                    <a:pt x="520" y="291"/>
                    <a:pt x="520" y="291"/>
                  </a:cubicBezTo>
                  <a:cubicBezTo>
                    <a:pt x="559" y="333"/>
                    <a:pt x="559" y="333"/>
                    <a:pt x="559" y="333"/>
                  </a:cubicBezTo>
                  <a:cubicBezTo>
                    <a:pt x="597" y="291"/>
                    <a:pt x="597" y="291"/>
                    <a:pt x="597" y="291"/>
                  </a:cubicBezTo>
                  <a:lnTo>
                    <a:pt x="583" y="291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7844" y="3980"/>
              <a:ext cx="1038" cy="104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11675" y="3980"/>
              <a:ext cx="1036" cy="1045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9764" y="3976"/>
              <a:ext cx="1036" cy="104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7321" y="3448"/>
              <a:ext cx="2137" cy="1205"/>
            </a:xfrm>
            <a:custGeom>
              <a:avLst/>
              <a:gdLst>
                <a:gd name="T0" fmla="*/ 582 w 596"/>
                <a:gd name="T1" fmla="*/ 291 h 333"/>
                <a:gd name="T2" fmla="*/ 291 w 596"/>
                <a:gd name="T3" fmla="*/ 0 h 333"/>
                <a:gd name="T4" fmla="*/ 0 w 596"/>
                <a:gd name="T5" fmla="*/ 266 h 333"/>
                <a:gd name="T6" fmla="*/ 24 w 596"/>
                <a:gd name="T7" fmla="*/ 240 h 333"/>
                <a:gd name="T8" fmla="*/ 49 w 596"/>
                <a:gd name="T9" fmla="*/ 268 h 333"/>
                <a:gd name="T10" fmla="*/ 291 w 596"/>
                <a:gd name="T11" fmla="*/ 49 h 333"/>
                <a:gd name="T12" fmla="*/ 533 w 596"/>
                <a:gd name="T13" fmla="*/ 291 h 333"/>
                <a:gd name="T14" fmla="*/ 520 w 596"/>
                <a:gd name="T15" fmla="*/ 291 h 333"/>
                <a:gd name="T16" fmla="*/ 558 w 596"/>
                <a:gd name="T17" fmla="*/ 333 h 333"/>
                <a:gd name="T18" fmla="*/ 596 w 596"/>
                <a:gd name="T19" fmla="*/ 291 h 333"/>
                <a:gd name="T20" fmla="*/ 582 w 596"/>
                <a:gd name="T21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82" y="291"/>
                  </a:moveTo>
                  <a:cubicBezTo>
                    <a:pt x="582" y="130"/>
                    <a:pt x="452" y="0"/>
                    <a:pt x="291" y="0"/>
                  </a:cubicBezTo>
                  <a:cubicBezTo>
                    <a:pt x="138" y="0"/>
                    <a:pt x="13" y="117"/>
                    <a:pt x="0" y="26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49" y="268"/>
                    <a:pt x="49" y="268"/>
                    <a:pt x="49" y="268"/>
                  </a:cubicBezTo>
                  <a:cubicBezTo>
                    <a:pt x="61" y="145"/>
                    <a:pt x="165" y="49"/>
                    <a:pt x="291" y="49"/>
                  </a:cubicBezTo>
                  <a:cubicBezTo>
                    <a:pt x="425" y="49"/>
                    <a:pt x="533" y="157"/>
                    <a:pt x="533" y="291"/>
                  </a:cubicBezTo>
                  <a:cubicBezTo>
                    <a:pt x="520" y="291"/>
                    <a:pt x="520" y="291"/>
                    <a:pt x="520" y="291"/>
                  </a:cubicBezTo>
                  <a:cubicBezTo>
                    <a:pt x="558" y="333"/>
                    <a:pt x="558" y="333"/>
                    <a:pt x="558" y="333"/>
                  </a:cubicBezTo>
                  <a:cubicBezTo>
                    <a:pt x="596" y="291"/>
                    <a:pt x="596" y="291"/>
                    <a:pt x="596" y="291"/>
                  </a:cubicBezTo>
                  <a:lnTo>
                    <a:pt x="582" y="291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5405" y="4352"/>
              <a:ext cx="2138" cy="1205"/>
            </a:xfrm>
            <a:custGeom>
              <a:avLst/>
              <a:gdLst>
                <a:gd name="T0" fmla="*/ 558 w 596"/>
                <a:gd name="T1" fmla="*/ 0 h 333"/>
                <a:gd name="T2" fmla="*/ 520 w 596"/>
                <a:gd name="T3" fmla="*/ 41 h 333"/>
                <a:gd name="T4" fmla="*/ 533 w 596"/>
                <a:gd name="T5" fmla="*/ 41 h 333"/>
                <a:gd name="T6" fmla="*/ 291 w 596"/>
                <a:gd name="T7" fmla="*/ 284 h 333"/>
                <a:gd name="T8" fmla="*/ 49 w 596"/>
                <a:gd name="T9" fmla="*/ 65 h 333"/>
                <a:gd name="T10" fmla="*/ 24 w 596"/>
                <a:gd name="T11" fmla="*/ 93 h 333"/>
                <a:gd name="T12" fmla="*/ 0 w 596"/>
                <a:gd name="T13" fmla="*/ 67 h 333"/>
                <a:gd name="T14" fmla="*/ 291 w 596"/>
                <a:gd name="T15" fmla="*/ 333 h 333"/>
                <a:gd name="T16" fmla="*/ 582 w 596"/>
                <a:gd name="T17" fmla="*/ 41 h 333"/>
                <a:gd name="T18" fmla="*/ 596 w 596"/>
                <a:gd name="T19" fmla="*/ 41 h 333"/>
                <a:gd name="T20" fmla="*/ 558 w 596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58" y="0"/>
                  </a:moveTo>
                  <a:cubicBezTo>
                    <a:pt x="520" y="41"/>
                    <a:pt x="520" y="41"/>
                    <a:pt x="520" y="41"/>
                  </a:cubicBezTo>
                  <a:cubicBezTo>
                    <a:pt x="533" y="41"/>
                    <a:pt x="533" y="41"/>
                    <a:pt x="533" y="41"/>
                  </a:cubicBezTo>
                  <a:cubicBezTo>
                    <a:pt x="533" y="175"/>
                    <a:pt x="425" y="284"/>
                    <a:pt x="291" y="284"/>
                  </a:cubicBezTo>
                  <a:cubicBezTo>
                    <a:pt x="165" y="284"/>
                    <a:pt x="61" y="188"/>
                    <a:pt x="49" y="6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3" y="216"/>
                    <a:pt x="138" y="333"/>
                    <a:pt x="291" y="333"/>
                  </a:cubicBezTo>
                  <a:cubicBezTo>
                    <a:pt x="452" y="333"/>
                    <a:pt x="582" y="202"/>
                    <a:pt x="582" y="41"/>
                  </a:cubicBezTo>
                  <a:cubicBezTo>
                    <a:pt x="596" y="41"/>
                    <a:pt x="596" y="41"/>
                    <a:pt x="596" y="41"/>
                  </a:cubicBezTo>
                  <a:lnTo>
                    <a:pt x="55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11154" y="3448"/>
              <a:ext cx="2135" cy="1205"/>
            </a:xfrm>
            <a:custGeom>
              <a:avLst/>
              <a:gdLst>
                <a:gd name="T0" fmla="*/ 581 w 595"/>
                <a:gd name="T1" fmla="*/ 291 h 333"/>
                <a:gd name="T2" fmla="*/ 290 w 595"/>
                <a:gd name="T3" fmla="*/ 0 h 333"/>
                <a:gd name="T4" fmla="*/ 0 w 595"/>
                <a:gd name="T5" fmla="*/ 263 h 333"/>
                <a:gd name="T6" fmla="*/ 23 w 595"/>
                <a:gd name="T7" fmla="*/ 238 h 333"/>
                <a:gd name="T8" fmla="*/ 49 w 595"/>
                <a:gd name="T9" fmla="*/ 266 h 333"/>
                <a:gd name="T10" fmla="*/ 290 w 595"/>
                <a:gd name="T11" fmla="*/ 49 h 333"/>
                <a:gd name="T12" fmla="*/ 532 w 595"/>
                <a:gd name="T13" fmla="*/ 291 h 333"/>
                <a:gd name="T14" fmla="*/ 519 w 595"/>
                <a:gd name="T15" fmla="*/ 291 h 333"/>
                <a:gd name="T16" fmla="*/ 557 w 595"/>
                <a:gd name="T17" fmla="*/ 333 h 333"/>
                <a:gd name="T18" fmla="*/ 595 w 595"/>
                <a:gd name="T19" fmla="*/ 291 h 333"/>
                <a:gd name="T20" fmla="*/ 581 w 595"/>
                <a:gd name="T21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333">
                  <a:moveTo>
                    <a:pt x="581" y="291"/>
                  </a:moveTo>
                  <a:cubicBezTo>
                    <a:pt x="581" y="130"/>
                    <a:pt x="451" y="0"/>
                    <a:pt x="290" y="0"/>
                  </a:cubicBezTo>
                  <a:cubicBezTo>
                    <a:pt x="138" y="0"/>
                    <a:pt x="14" y="115"/>
                    <a:pt x="0" y="263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62" y="144"/>
                    <a:pt x="165" y="49"/>
                    <a:pt x="290" y="49"/>
                  </a:cubicBezTo>
                  <a:cubicBezTo>
                    <a:pt x="424" y="49"/>
                    <a:pt x="532" y="157"/>
                    <a:pt x="532" y="291"/>
                  </a:cubicBezTo>
                  <a:cubicBezTo>
                    <a:pt x="519" y="291"/>
                    <a:pt x="519" y="291"/>
                    <a:pt x="519" y="291"/>
                  </a:cubicBezTo>
                  <a:cubicBezTo>
                    <a:pt x="557" y="333"/>
                    <a:pt x="557" y="333"/>
                    <a:pt x="557" y="333"/>
                  </a:cubicBezTo>
                  <a:cubicBezTo>
                    <a:pt x="595" y="291"/>
                    <a:pt x="595" y="291"/>
                    <a:pt x="595" y="291"/>
                  </a:cubicBezTo>
                  <a:lnTo>
                    <a:pt x="581" y="291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9236" y="4352"/>
              <a:ext cx="2138" cy="1205"/>
            </a:xfrm>
            <a:custGeom>
              <a:avLst/>
              <a:gdLst>
                <a:gd name="T0" fmla="*/ 558 w 596"/>
                <a:gd name="T1" fmla="*/ 0 h 333"/>
                <a:gd name="T2" fmla="*/ 520 w 596"/>
                <a:gd name="T3" fmla="*/ 41 h 333"/>
                <a:gd name="T4" fmla="*/ 533 w 596"/>
                <a:gd name="T5" fmla="*/ 41 h 333"/>
                <a:gd name="T6" fmla="*/ 291 w 596"/>
                <a:gd name="T7" fmla="*/ 284 h 333"/>
                <a:gd name="T8" fmla="*/ 49 w 596"/>
                <a:gd name="T9" fmla="*/ 65 h 333"/>
                <a:gd name="T10" fmla="*/ 24 w 596"/>
                <a:gd name="T11" fmla="*/ 93 h 333"/>
                <a:gd name="T12" fmla="*/ 0 w 596"/>
                <a:gd name="T13" fmla="*/ 67 h 333"/>
                <a:gd name="T14" fmla="*/ 291 w 596"/>
                <a:gd name="T15" fmla="*/ 333 h 333"/>
                <a:gd name="T16" fmla="*/ 582 w 596"/>
                <a:gd name="T17" fmla="*/ 41 h 333"/>
                <a:gd name="T18" fmla="*/ 596 w 596"/>
                <a:gd name="T19" fmla="*/ 41 h 333"/>
                <a:gd name="T20" fmla="*/ 558 w 596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58" y="0"/>
                  </a:moveTo>
                  <a:cubicBezTo>
                    <a:pt x="520" y="41"/>
                    <a:pt x="520" y="41"/>
                    <a:pt x="520" y="41"/>
                  </a:cubicBezTo>
                  <a:cubicBezTo>
                    <a:pt x="533" y="41"/>
                    <a:pt x="533" y="41"/>
                    <a:pt x="533" y="41"/>
                  </a:cubicBezTo>
                  <a:cubicBezTo>
                    <a:pt x="533" y="175"/>
                    <a:pt x="425" y="284"/>
                    <a:pt x="291" y="284"/>
                  </a:cubicBezTo>
                  <a:cubicBezTo>
                    <a:pt x="165" y="284"/>
                    <a:pt x="61" y="188"/>
                    <a:pt x="49" y="6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216"/>
                    <a:pt x="139" y="333"/>
                    <a:pt x="291" y="333"/>
                  </a:cubicBezTo>
                  <a:cubicBezTo>
                    <a:pt x="452" y="333"/>
                    <a:pt x="582" y="202"/>
                    <a:pt x="582" y="41"/>
                  </a:cubicBezTo>
                  <a:cubicBezTo>
                    <a:pt x="596" y="41"/>
                    <a:pt x="596" y="41"/>
                    <a:pt x="596" y="41"/>
                  </a:cubicBezTo>
                  <a:lnTo>
                    <a:pt x="55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413" y="5591"/>
              <a:ext cx="2240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半透明的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endParaRPr lang="zh-CN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5354" y="3060"/>
              <a:ext cx="2240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通常出现在屏幕底部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endParaRPr lang="zh-CN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7270" y="5591"/>
              <a:ext cx="2240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同时显示不超过5个标签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9068" y="3060"/>
              <a:ext cx="2240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高度不随设备方向改变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endParaRPr lang="zh-CN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317" y="4317"/>
              <a:ext cx="268" cy="364"/>
              <a:chOff x="9774238" y="912813"/>
              <a:chExt cx="209551" cy="284163"/>
            </a:xfrm>
          </p:grpSpPr>
          <p:sp>
            <p:nvSpPr>
              <p:cNvPr id="28" name="Freeform 22"/>
              <p:cNvSpPr/>
              <p:nvPr/>
            </p:nvSpPr>
            <p:spPr bwMode="auto">
              <a:xfrm>
                <a:off x="9893301" y="912813"/>
                <a:ext cx="90488" cy="90488"/>
              </a:xfrm>
              <a:custGeom>
                <a:avLst/>
                <a:gdLst>
                  <a:gd name="T0" fmla="*/ 57 w 57"/>
                  <a:gd name="T1" fmla="*/ 57 h 57"/>
                  <a:gd name="T2" fmla="*/ 0 w 57"/>
                  <a:gd name="T3" fmla="*/ 0 h 57"/>
                  <a:gd name="T4" fmla="*/ 0 w 57"/>
                  <a:gd name="T5" fmla="*/ 57 h 57"/>
                  <a:gd name="T6" fmla="*/ 57 w 57"/>
                  <a:gd name="T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57">
                    <a:moveTo>
                      <a:pt x="57" y="57"/>
                    </a:moveTo>
                    <a:lnTo>
                      <a:pt x="0" y="0"/>
                    </a:lnTo>
                    <a:lnTo>
                      <a:pt x="0" y="57"/>
                    </a:lnTo>
                    <a:lnTo>
                      <a:pt x="57" y="5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9774238" y="912813"/>
                <a:ext cx="209550" cy="284163"/>
              </a:xfrm>
              <a:custGeom>
                <a:avLst/>
                <a:gdLst>
                  <a:gd name="T0" fmla="*/ 75 w 132"/>
                  <a:gd name="T1" fmla="*/ 0 h 179"/>
                  <a:gd name="T2" fmla="*/ 0 w 132"/>
                  <a:gd name="T3" fmla="*/ 0 h 179"/>
                  <a:gd name="T4" fmla="*/ 0 w 132"/>
                  <a:gd name="T5" fmla="*/ 179 h 179"/>
                  <a:gd name="T6" fmla="*/ 132 w 132"/>
                  <a:gd name="T7" fmla="*/ 179 h 179"/>
                  <a:gd name="T8" fmla="*/ 132 w 132"/>
                  <a:gd name="T9" fmla="*/ 5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79">
                    <a:moveTo>
                      <a:pt x="75" y="0"/>
                    </a:moveTo>
                    <a:lnTo>
                      <a:pt x="0" y="0"/>
                    </a:lnTo>
                    <a:lnTo>
                      <a:pt x="0" y="179"/>
                    </a:lnTo>
                    <a:lnTo>
                      <a:pt x="132" y="179"/>
                    </a:lnTo>
                    <a:lnTo>
                      <a:pt x="132" y="57"/>
                    </a:lnTo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180" y="4319"/>
              <a:ext cx="366" cy="366"/>
              <a:chOff x="11363326" y="-2538413"/>
              <a:chExt cx="285750" cy="285750"/>
            </a:xfrm>
          </p:grpSpPr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11423651" y="-2297113"/>
                <a:ext cx="150813" cy="44450"/>
              </a:xfrm>
              <a:prstGeom prst="ellips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11363326" y="-2538413"/>
                <a:ext cx="285750" cy="195263"/>
              </a:xfrm>
              <a:prstGeom prst="rect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11401426" y="-2508250"/>
                <a:ext cx="20955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11522076" y="-2447925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11522076" y="-2417763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>
                <a:off x="11522076" y="-2387600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 flipV="1">
                <a:off x="11393488" y="-2409825"/>
                <a:ext cx="0" cy="3016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 flipV="1">
                <a:off x="11423651" y="-2439988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 flipV="1">
                <a:off x="11453813" y="-2470150"/>
                <a:ext cx="0" cy="90488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 flipV="1">
                <a:off x="11483976" y="-2439988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 flipV="1">
                <a:off x="11498263" y="-2335213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350" y="4338"/>
              <a:ext cx="366" cy="327"/>
              <a:chOff x="7043738" y="-1533525"/>
              <a:chExt cx="285750" cy="255588"/>
            </a:xfrm>
          </p:grpSpPr>
          <p:sp>
            <p:nvSpPr>
              <p:cNvPr id="43" name="Freeform 42"/>
              <p:cNvSpPr/>
              <p:nvPr/>
            </p:nvSpPr>
            <p:spPr bwMode="auto">
              <a:xfrm>
                <a:off x="7043738" y="-1533525"/>
                <a:ext cx="285750" cy="255588"/>
              </a:xfrm>
              <a:custGeom>
                <a:avLst/>
                <a:gdLst>
                  <a:gd name="T0" fmla="*/ 76 w 76"/>
                  <a:gd name="T1" fmla="*/ 4 h 68"/>
                  <a:gd name="T2" fmla="*/ 72 w 76"/>
                  <a:gd name="T3" fmla="*/ 0 h 68"/>
                  <a:gd name="T4" fmla="*/ 4 w 76"/>
                  <a:gd name="T5" fmla="*/ 0 h 68"/>
                  <a:gd name="T6" fmla="*/ 0 w 76"/>
                  <a:gd name="T7" fmla="*/ 4 h 68"/>
                  <a:gd name="T8" fmla="*/ 0 w 76"/>
                  <a:gd name="T9" fmla="*/ 64 h 68"/>
                  <a:gd name="T10" fmla="*/ 4 w 76"/>
                  <a:gd name="T11" fmla="*/ 68 h 68"/>
                  <a:gd name="T12" fmla="*/ 72 w 76"/>
                  <a:gd name="T13" fmla="*/ 68 h 68"/>
                  <a:gd name="T14" fmla="*/ 76 w 76"/>
                  <a:gd name="T15" fmla="*/ 64 h 68"/>
                  <a:gd name="T16" fmla="*/ 76 w 76"/>
                  <a:gd name="T17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8">
                    <a:moveTo>
                      <a:pt x="76" y="4"/>
                    </a:moveTo>
                    <a:cubicBezTo>
                      <a:pt x="76" y="2"/>
                      <a:pt x="74" y="0"/>
                      <a:pt x="7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6"/>
                      <a:pt x="2" y="68"/>
                      <a:pt x="4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4" y="68"/>
                      <a:pt x="76" y="66"/>
                      <a:pt x="76" y="64"/>
                    </a:cubicBezTo>
                    <a:lnTo>
                      <a:pt x="76" y="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7089776" y="-1487488"/>
                <a:ext cx="44450" cy="44450"/>
              </a:xfrm>
              <a:prstGeom prst="ellips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7067551" y="-1435100"/>
                <a:ext cx="239713" cy="90488"/>
              </a:xfrm>
              <a:custGeom>
                <a:avLst/>
                <a:gdLst>
                  <a:gd name="T0" fmla="*/ 0 w 151"/>
                  <a:gd name="T1" fmla="*/ 57 h 57"/>
                  <a:gd name="T2" fmla="*/ 37 w 151"/>
                  <a:gd name="T3" fmla="*/ 28 h 57"/>
                  <a:gd name="T4" fmla="*/ 56 w 151"/>
                  <a:gd name="T5" fmla="*/ 47 h 57"/>
                  <a:gd name="T6" fmla="*/ 103 w 151"/>
                  <a:gd name="T7" fmla="*/ 0 h 57"/>
                  <a:gd name="T8" fmla="*/ 151 w 151"/>
                  <a:gd name="T9" fmla="*/ 4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57">
                    <a:moveTo>
                      <a:pt x="0" y="57"/>
                    </a:moveTo>
                    <a:lnTo>
                      <a:pt x="37" y="28"/>
                    </a:lnTo>
                    <a:lnTo>
                      <a:pt x="56" y="47"/>
                    </a:lnTo>
                    <a:lnTo>
                      <a:pt x="103" y="0"/>
                    </a:lnTo>
                    <a:lnTo>
                      <a:pt x="151" y="47"/>
                    </a:lnTo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 flipH="1">
                <a:off x="7202488" y="-1338263"/>
                <a:ext cx="104775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 flipH="1">
                <a:off x="7142163" y="-1308100"/>
                <a:ext cx="1651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2052" y="4308"/>
              <a:ext cx="283" cy="381"/>
              <a:chOff x="9758363" y="1408113"/>
              <a:chExt cx="211138" cy="284163"/>
            </a:xfrm>
          </p:grpSpPr>
          <p:sp>
            <p:nvSpPr>
              <p:cNvPr id="49" name="Freeform 20"/>
              <p:cNvSpPr/>
              <p:nvPr/>
            </p:nvSpPr>
            <p:spPr bwMode="auto">
              <a:xfrm>
                <a:off x="9758363" y="1452563"/>
                <a:ext cx="211138" cy="239713"/>
              </a:xfrm>
              <a:custGeom>
                <a:avLst/>
                <a:gdLst>
                  <a:gd name="T0" fmla="*/ 6 w 56"/>
                  <a:gd name="T1" fmla="*/ 0 h 64"/>
                  <a:gd name="T2" fmla="*/ 2 w 56"/>
                  <a:gd name="T3" fmla="*/ 0 h 64"/>
                  <a:gd name="T4" fmla="*/ 0 w 56"/>
                  <a:gd name="T5" fmla="*/ 2 h 64"/>
                  <a:gd name="T6" fmla="*/ 0 w 56"/>
                  <a:gd name="T7" fmla="*/ 62 h 64"/>
                  <a:gd name="T8" fmla="*/ 2 w 56"/>
                  <a:gd name="T9" fmla="*/ 64 h 64"/>
                  <a:gd name="T10" fmla="*/ 54 w 56"/>
                  <a:gd name="T11" fmla="*/ 64 h 64"/>
                  <a:gd name="T12" fmla="*/ 56 w 56"/>
                  <a:gd name="T13" fmla="*/ 62 h 64"/>
                  <a:gd name="T14" fmla="*/ 56 w 56"/>
                  <a:gd name="T15" fmla="*/ 2 h 64"/>
                  <a:gd name="T16" fmla="*/ 54 w 56"/>
                  <a:gd name="T17" fmla="*/ 0 h 64"/>
                  <a:gd name="T18" fmla="*/ 50 w 56"/>
                  <a:gd name="T1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6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5" y="64"/>
                      <a:pt x="56" y="63"/>
                      <a:pt x="56" y="6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1"/>
              <p:cNvSpPr/>
              <p:nvPr/>
            </p:nvSpPr>
            <p:spPr bwMode="auto">
              <a:xfrm>
                <a:off x="9804401" y="1408113"/>
                <a:ext cx="119063" cy="60325"/>
              </a:xfrm>
              <a:custGeom>
                <a:avLst/>
                <a:gdLst>
                  <a:gd name="T0" fmla="*/ 14 w 32"/>
                  <a:gd name="T1" fmla="*/ 0 h 16"/>
                  <a:gd name="T2" fmla="*/ 12 w 32"/>
                  <a:gd name="T3" fmla="*/ 2 h 16"/>
                  <a:gd name="T4" fmla="*/ 10 w 32"/>
                  <a:gd name="T5" fmla="*/ 6 h 16"/>
                  <a:gd name="T6" fmla="*/ 8 w 32"/>
                  <a:gd name="T7" fmla="*/ 8 h 16"/>
                  <a:gd name="T8" fmla="*/ 4 w 32"/>
                  <a:gd name="T9" fmla="*/ 8 h 16"/>
                  <a:gd name="T10" fmla="*/ 2 w 32"/>
                  <a:gd name="T11" fmla="*/ 10 h 16"/>
                  <a:gd name="T12" fmla="*/ 0 w 32"/>
                  <a:gd name="T13" fmla="*/ 14 h 16"/>
                  <a:gd name="T14" fmla="*/ 2 w 32"/>
                  <a:gd name="T15" fmla="*/ 16 h 16"/>
                  <a:gd name="T16" fmla="*/ 30 w 32"/>
                  <a:gd name="T17" fmla="*/ 16 h 16"/>
                  <a:gd name="T18" fmla="*/ 32 w 32"/>
                  <a:gd name="T19" fmla="*/ 14 h 16"/>
                  <a:gd name="T20" fmla="*/ 30 w 32"/>
                  <a:gd name="T21" fmla="*/ 10 h 16"/>
                  <a:gd name="T22" fmla="*/ 28 w 32"/>
                  <a:gd name="T23" fmla="*/ 8 h 16"/>
                  <a:gd name="T24" fmla="*/ 24 w 32"/>
                  <a:gd name="T25" fmla="*/ 8 h 16"/>
                  <a:gd name="T26" fmla="*/ 22 w 32"/>
                  <a:gd name="T27" fmla="*/ 6 h 16"/>
                  <a:gd name="T28" fmla="*/ 20 w 32"/>
                  <a:gd name="T29" fmla="*/ 2 h 16"/>
                  <a:gd name="T30" fmla="*/ 18 w 32"/>
                  <a:gd name="T31" fmla="*/ 0 h 16"/>
                  <a:gd name="T32" fmla="*/ 14 w 32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4" y="0"/>
                    </a:moveTo>
                    <a:cubicBezTo>
                      <a:pt x="13" y="0"/>
                      <a:pt x="12" y="1"/>
                      <a:pt x="12" y="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7"/>
                      <a:pt x="9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9"/>
                      <a:pt x="2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1" y="16"/>
                      <a:pt x="2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1" y="16"/>
                      <a:pt x="32" y="15"/>
                      <a:pt x="32" y="14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9"/>
                      <a:pt x="29" y="8"/>
                      <a:pt x="28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3" y="8"/>
                      <a:pt x="22" y="7"/>
                      <a:pt x="22" y="6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0128" y="4291"/>
              <a:ext cx="355" cy="423"/>
              <a:chOff x="6932613" y="-3332163"/>
              <a:chExt cx="314325" cy="374650"/>
            </a:xfrm>
          </p:grpSpPr>
          <p:sp>
            <p:nvSpPr>
              <p:cNvPr id="52" name="Oval 28"/>
              <p:cNvSpPr>
                <a:spLocks noChangeArrowheads="1"/>
              </p:cNvSpPr>
              <p:nvPr/>
            </p:nvSpPr>
            <p:spPr bwMode="auto">
              <a:xfrm>
                <a:off x="6932613" y="-3271838"/>
                <a:ext cx="314325" cy="314325"/>
              </a:xfrm>
              <a:prstGeom prst="ellips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 flipV="1">
                <a:off x="7089775" y="-3241675"/>
                <a:ext cx="0" cy="12700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7089775" y="-3321050"/>
                <a:ext cx="0" cy="3810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7059613" y="-3332163"/>
                <a:ext cx="60325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 flipV="1">
                <a:off x="7089775" y="-3208338"/>
                <a:ext cx="93662" cy="93663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 flipV="1">
                <a:off x="7213600" y="-3271838"/>
                <a:ext cx="33337" cy="333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1736090"/>
            <a:ext cx="2652395" cy="236410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53485" y="283210"/>
            <a:ext cx="1395095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标签栏</a:t>
            </a: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指南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标签栏赋予了用户在不同子任务、视图和模态之间切换的能力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16171" y="1557949"/>
            <a:ext cx="1921797" cy="2948126"/>
            <a:chOff x="8575675" y="857250"/>
            <a:chExt cx="1631950" cy="2503488"/>
          </a:xfrm>
          <a:solidFill>
            <a:schemeClr val="tx2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9074150" y="2714625"/>
              <a:ext cx="628650" cy="121523"/>
            </a:xfrm>
            <a:custGeom>
              <a:avLst/>
              <a:gdLst>
                <a:gd name="T0" fmla="*/ 320 w 349"/>
                <a:gd name="T1" fmla="*/ 0 h 71"/>
                <a:gd name="T2" fmla="*/ 29 w 349"/>
                <a:gd name="T3" fmla="*/ 0 h 71"/>
                <a:gd name="T4" fmla="*/ 0 w 349"/>
                <a:gd name="T5" fmla="*/ 28 h 71"/>
                <a:gd name="T6" fmla="*/ 0 w 349"/>
                <a:gd name="T7" fmla="*/ 42 h 71"/>
                <a:gd name="T8" fmla="*/ 29 w 349"/>
                <a:gd name="T9" fmla="*/ 71 h 71"/>
                <a:gd name="T10" fmla="*/ 320 w 349"/>
                <a:gd name="T11" fmla="*/ 71 h 71"/>
                <a:gd name="T12" fmla="*/ 349 w 349"/>
                <a:gd name="T13" fmla="*/ 42 h 71"/>
                <a:gd name="T14" fmla="*/ 349 w 349"/>
                <a:gd name="T15" fmla="*/ 28 h 71"/>
                <a:gd name="T16" fmla="*/ 320 w 349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71">
                  <a:moveTo>
                    <a:pt x="32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8"/>
                    <a:pt x="13" y="71"/>
                    <a:pt x="29" y="71"/>
                  </a:cubicBezTo>
                  <a:cubicBezTo>
                    <a:pt x="320" y="71"/>
                    <a:pt x="320" y="71"/>
                    <a:pt x="320" y="71"/>
                  </a:cubicBezTo>
                  <a:cubicBezTo>
                    <a:pt x="336" y="71"/>
                    <a:pt x="349" y="58"/>
                    <a:pt x="349" y="42"/>
                  </a:cubicBezTo>
                  <a:cubicBezTo>
                    <a:pt x="349" y="28"/>
                    <a:pt x="349" y="28"/>
                    <a:pt x="349" y="28"/>
                  </a:cubicBezTo>
                  <a:cubicBezTo>
                    <a:pt x="349" y="13"/>
                    <a:pt x="336" y="0"/>
                    <a:pt x="3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9074150" y="2853645"/>
              <a:ext cx="628650" cy="121523"/>
            </a:xfrm>
            <a:custGeom>
              <a:avLst/>
              <a:gdLst>
                <a:gd name="T0" fmla="*/ 320 w 349"/>
                <a:gd name="T1" fmla="*/ 0 h 71"/>
                <a:gd name="T2" fmla="*/ 29 w 349"/>
                <a:gd name="T3" fmla="*/ 0 h 71"/>
                <a:gd name="T4" fmla="*/ 0 w 349"/>
                <a:gd name="T5" fmla="*/ 29 h 71"/>
                <a:gd name="T6" fmla="*/ 0 w 349"/>
                <a:gd name="T7" fmla="*/ 42 h 71"/>
                <a:gd name="T8" fmla="*/ 29 w 349"/>
                <a:gd name="T9" fmla="*/ 71 h 71"/>
                <a:gd name="T10" fmla="*/ 320 w 349"/>
                <a:gd name="T11" fmla="*/ 71 h 71"/>
                <a:gd name="T12" fmla="*/ 349 w 349"/>
                <a:gd name="T13" fmla="*/ 42 h 71"/>
                <a:gd name="T14" fmla="*/ 349 w 349"/>
                <a:gd name="T15" fmla="*/ 29 h 71"/>
                <a:gd name="T16" fmla="*/ 320 w 349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71">
                  <a:moveTo>
                    <a:pt x="32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8"/>
                    <a:pt x="13" y="71"/>
                    <a:pt x="29" y="71"/>
                  </a:cubicBezTo>
                  <a:cubicBezTo>
                    <a:pt x="320" y="71"/>
                    <a:pt x="320" y="71"/>
                    <a:pt x="320" y="71"/>
                  </a:cubicBezTo>
                  <a:cubicBezTo>
                    <a:pt x="336" y="71"/>
                    <a:pt x="349" y="58"/>
                    <a:pt x="349" y="42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49" y="13"/>
                    <a:pt x="336" y="0"/>
                    <a:pt x="3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9104313" y="2992665"/>
              <a:ext cx="569913" cy="121523"/>
            </a:xfrm>
            <a:custGeom>
              <a:avLst/>
              <a:gdLst>
                <a:gd name="T0" fmla="*/ 287 w 316"/>
                <a:gd name="T1" fmla="*/ 0 h 71"/>
                <a:gd name="T2" fmla="*/ 29 w 316"/>
                <a:gd name="T3" fmla="*/ 0 h 71"/>
                <a:gd name="T4" fmla="*/ 0 w 316"/>
                <a:gd name="T5" fmla="*/ 29 h 71"/>
                <a:gd name="T6" fmla="*/ 0 w 316"/>
                <a:gd name="T7" fmla="*/ 42 h 71"/>
                <a:gd name="T8" fmla="*/ 29 w 316"/>
                <a:gd name="T9" fmla="*/ 71 h 71"/>
                <a:gd name="T10" fmla="*/ 287 w 316"/>
                <a:gd name="T11" fmla="*/ 71 h 71"/>
                <a:gd name="T12" fmla="*/ 316 w 316"/>
                <a:gd name="T13" fmla="*/ 42 h 71"/>
                <a:gd name="T14" fmla="*/ 316 w 316"/>
                <a:gd name="T15" fmla="*/ 29 h 71"/>
                <a:gd name="T16" fmla="*/ 287 w 316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1">
                  <a:moveTo>
                    <a:pt x="28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8"/>
                    <a:pt x="13" y="71"/>
                    <a:pt x="29" y="71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303" y="71"/>
                    <a:pt x="316" y="58"/>
                    <a:pt x="316" y="42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6" y="13"/>
                    <a:pt x="303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9223375" y="3131686"/>
              <a:ext cx="331788" cy="121523"/>
            </a:xfrm>
            <a:custGeom>
              <a:avLst/>
              <a:gdLst>
                <a:gd name="T0" fmla="*/ 155 w 184"/>
                <a:gd name="T1" fmla="*/ 0 h 71"/>
                <a:gd name="T2" fmla="*/ 29 w 184"/>
                <a:gd name="T3" fmla="*/ 0 h 71"/>
                <a:gd name="T4" fmla="*/ 0 w 184"/>
                <a:gd name="T5" fmla="*/ 29 h 71"/>
                <a:gd name="T6" fmla="*/ 0 w 184"/>
                <a:gd name="T7" fmla="*/ 42 h 71"/>
                <a:gd name="T8" fmla="*/ 29 w 184"/>
                <a:gd name="T9" fmla="*/ 71 h 71"/>
                <a:gd name="T10" fmla="*/ 155 w 184"/>
                <a:gd name="T11" fmla="*/ 71 h 71"/>
                <a:gd name="T12" fmla="*/ 184 w 184"/>
                <a:gd name="T13" fmla="*/ 42 h 71"/>
                <a:gd name="T14" fmla="*/ 184 w 184"/>
                <a:gd name="T15" fmla="*/ 29 h 71"/>
                <a:gd name="T16" fmla="*/ 155 w 184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1">
                  <a:moveTo>
                    <a:pt x="15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8"/>
                    <a:pt x="13" y="71"/>
                    <a:pt x="29" y="71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71" y="71"/>
                    <a:pt x="184" y="58"/>
                    <a:pt x="184" y="42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13"/>
                    <a:pt x="171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8575675" y="857250"/>
              <a:ext cx="1631950" cy="2503488"/>
            </a:xfrm>
            <a:custGeom>
              <a:avLst/>
              <a:gdLst>
                <a:gd name="T0" fmla="*/ 774 w 906"/>
                <a:gd name="T1" fmla="*/ 136 h 1391"/>
                <a:gd name="T2" fmla="*/ 482 w 906"/>
                <a:gd name="T3" fmla="*/ 1 h 1391"/>
                <a:gd name="T4" fmla="*/ 481 w 906"/>
                <a:gd name="T5" fmla="*/ 1 h 1391"/>
                <a:gd name="T6" fmla="*/ 425 w 906"/>
                <a:gd name="T7" fmla="*/ 1 h 1391"/>
                <a:gd name="T8" fmla="*/ 424 w 906"/>
                <a:gd name="T9" fmla="*/ 1 h 1391"/>
                <a:gd name="T10" fmla="*/ 132 w 906"/>
                <a:gd name="T11" fmla="*/ 136 h 1391"/>
                <a:gd name="T12" fmla="*/ 52 w 906"/>
                <a:gd name="T13" fmla="*/ 671 h 1391"/>
                <a:gd name="T14" fmla="*/ 221 w 906"/>
                <a:gd name="T15" fmla="*/ 915 h 1391"/>
                <a:gd name="T16" fmla="*/ 216 w 906"/>
                <a:gd name="T17" fmla="*/ 1060 h 1391"/>
                <a:gd name="T18" fmla="*/ 221 w 906"/>
                <a:gd name="T19" fmla="*/ 1105 h 1391"/>
                <a:gd name="T20" fmla="*/ 216 w 906"/>
                <a:gd name="T21" fmla="*/ 1149 h 1391"/>
                <a:gd name="T22" fmla="*/ 232 w 906"/>
                <a:gd name="T23" fmla="*/ 1212 h 1391"/>
                <a:gd name="T24" fmla="*/ 299 w 906"/>
                <a:gd name="T25" fmla="*/ 1313 h 1391"/>
                <a:gd name="T26" fmla="*/ 516 w 906"/>
                <a:gd name="T27" fmla="*/ 1391 h 1391"/>
                <a:gd name="T28" fmla="*/ 673 w 906"/>
                <a:gd name="T29" fmla="*/ 1225 h 1391"/>
                <a:gd name="T30" fmla="*/ 673 w 906"/>
                <a:gd name="T31" fmla="*/ 1203 h 1391"/>
                <a:gd name="T32" fmla="*/ 690 w 906"/>
                <a:gd name="T33" fmla="*/ 1136 h 1391"/>
                <a:gd name="T34" fmla="*/ 690 w 906"/>
                <a:gd name="T35" fmla="*/ 1074 h 1391"/>
                <a:gd name="T36" fmla="*/ 678 w 906"/>
                <a:gd name="T37" fmla="*/ 1015 h 1391"/>
                <a:gd name="T38" fmla="*/ 754 w 906"/>
                <a:gd name="T39" fmla="*/ 801 h 1391"/>
                <a:gd name="T40" fmla="*/ 903 w 906"/>
                <a:gd name="T41" fmla="*/ 457 h 1391"/>
                <a:gd name="T42" fmla="*/ 728 w 906"/>
                <a:gd name="T43" fmla="*/ 775 h 1391"/>
                <a:gd name="T44" fmla="*/ 639 w 906"/>
                <a:gd name="T45" fmla="*/ 1024 h 1391"/>
                <a:gd name="T46" fmla="*/ 653 w 906"/>
                <a:gd name="T47" fmla="*/ 1074 h 1391"/>
                <a:gd name="T48" fmla="*/ 653 w 906"/>
                <a:gd name="T49" fmla="*/ 1136 h 1391"/>
                <a:gd name="T50" fmla="*/ 633 w 906"/>
                <a:gd name="T51" fmla="*/ 1192 h 1391"/>
                <a:gd name="T52" fmla="*/ 636 w 906"/>
                <a:gd name="T53" fmla="*/ 1225 h 1391"/>
                <a:gd name="T54" fmla="*/ 570 w 906"/>
                <a:gd name="T55" fmla="*/ 1280 h 1391"/>
                <a:gd name="T56" fmla="*/ 571 w 906"/>
                <a:gd name="T57" fmla="*/ 1299 h 1391"/>
                <a:gd name="T58" fmla="*/ 390 w 906"/>
                <a:gd name="T59" fmla="*/ 1354 h 1391"/>
                <a:gd name="T60" fmla="*/ 335 w 906"/>
                <a:gd name="T61" fmla="*/ 1286 h 1391"/>
                <a:gd name="T62" fmla="*/ 324 w 906"/>
                <a:gd name="T63" fmla="*/ 1280 h 1391"/>
                <a:gd name="T64" fmla="*/ 269 w 906"/>
                <a:gd name="T65" fmla="*/ 1212 h 1391"/>
                <a:gd name="T66" fmla="*/ 253 w 906"/>
                <a:gd name="T67" fmla="*/ 1149 h 1391"/>
                <a:gd name="T68" fmla="*/ 263 w 906"/>
                <a:gd name="T69" fmla="*/ 1105 h 1391"/>
                <a:gd name="T70" fmla="*/ 253 w 906"/>
                <a:gd name="T71" fmla="*/ 1060 h 1391"/>
                <a:gd name="T72" fmla="*/ 258 w 906"/>
                <a:gd name="T73" fmla="*/ 913 h 1391"/>
                <a:gd name="T74" fmla="*/ 85 w 906"/>
                <a:gd name="T75" fmla="*/ 655 h 1391"/>
                <a:gd name="T76" fmla="*/ 158 w 906"/>
                <a:gd name="T77" fmla="*/ 161 h 1391"/>
                <a:gd name="T78" fmla="*/ 453 w 906"/>
                <a:gd name="T79" fmla="*/ 37 h 1391"/>
                <a:gd name="T80" fmla="*/ 747 w 906"/>
                <a:gd name="T81" fmla="*/ 161 h 1391"/>
                <a:gd name="T82" fmla="*/ 820 w 906"/>
                <a:gd name="T83" fmla="*/ 655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91">
                  <a:moveTo>
                    <a:pt x="903" y="457"/>
                  </a:moveTo>
                  <a:cubicBezTo>
                    <a:pt x="903" y="335"/>
                    <a:pt x="857" y="221"/>
                    <a:pt x="774" y="136"/>
                  </a:cubicBezTo>
                  <a:cubicBezTo>
                    <a:pt x="735" y="96"/>
                    <a:pt x="690" y="64"/>
                    <a:pt x="640" y="41"/>
                  </a:cubicBezTo>
                  <a:cubicBezTo>
                    <a:pt x="590" y="18"/>
                    <a:pt x="537" y="5"/>
                    <a:pt x="482" y="1"/>
                  </a:cubicBezTo>
                  <a:cubicBezTo>
                    <a:pt x="481" y="1"/>
                    <a:pt x="481" y="1"/>
                    <a:pt x="481" y="1"/>
                  </a:cubicBezTo>
                  <a:cubicBezTo>
                    <a:pt x="481" y="1"/>
                    <a:pt x="481" y="1"/>
                    <a:pt x="481" y="1"/>
                  </a:cubicBezTo>
                  <a:cubicBezTo>
                    <a:pt x="479" y="1"/>
                    <a:pt x="461" y="0"/>
                    <a:pt x="453" y="0"/>
                  </a:cubicBezTo>
                  <a:cubicBezTo>
                    <a:pt x="444" y="0"/>
                    <a:pt x="427" y="1"/>
                    <a:pt x="425" y="1"/>
                  </a:cubicBezTo>
                  <a:cubicBezTo>
                    <a:pt x="424" y="1"/>
                    <a:pt x="424" y="1"/>
                    <a:pt x="424" y="1"/>
                  </a:cubicBezTo>
                  <a:cubicBezTo>
                    <a:pt x="424" y="1"/>
                    <a:pt x="424" y="1"/>
                    <a:pt x="424" y="1"/>
                  </a:cubicBezTo>
                  <a:cubicBezTo>
                    <a:pt x="368" y="5"/>
                    <a:pt x="315" y="18"/>
                    <a:pt x="265" y="41"/>
                  </a:cubicBezTo>
                  <a:cubicBezTo>
                    <a:pt x="215" y="64"/>
                    <a:pt x="171" y="96"/>
                    <a:pt x="132" y="136"/>
                  </a:cubicBezTo>
                  <a:cubicBezTo>
                    <a:pt x="49" y="221"/>
                    <a:pt x="3" y="335"/>
                    <a:pt x="2" y="457"/>
                  </a:cubicBezTo>
                  <a:cubicBezTo>
                    <a:pt x="1" y="477"/>
                    <a:pt x="0" y="567"/>
                    <a:pt x="52" y="671"/>
                  </a:cubicBezTo>
                  <a:cubicBezTo>
                    <a:pt x="80" y="729"/>
                    <a:pt x="120" y="769"/>
                    <a:pt x="152" y="801"/>
                  </a:cubicBezTo>
                  <a:cubicBezTo>
                    <a:pt x="193" y="842"/>
                    <a:pt x="218" y="867"/>
                    <a:pt x="221" y="915"/>
                  </a:cubicBezTo>
                  <a:cubicBezTo>
                    <a:pt x="221" y="927"/>
                    <a:pt x="224" y="981"/>
                    <a:pt x="228" y="1015"/>
                  </a:cubicBezTo>
                  <a:cubicBezTo>
                    <a:pt x="220" y="1029"/>
                    <a:pt x="216" y="1044"/>
                    <a:pt x="216" y="1060"/>
                  </a:cubicBezTo>
                  <a:cubicBezTo>
                    <a:pt x="216" y="1074"/>
                    <a:pt x="216" y="1074"/>
                    <a:pt x="216" y="1074"/>
                  </a:cubicBezTo>
                  <a:cubicBezTo>
                    <a:pt x="216" y="1084"/>
                    <a:pt x="218" y="1095"/>
                    <a:pt x="221" y="1105"/>
                  </a:cubicBezTo>
                  <a:cubicBezTo>
                    <a:pt x="218" y="1115"/>
                    <a:pt x="216" y="1125"/>
                    <a:pt x="216" y="1136"/>
                  </a:cubicBezTo>
                  <a:cubicBezTo>
                    <a:pt x="216" y="1149"/>
                    <a:pt x="216" y="1149"/>
                    <a:pt x="216" y="1149"/>
                  </a:cubicBezTo>
                  <a:cubicBezTo>
                    <a:pt x="216" y="1169"/>
                    <a:pt x="222" y="1187"/>
                    <a:pt x="233" y="1203"/>
                  </a:cubicBezTo>
                  <a:cubicBezTo>
                    <a:pt x="232" y="1206"/>
                    <a:pt x="232" y="1209"/>
                    <a:pt x="232" y="1212"/>
                  </a:cubicBezTo>
                  <a:cubicBezTo>
                    <a:pt x="232" y="1225"/>
                    <a:pt x="232" y="1225"/>
                    <a:pt x="232" y="1225"/>
                  </a:cubicBezTo>
                  <a:cubicBezTo>
                    <a:pt x="232" y="1267"/>
                    <a:pt x="261" y="1303"/>
                    <a:pt x="299" y="1313"/>
                  </a:cubicBezTo>
                  <a:cubicBezTo>
                    <a:pt x="306" y="1357"/>
                    <a:pt x="344" y="1391"/>
                    <a:pt x="390" y="1391"/>
                  </a:cubicBezTo>
                  <a:cubicBezTo>
                    <a:pt x="516" y="1391"/>
                    <a:pt x="516" y="1391"/>
                    <a:pt x="516" y="1391"/>
                  </a:cubicBezTo>
                  <a:cubicBezTo>
                    <a:pt x="562" y="1391"/>
                    <a:pt x="600" y="1357"/>
                    <a:pt x="606" y="1313"/>
                  </a:cubicBezTo>
                  <a:cubicBezTo>
                    <a:pt x="645" y="1303"/>
                    <a:pt x="673" y="1267"/>
                    <a:pt x="673" y="1225"/>
                  </a:cubicBezTo>
                  <a:cubicBezTo>
                    <a:pt x="673" y="1212"/>
                    <a:pt x="673" y="1212"/>
                    <a:pt x="673" y="1212"/>
                  </a:cubicBezTo>
                  <a:cubicBezTo>
                    <a:pt x="673" y="1209"/>
                    <a:pt x="673" y="1206"/>
                    <a:pt x="673" y="1203"/>
                  </a:cubicBezTo>
                  <a:cubicBezTo>
                    <a:pt x="684" y="1187"/>
                    <a:pt x="690" y="1169"/>
                    <a:pt x="690" y="1149"/>
                  </a:cubicBezTo>
                  <a:cubicBezTo>
                    <a:pt x="690" y="1136"/>
                    <a:pt x="690" y="1136"/>
                    <a:pt x="690" y="1136"/>
                  </a:cubicBezTo>
                  <a:cubicBezTo>
                    <a:pt x="690" y="1125"/>
                    <a:pt x="688" y="1115"/>
                    <a:pt x="684" y="1105"/>
                  </a:cubicBezTo>
                  <a:cubicBezTo>
                    <a:pt x="688" y="1095"/>
                    <a:pt x="690" y="1084"/>
                    <a:pt x="690" y="1074"/>
                  </a:cubicBezTo>
                  <a:cubicBezTo>
                    <a:pt x="690" y="1060"/>
                    <a:pt x="690" y="1060"/>
                    <a:pt x="690" y="1060"/>
                  </a:cubicBezTo>
                  <a:cubicBezTo>
                    <a:pt x="690" y="1044"/>
                    <a:pt x="686" y="1029"/>
                    <a:pt x="678" y="1015"/>
                  </a:cubicBezTo>
                  <a:cubicBezTo>
                    <a:pt x="681" y="981"/>
                    <a:pt x="684" y="927"/>
                    <a:pt x="685" y="915"/>
                  </a:cubicBezTo>
                  <a:cubicBezTo>
                    <a:pt x="687" y="867"/>
                    <a:pt x="712" y="842"/>
                    <a:pt x="754" y="801"/>
                  </a:cubicBezTo>
                  <a:cubicBezTo>
                    <a:pt x="786" y="769"/>
                    <a:pt x="826" y="729"/>
                    <a:pt x="853" y="671"/>
                  </a:cubicBezTo>
                  <a:cubicBezTo>
                    <a:pt x="906" y="567"/>
                    <a:pt x="904" y="477"/>
                    <a:pt x="903" y="457"/>
                  </a:cubicBezTo>
                  <a:close/>
                  <a:moveTo>
                    <a:pt x="820" y="655"/>
                  </a:moveTo>
                  <a:cubicBezTo>
                    <a:pt x="795" y="708"/>
                    <a:pt x="759" y="743"/>
                    <a:pt x="728" y="775"/>
                  </a:cubicBezTo>
                  <a:cubicBezTo>
                    <a:pt x="685" y="817"/>
                    <a:pt x="651" y="850"/>
                    <a:pt x="648" y="913"/>
                  </a:cubicBezTo>
                  <a:cubicBezTo>
                    <a:pt x="648" y="922"/>
                    <a:pt x="644" y="996"/>
                    <a:pt x="639" y="1024"/>
                  </a:cubicBezTo>
                  <a:cubicBezTo>
                    <a:pt x="648" y="1034"/>
                    <a:pt x="653" y="1047"/>
                    <a:pt x="653" y="1060"/>
                  </a:cubicBezTo>
                  <a:cubicBezTo>
                    <a:pt x="653" y="1074"/>
                    <a:pt x="653" y="1074"/>
                    <a:pt x="653" y="1074"/>
                  </a:cubicBezTo>
                  <a:cubicBezTo>
                    <a:pt x="653" y="1085"/>
                    <a:pt x="649" y="1096"/>
                    <a:pt x="643" y="1105"/>
                  </a:cubicBezTo>
                  <a:cubicBezTo>
                    <a:pt x="649" y="1114"/>
                    <a:pt x="653" y="1125"/>
                    <a:pt x="653" y="1136"/>
                  </a:cubicBezTo>
                  <a:cubicBezTo>
                    <a:pt x="653" y="1149"/>
                    <a:pt x="653" y="1149"/>
                    <a:pt x="653" y="1149"/>
                  </a:cubicBezTo>
                  <a:cubicBezTo>
                    <a:pt x="653" y="1167"/>
                    <a:pt x="645" y="1182"/>
                    <a:pt x="633" y="1192"/>
                  </a:cubicBezTo>
                  <a:cubicBezTo>
                    <a:pt x="635" y="1198"/>
                    <a:pt x="636" y="1205"/>
                    <a:pt x="636" y="1212"/>
                  </a:cubicBezTo>
                  <a:cubicBezTo>
                    <a:pt x="636" y="1225"/>
                    <a:pt x="636" y="1225"/>
                    <a:pt x="636" y="1225"/>
                  </a:cubicBezTo>
                  <a:cubicBezTo>
                    <a:pt x="636" y="1255"/>
                    <a:pt x="612" y="1280"/>
                    <a:pt x="582" y="1280"/>
                  </a:cubicBezTo>
                  <a:cubicBezTo>
                    <a:pt x="570" y="1280"/>
                    <a:pt x="570" y="1280"/>
                    <a:pt x="570" y="1280"/>
                  </a:cubicBezTo>
                  <a:cubicBezTo>
                    <a:pt x="570" y="1282"/>
                    <a:pt x="571" y="1284"/>
                    <a:pt x="571" y="1286"/>
                  </a:cubicBezTo>
                  <a:cubicBezTo>
                    <a:pt x="571" y="1299"/>
                    <a:pt x="571" y="1299"/>
                    <a:pt x="571" y="1299"/>
                  </a:cubicBezTo>
                  <a:cubicBezTo>
                    <a:pt x="571" y="1329"/>
                    <a:pt x="546" y="1354"/>
                    <a:pt x="516" y="1354"/>
                  </a:cubicBezTo>
                  <a:cubicBezTo>
                    <a:pt x="390" y="1354"/>
                    <a:pt x="390" y="1354"/>
                    <a:pt x="390" y="1354"/>
                  </a:cubicBezTo>
                  <a:cubicBezTo>
                    <a:pt x="360" y="1354"/>
                    <a:pt x="335" y="1329"/>
                    <a:pt x="335" y="1299"/>
                  </a:cubicBezTo>
                  <a:cubicBezTo>
                    <a:pt x="335" y="1286"/>
                    <a:pt x="335" y="1286"/>
                    <a:pt x="335" y="1286"/>
                  </a:cubicBezTo>
                  <a:cubicBezTo>
                    <a:pt x="335" y="1284"/>
                    <a:pt x="335" y="1282"/>
                    <a:pt x="335" y="1280"/>
                  </a:cubicBezTo>
                  <a:cubicBezTo>
                    <a:pt x="324" y="1280"/>
                    <a:pt x="324" y="1280"/>
                    <a:pt x="324" y="1280"/>
                  </a:cubicBezTo>
                  <a:cubicBezTo>
                    <a:pt x="294" y="1280"/>
                    <a:pt x="269" y="1255"/>
                    <a:pt x="269" y="1225"/>
                  </a:cubicBezTo>
                  <a:cubicBezTo>
                    <a:pt x="269" y="1212"/>
                    <a:pt x="269" y="1212"/>
                    <a:pt x="269" y="1212"/>
                  </a:cubicBezTo>
                  <a:cubicBezTo>
                    <a:pt x="269" y="1205"/>
                    <a:pt x="270" y="1198"/>
                    <a:pt x="273" y="1192"/>
                  </a:cubicBezTo>
                  <a:cubicBezTo>
                    <a:pt x="261" y="1182"/>
                    <a:pt x="253" y="1167"/>
                    <a:pt x="253" y="1149"/>
                  </a:cubicBezTo>
                  <a:cubicBezTo>
                    <a:pt x="253" y="1136"/>
                    <a:pt x="253" y="1136"/>
                    <a:pt x="253" y="1136"/>
                  </a:cubicBezTo>
                  <a:cubicBezTo>
                    <a:pt x="253" y="1125"/>
                    <a:pt x="256" y="1114"/>
                    <a:pt x="263" y="1105"/>
                  </a:cubicBezTo>
                  <a:cubicBezTo>
                    <a:pt x="256" y="1096"/>
                    <a:pt x="253" y="1085"/>
                    <a:pt x="253" y="1074"/>
                  </a:cubicBezTo>
                  <a:cubicBezTo>
                    <a:pt x="253" y="1060"/>
                    <a:pt x="253" y="1060"/>
                    <a:pt x="253" y="1060"/>
                  </a:cubicBezTo>
                  <a:cubicBezTo>
                    <a:pt x="253" y="1047"/>
                    <a:pt x="258" y="1034"/>
                    <a:pt x="266" y="1024"/>
                  </a:cubicBezTo>
                  <a:cubicBezTo>
                    <a:pt x="262" y="996"/>
                    <a:pt x="258" y="922"/>
                    <a:pt x="258" y="913"/>
                  </a:cubicBezTo>
                  <a:cubicBezTo>
                    <a:pt x="254" y="850"/>
                    <a:pt x="220" y="817"/>
                    <a:pt x="178" y="775"/>
                  </a:cubicBezTo>
                  <a:cubicBezTo>
                    <a:pt x="146" y="743"/>
                    <a:pt x="110" y="708"/>
                    <a:pt x="85" y="655"/>
                  </a:cubicBezTo>
                  <a:cubicBezTo>
                    <a:pt x="35" y="555"/>
                    <a:pt x="39" y="470"/>
                    <a:pt x="39" y="458"/>
                  </a:cubicBezTo>
                  <a:cubicBezTo>
                    <a:pt x="40" y="346"/>
                    <a:pt x="82" y="240"/>
                    <a:pt x="158" y="161"/>
                  </a:cubicBezTo>
                  <a:cubicBezTo>
                    <a:pt x="230" y="88"/>
                    <a:pt x="324" y="45"/>
                    <a:pt x="426" y="38"/>
                  </a:cubicBezTo>
                  <a:cubicBezTo>
                    <a:pt x="426" y="38"/>
                    <a:pt x="445" y="37"/>
                    <a:pt x="453" y="37"/>
                  </a:cubicBezTo>
                  <a:cubicBezTo>
                    <a:pt x="461" y="37"/>
                    <a:pt x="479" y="38"/>
                    <a:pt x="479" y="38"/>
                  </a:cubicBezTo>
                  <a:cubicBezTo>
                    <a:pt x="581" y="45"/>
                    <a:pt x="676" y="88"/>
                    <a:pt x="747" y="161"/>
                  </a:cubicBezTo>
                  <a:cubicBezTo>
                    <a:pt x="824" y="240"/>
                    <a:pt x="866" y="346"/>
                    <a:pt x="866" y="458"/>
                  </a:cubicBezTo>
                  <a:cubicBezTo>
                    <a:pt x="867" y="470"/>
                    <a:pt x="871" y="555"/>
                    <a:pt x="820" y="6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9163050" y="1166813"/>
              <a:ext cx="755650" cy="754063"/>
            </a:xfrm>
            <a:custGeom>
              <a:avLst/>
              <a:gdLst>
                <a:gd name="T0" fmla="*/ 392 w 420"/>
                <a:gd name="T1" fmla="*/ 182 h 419"/>
                <a:gd name="T2" fmla="*/ 384 w 420"/>
                <a:gd name="T3" fmla="*/ 150 h 419"/>
                <a:gd name="T4" fmla="*/ 371 w 420"/>
                <a:gd name="T5" fmla="*/ 120 h 419"/>
                <a:gd name="T6" fmla="*/ 352 w 420"/>
                <a:gd name="T7" fmla="*/ 93 h 419"/>
                <a:gd name="T8" fmla="*/ 329 w 420"/>
                <a:gd name="T9" fmla="*/ 69 h 419"/>
                <a:gd name="T10" fmla="*/ 302 w 420"/>
                <a:gd name="T11" fmla="*/ 50 h 419"/>
                <a:gd name="T12" fmla="*/ 272 w 420"/>
                <a:gd name="T13" fmla="*/ 36 h 419"/>
                <a:gd name="T14" fmla="*/ 240 w 420"/>
                <a:gd name="T15" fmla="*/ 28 h 419"/>
                <a:gd name="T16" fmla="*/ 207 w 420"/>
                <a:gd name="T17" fmla="*/ 26 h 419"/>
                <a:gd name="T18" fmla="*/ 175 w 420"/>
                <a:gd name="T19" fmla="*/ 29 h 419"/>
                <a:gd name="T20" fmla="*/ 143 w 420"/>
                <a:gd name="T21" fmla="*/ 38 h 419"/>
                <a:gd name="T22" fmla="*/ 103 w 420"/>
                <a:gd name="T23" fmla="*/ 29 h 419"/>
                <a:gd name="T24" fmla="*/ 73 w 420"/>
                <a:gd name="T25" fmla="*/ 51 h 419"/>
                <a:gd name="T26" fmla="*/ 47 w 420"/>
                <a:gd name="T27" fmla="*/ 78 h 419"/>
                <a:gd name="T28" fmla="*/ 26 w 420"/>
                <a:gd name="T29" fmla="*/ 109 h 419"/>
                <a:gd name="T30" fmla="*/ 11 w 420"/>
                <a:gd name="T31" fmla="*/ 144 h 419"/>
                <a:gd name="T32" fmla="*/ 3 w 420"/>
                <a:gd name="T33" fmla="*/ 180 h 419"/>
                <a:gd name="T34" fmla="*/ 1 w 420"/>
                <a:gd name="T35" fmla="*/ 218 h 419"/>
                <a:gd name="T36" fmla="*/ 5 w 420"/>
                <a:gd name="T37" fmla="*/ 255 h 419"/>
                <a:gd name="T38" fmla="*/ 17 w 420"/>
                <a:gd name="T39" fmla="*/ 291 h 419"/>
                <a:gd name="T40" fmla="*/ 34 w 420"/>
                <a:gd name="T41" fmla="*/ 324 h 419"/>
                <a:gd name="T42" fmla="*/ 58 w 420"/>
                <a:gd name="T43" fmla="*/ 353 h 419"/>
                <a:gd name="T44" fmla="*/ 86 w 420"/>
                <a:gd name="T45" fmla="*/ 378 h 419"/>
                <a:gd name="T46" fmla="*/ 118 w 420"/>
                <a:gd name="T47" fmla="*/ 398 h 419"/>
                <a:gd name="T48" fmla="*/ 153 w 420"/>
                <a:gd name="T49" fmla="*/ 411 h 419"/>
                <a:gd name="T50" fmla="*/ 190 w 420"/>
                <a:gd name="T51" fmla="*/ 418 h 419"/>
                <a:gd name="T52" fmla="*/ 228 w 420"/>
                <a:gd name="T53" fmla="*/ 419 h 419"/>
                <a:gd name="T54" fmla="*/ 265 w 420"/>
                <a:gd name="T55" fmla="*/ 412 h 419"/>
                <a:gd name="T56" fmla="*/ 294 w 420"/>
                <a:gd name="T57" fmla="*/ 402 h 419"/>
                <a:gd name="T58" fmla="*/ 319 w 420"/>
                <a:gd name="T59" fmla="*/ 389 h 419"/>
                <a:gd name="T60" fmla="*/ 349 w 420"/>
                <a:gd name="T61" fmla="*/ 366 h 419"/>
                <a:gd name="T62" fmla="*/ 375 w 420"/>
                <a:gd name="T63" fmla="*/ 339 h 419"/>
                <a:gd name="T64" fmla="*/ 396 w 420"/>
                <a:gd name="T65" fmla="*/ 307 h 419"/>
                <a:gd name="T66" fmla="*/ 410 w 420"/>
                <a:gd name="T67" fmla="*/ 273 h 419"/>
                <a:gd name="T68" fmla="*/ 418 w 420"/>
                <a:gd name="T69" fmla="*/ 236 h 419"/>
                <a:gd name="T70" fmla="*/ 363 w 420"/>
                <a:gd name="T71" fmla="*/ 140 h 419"/>
                <a:gd name="T72" fmla="*/ 363 w 420"/>
                <a:gd name="T73" fmla="*/ 140 h 419"/>
                <a:gd name="T74" fmla="*/ 216 w 420"/>
                <a:gd name="T75" fmla="*/ 178 h 419"/>
                <a:gd name="T76" fmla="*/ 204 w 420"/>
                <a:gd name="T77" fmla="*/ 195 h 419"/>
                <a:gd name="T78" fmla="*/ 211 w 420"/>
                <a:gd name="T79" fmla="*/ 178 h 419"/>
                <a:gd name="T80" fmla="*/ 141 w 420"/>
                <a:gd name="T81" fmla="*/ 57 h 419"/>
                <a:gd name="T82" fmla="*/ 141 w 420"/>
                <a:gd name="T83" fmla="*/ 57 h 419"/>
                <a:gd name="T84" fmla="*/ 44 w 420"/>
                <a:gd name="T85" fmla="*/ 189 h 419"/>
                <a:gd name="T86" fmla="*/ 180 w 420"/>
                <a:gd name="T87" fmla="*/ 220 h 419"/>
                <a:gd name="T88" fmla="*/ 182 w 420"/>
                <a:gd name="T89" fmla="*/ 225 h 419"/>
                <a:gd name="T90" fmla="*/ 189 w 420"/>
                <a:gd name="T91" fmla="*/ 376 h 419"/>
                <a:gd name="T92" fmla="*/ 189 w 420"/>
                <a:gd name="T93" fmla="*/ 376 h 419"/>
                <a:gd name="T94" fmla="*/ 275 w 420"/>
                <a:gd name="T95" fmla="*/ 364 h 419"/>
                <a:gd name="T96" fmla="*/ 235 w 420"/>
                <a:gd name="T97" fmla="*/ 230 h 419"/>
                <a:gd name="T98" fmla="*/ 237 w 420"/>
                <a:gd name="T99" fmla="*/ 227 h 419"/>
                <a:gd name="T100" fmla="*/ 377 w 420"/>
                <a:gd name="T101" fmla="*/ 226 h 419"/>
                <a:gd name="T102" fmla="*/ 377 w 420"/>
                <a:gd name="T103" fmla="*/ 22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0" h="419">
                  <a:moveTo>
                    <a:pt x="394" y="203"/>
                  </a:moveTo>
                  <a:cubicBezTo>
                    <a:pt x="420" y="198"/>
                    <a:pt x="420" y="198"/>
                    <a:pt x="420" y="198"/>
                  </a:cubicBezTo>
                  <a:cubicBezTo>
                    <a:pt x="419" y="193"/>
                    <a:pt x="419" y="187"/>
                    <a:pt x="418" y="182"/>
                  </a:cubicBezTo>
                  <a:cubicBezTo>
                    <a:pt x="392" y="182"/>
                    <a:pt x="392" y="182"/>
                    <a:pt x="392" y="182"/>
                  </a:cubicBezTo>
                  <a:cubicBezTo>
                    <a:pt x="392" y="178"/>
                    <a:pt x="391" y="174"/>
                    <a:pt x="390" y="170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3" y="156"/>
                    <a:pt x="412" y="150"/>
                    <a:pt x="410" y="145"/>
                  </a:cubicBezTo>
                  <a:cubicBezTo>
                    <a:pt x="384" y="150"/>
                    <a:pt x="384" y="150"/>
                    <a:pt x="384" y="150"/>
                  </a:cubicBezTo>
                  <a:cubicBezTo>
                    <a:pt x="383" y="146"/>
                    <a:pt x="381" y="142"/>
                    <a:pt x="380" y="139"/>
                  </a:cubicBezTo>
                  <a:cubicBezTo>
                    <a:pt x="402" y="125"/>
                    <a:pt x="402" y="125"/>
                    <a:pt x="402" y="125"/>
                  </a:cubicBezTo>
                  <a:cubicBezTo>
                    <a:pt x="400" y="120"/>
                    <a:pt x="398" y="115"/>
                    <a:pt x="395" y="111"/>
                  </a:cubicBezTo>
                  <a:cubicBezTo>
                    <a:pt x="371" y="120"/>
                    <a:pt x="371" y="120"/>
                    <a:pt x="371" y="120"/>
                  </a:cubicBezTo>
                  <a:cubicBezTo>
                    <a:pt x="369" y="116"/>
                    <a:pt x="367" y="113"/>
                    <a:pt x="365" y="109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1" y="88"/>
                    <a:pt x="378" y="83"/>
                    <a:pt x="374" y="79"/>
                  </a:cubicBezTo>
                  <a:cubicBezTo>
                    <a:pt x="352" y="93"/>
                    <a:pt x="352" y="93"/>
                    <a:pt x="352" y="93"/>
                  </a:cubicBezTo>
                  <a:cubicBezTo>
                    <a:pt x="350" y="89"/>
                    <a:pt x="347" y="86"/>
                    <a:pt x="344" y="83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57" y="59"/>
                    <a:pt x="353" y="55"/>
                    <a:pt x="349" y="52"/>
                  </a:cubicBezTo>
                  <a:cubicBezTo>
                    <a:pt x="329" y="69"/>
                    <a:pt x="329" y="69"/>
                    <a:pt x="329" y="69"/>
                  </a:cubicBezTo>
                  <a:cubicBezTo>
                    <a:pt x="326" y="66"/>
                    <a:pt x="323" y="64"/>
                    <a:pt x="320" y="62"/>
                  </a:cubicBezTo>
                  <a:cubicBezTo>
                    <a:pt x="332" y="39"/>
                    <a:pt x="332" y="39"/>
                    <a:pt x="332" y="39"/>
                  </a:cubicBezTo>
                  <a:cubicBezTo>
                    <a:pt x="327" y="36"/>
                    <a:pt x="323" y="33"/>
                    <a:pt x="318" y="30"/>
                  </a:cubicBezTo>
                  <a:cubicBezTo>
                    <a:pt x="302" y="50"/>
                    <a:pt x="302" y="50"/>
                    <a:pt x="302" y="50"/>
                  </a:cubicBezTo>
                  <a:cubicBezTo>
                    <a:pt x="299" y="48"/>
                    <a:pt x="295" y="46"/>
                    <a:pt x="291" y="44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4" y="17"/>
                    <a:pt x="289" y="15"/>
                    <a:pt x="284" y="13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68" y="35"/>
                    <a:pt x="265" y="34"/>
                    <a:pt x="261" y="33"/>
                  </a:cubicBezTo>
                  <a:cubicBezTo>
                    <a:pt x="264" y="7"/>
                    <a:pt x="264" y="7"/>
                    <a:pt x="264" y="7"/>
                  </a:cubicBezTo>
                  <a:cubicBezTo>
                    <a:pt x="259" y="5"/>
                    <a:pt x="254" y="4"/>
                    <a:pt x="248" y="3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36" y="27"/>
                    <a:pt x="232" y="27"/>
                    <a:pt x="228" y="26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2" y="0"/>
                    <a:pt x="216" y="0"/>
                    <a:pt x="211" y="0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203" y="26"/>
                    <a:pt x="199" y="26"/>
                    <a:pt x="195" y="26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84" y="1"/>
                    <a:pt x="179" y="2"/>
                    <a:pt x="173" y="3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1" y="30"/>
                    <a:pt x="167" y="31"/>
                    <a:pt x="163" y="32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48" y="9"/>
                    <a:pt x="142" y="11"/>
                    <a:pt x="137" y="1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1" y="39"/>
                    <a:pt x="139" y="40"/>
                    <a:pt x="136" y="41"/>
                  </a:cubicBezTo>
                  <a:cubicBezTo>
                    <a:pt x="135" y="42"/>
                    <a:pt x="134" y="42"/>
                    <a:pt x="132" y="43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3" y="24"/>
                    <a:pt x="108" y="26"/>
                    <a:pt x="103" y="29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0" y="55"/>
                    <a:pt x="107" y="57"/>
                    <a:pt x="104" y="6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1" y="44"/>
                    <a:pt x="77" y="47"/>
                    <a:pt x="73" y="51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4" y="75"/>
                    <a:pt x="81" y="78"/>
                    <a:pt x="79" y="8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4" y="70"/>
                    <a:pt x="50" y="74"/>
                    <a:pt x="47" y="78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2" y="100"/>
                    <a:pt x="60" y="103"/>
                    <a:pt x="58" y="106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1" y="100"/>
                    <a:pt x="29" y="104"/>
                    <a:pt x="26" y="109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5" y="128"/>
                    <a:pt x="44" y="132"/>
                    <a:pt x="42" y="135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5" y="133"/>
                    <a:pt x="13" y="138"/>
                    <a:pt x="11" y="144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33" y="159"/>
                    <a:pt x="32" y="162"/>
                    <a:pt x="31" y="166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9"/>
                    <a:pt x="3" y="175"/>
                    <a:pt x="3" y="180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7" y="191"/>
                    <a:pt x="27" y="195"/>
                    <a:pt x="26" y="199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0" y="207"/>
                    <a:pt x="0" y="212"/>
                    <a:pt x="1" y="218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7" y="224"/>
                    <a:pt x="27" y="228"/>
                    <a:pt x="28" y="232"/>
                  </a:cubicBezTo>
                  <a:cubicBezTo>
                    <a:pt x="2" y="239"/>
                    <a:pt x="2" y="239"/>
                    <a:pt x="2" y="239"/>
                  </a:cubicBezTo>
                  <a:cubicBezTo>
                    <a:pt x="3" y="244"/>
                    <a:pt x="4" y="249"/>
                    <a:pt x="5" y="255"/>
                  </a:cubicBezTo>
                  <a:cubicBezTo>
                    <a:pt x="31" y="252"/>
                    <a:pt x="31" y="252"/>
                    <a:pt x="31" y="252"/>
                  </a:cubicBezTo>
                  <a:cubicBezTo>
                    <a:pt x="32" y="256"/>
                    <a:pt x="33" y="260"/>
                    <a:pt x="34" y="264"/>
                  </a:cubicBezTo>
                  <a:cubicBezTo>
                    <a:pt x="11" y="275"/>
                    <a:pt x="11" y="275"/>
                    <a:pt x="11" y="275"/>
                  </a:cubicBezTo>
                  <a:cubicBezTo>
                    <a:pt x="13" y="280"/>
                    <a:pt x="15" y="286"/>
                    <a:pt x="17" y="291"/>
                  </a:cubicBezTo>
                  <a:cubicBezTo>
                    <a:pt x="42" y="284"/>
                    <a:pt x="42" y="284"/>
                    <a:pt x="42" y="284"/>
                  </a:cubicBezTo>
                  <a:cubicBezTo>
                    <a:pt x="43" y="287"/>
                    <a:pt x="45" y="291"/>
                    <a:pt x="47" y="295"/>
                  </a:cubicBezTo>
                  <a:cubicBezTo>
                    <a:pt x="26" y="310"/>
                    <a:pt x="26" y="310"/>
                    <a:pt x="26" y="310"/>
                  </a:cubicBezTo>
                  <a:cubicBezTo>
                    <a:pt x="29" y="315"/>
                    <a:pt x="31" y="319"/>
                    <a:pt x="34" y="324"/>
                  </a:cubicBezTo>
                  <a:cubicBezTo>
                    <a:pt x="58" y="313"/>
                    <a:pt x="58" y="313"/>
                    <a:pt x="58" y="313"/>
                  </a:cubicBezTo>
                  <a:cubicBezTo>
                    <a:pt x="60" y="316"/>
                    <a:pt x="62" y="319"/>
                    <a:pt x="65" y="322"/>
                  </a:cubicBezTo>
                  <a:cubicBezTo>
                    <a:pt x="47" y="341"/>
                    <a:pt x="47" y="341"/>
                    <a:pt x="47" y="341"/>
                  </a:cubicBezTo>
                  <a:cubicBezTo>
                    <a:pt x="50" y="345"/>
                    <a:pt x="54" y="349"/>
                    <a:pt x="58" y="353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81" y="341"/>
                    <a:pt x="84" y="344"/>
                    <a:pt x="87" y="347"/>
                  </a:cubicBezTo>
                  <a:cubicBezTo>
                    <a:pt x="73" y="368"/>
                    <a:pt x="73" y="368"/>
                    <a:pt x="73" y="368"/>
                  </a:cubicBezTo>
                  <a:cubicBezTo>
                    <a:pt x="77" y="372"/>
                    <a:pt x="81" y="375"/>
                    <a:pt x="86" y="378"/>
                  </a:cubicBezTo>
                  <a:cubicBezTo>
                    <a:pt x="104" y="360"/>
                    <a:pt x="104" y="360"/>
                    <a:pt x="104" y="360"/>
                  </a:cubicBezTo>
                  <a:cubicBezTo>
                    <a:pt x="107" y="362"/>
                    <a:pt x="110" y="364"/>
                    <a:pt x="114" y="366"/>
                  </a:cubicBezTo>
                  <a:cubicBezTo>
                    <a:pt x="104" y="390"/>
                    <a:pt x="104" y="390"/>
                    <a:pt x="104" y="390"/>
                  </a:cubicBezTo>
                  <a:cubicBezTo>
                    <a:pt x="108" y="393"/>
                    <a:pt x="113" y="395"/>
                    <a:pt x="118" y="398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6" y="378"/>
                    <a:pt x="140" y="379"/>
                    <a:pt x="143" y="381"/>
                  </a:cubicBezTo>
                  <a:cubicBezTo>
                    <a:pt x="138" y="406"/>
                    <a:pt x="138" y="406"/>
                    <a:pt x="138" y="406"/>
                  </a:cubicBezTo>
                  <a:cubicBezTo>
                    <a:pt x="143" y="408"/>
                    <a:pt x="148" y="410"/>
                    <a:pt x="153" y="411"/>
                  </a:cubicBezTo>
                  <a:cubicBezTo>
                    <a:pt x="163" y="387"/>
                    <a:pt x="163" y="387"/>
                    <a:pt x="163" y="387"/>
                  </a:cubicBezTo>
                  <a:cubicBezTo>
                    <a:pt x="167" y="388"/>
                    <a:pt x="171" y="389"/>
                    <a:pt x="175" y="390"/>
                  </a:cubicBezTo>
                  <a:cubicBezTo>
                    <a:pt x="174" y="416"/>
                    <a:pt x="174" y="416"/>
                    <a:pt x="174" y="416"/>
                  </a:cubicBezTo>
                  <a:cubicBezTo>
                    <a:pt x="179" y="417"/>
                    <a:pt x="185" y="418"/>
                    <a:pt x="190" y="418"/>
                  </a:cubicBezTo>
                  <a:cubicBezTo>
                    <a:pt x="196" y="393"/>
                    <a:pt x="196" y="393"/>
                    <a:pt x="196" y="393"/>
                  </a:cubicBezTo>
                  <a:cubicBezTo>
                    <a:pt x="200" y="393"/>
                    <a:pt x="204" y="394"/>
                    <a:pt x="208" y="394"/>
                  </a:cubicBezTo>
                  <a:cubicBezTo>
                    <a:pt x="212" y="419"/>
                    <a:pt x="212" y="419"/>
                    <a:pt x="212" y="419"/>
                  </a:cubicBezTo>
                  <a:cubicBezTo>
                    <a:pt x="217" y="419"/>
                    <a:pt x="222" y="419"/>
                    <a:pt x="228" y="419"/>
                  </a:cubicBezTo>
                  <a:cubicBezTo>
                    <a:pt x="229" y="393"/>
                    <a:pt x="229" y="393"/>
                    <a:pt x="229" y="393"/>
                  </a:cubicBezTo>
                  <a:cubicBezTo>
                    <a:pt x="233" y="392"/>
                    <a:pt x="237" y="392"/>
                    <a:pt x="241" y="391"/>
                  </a:cubicBezTo>
                  <a:cubicBezTo>
                    <a:pt x="249" y="416"/>
                    <a:pt x="249" y="416"/>
                    <a:pt x="249" y="416"/>
                  </a:cubicBezTo>
                  <a:cubicBezTo>
                    <a:pt x="254" y="415"/>
                    <a:pt x="260" y="413"/>
                    <a:pt x="265" y="412"/>
                  </a:cubicBezTo>
                  <a:cubicBezTo>
                    <a:pt x="261" y="386"/>
                    <a:pt x="261" y="386"/>
                    <a:pt x="261" y="386"/>
                  </a:cubicBezTo>
                  <a:cubicBezTo>
                    <a:pt x="265" y="385"/>
                    <a:pt x="269" y="384"/>
                    <a:pt x="273" y="382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8" y="404"/>
                    <a:pt x="291" y="403"/>
                    <a:pt x="294" y="402"/>
                  </a:cubicBezTo>
                  <a:cubicBezTo>
                    <a:pt x="296" y="401"/>
                    <a:pt x="298" y="400"/>
                    <a:pt x="300" y="399"/>
                  </a:cubicBezTo>
                  <a:cubicBezTo>
                    <a:pt x="292" y="374"/>
                    <a:pt x="292" y="374"/>
                    <a:pt x="292" y="374"/>
                  </a:cubicBezTo>
                  <a:cubicBezTo>
                    <a:pt x="296" y="372"/>
                    <a:pt x="299" y="371"/>
                    <a:pt x="303" y="368"/>
                  </a:cubicBezTo>
                  <a:cubicBezTo>
                    <a:pt x="319" y="389"/>
                    <a:pt x="319" y="389"/>
                    <a:pt x="319" y="389"/>
                  </a:cubicBezTo>
                  <a:cubicBezTo>
                    <a:pt x="324" y="386"/>
                    <a:pt x="328" y="383"/>
                    <a:pt x="333" y="380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4" y="355"/>
                    <a:pt x="327" y="352"/>
                    <a:pt x="330" y="349"/>
                  </a:cubicBezTo>
                  <a:cubicBezTo>
                    <a:pt x="349" y="366"/>
                    <a:pt x="349" y="366"/>
                    <a:pt x="349" y="366"/>
                  </a:cubicBezTo>
                  <a:cubicBezTo>
                    <a:pt x="354" y="363"/>
                    <a:pt x="357" y="359"/>
                    <a:pt x="361" y="355"/>
                  </a:cubicBezTo>
                  <a:cubicBezTo>
                    <a:pt x="345" y="335"/>
                    <a:pt x="345" y="335"/>
                    <a:pt x="345" y="335"/>
                  </a:cubicBezTo>
                  <a:cubicBezTo>
                    <a:pt x="348" y="332"/>
                    <a:pt x="350" y="329"/>
                    <a:pt x="353" y="326"/>
                  </a:cubicBezTo>
                  <a:cubicBezTo>
                    <a:pt x="375" y="339"/>
                    <a:pt x="375" y="339"/>
                    <a:pt x="375" y="339"/>
                  </a:cubicBezTo>
                  <a:cubicBezTo>
                    <a:pt x="379" y="335"/>
                    <a:pt x="382" y="330"/>
                    <a:pt x="385" y="326"/>
                  </a:cubicBezTo>
                  <a:cubicBezTo>
                    <a:pt x="365" y="309"/>
                    <a:pt x="365" y="309"/>
                    <a:pt x="365" y="309"/>
                  </a:cubicBezTo>
                  <a:cubicBezTo>
                    <a:pt x="367" y="305"/>
                    <a:pt x="369" y="302"/>
                    <a:pt x="371" y="298"/>
                  </a:cubicBezTo>
                  <a:cubicBezTo>
                    <a:pt x="396" y="307"/>
                    <a:pt x="396" y="307"/>
                    <a:pt x="396" y="307"/>
                  </a:cubicBezTo>
                  <a:cubicBezTo>
                    <a:pt x="398" y="303"/>
                    <a:pt x="401" y="298"/>
                    <a:pt x="403" y="293"/>
                  </a:cubicBezTo>
                  <a:cubicBezTo>
                    <a:pt x="380" y="279"/>
                    <a:pt x="380" y="279"/>
                    <a:pt x="380" y="279"/>
                  </a:cubicBezTo>
                  <a:cubicBezTo>
                    <a:pt x="382" y="276"/>
                    <a:pt x="383" y="272"/>
                    <a:pt x="385" y="268"/>
                  </a:cubicBezTo>
                  <a:cubicBezTo>
                    <a:pt x="410" y="273"/>
                    <a:pt x="410" y="273"/>
                    <a:pt x="410" y="273"/>
                  </a:cubicBezTo>
                  <a:cubicBezTo>
                    <a:pt x="412" y="267"/>
                    <a:pt x="413" y="262"/>
                    <a:pt x="415" y="257"/>
                  </a:cubicBezTo>
                  <a:cubicBezTo>
                    <a:pt x="390" y="248"/>
                    <a:pt x="390" y="248"/>
                    <a:pt x="390" y="248"/>
                  </a:cubicBezTo>
                  <a:cubicBezTo>
                    <a:pt x="391" y="244"/>
                    <a:pt x="392" y="240"/>
                    <a:pt x="392" y="236"/>
                  </a:cubicBezTo>
                  <a:cubicBezTo>
                    <a:pt x="418" y="236"/>
                    <a:pt x="418" y="236"/>
                    <a:pt x="418" y="236"/>
                  </a:cubicBezTo>
                  <a:cubicBezTo>
                    <a:pt x="419" y="230"/>
                    <a:pt x="419" y="225"/>
                    <a:pt x="420" y="220"/>
                  </a:cubicBezTo>
                  <a:cubicBezTo>
                    <a:pt x="394" y="215"/>
                    <a:pt x="394" y="215"/>
                    <a:pt x="394" y="215"/>
                  </a:cubicBezTo>
                  <a:cubicBezTo>
                    <a:pt x="394" y="211"/>
                    <a:pt x="394" y="207"/>
                    <a:pt x="394" y="203"/>
                  </a:cubicBezTo>
                  <a:close/>
                  <a:moveTo>
                    <a:pt x="363" y="140"/>
                  </a:moveTo>
                  <a:cubicBezTo>
                    <a:pt x="238" y="195"/>
                    <a:pt x="238" y="195"/>
                    <a:pt x="238" y="195"/>
                  </a:cubicBezTo>
                  <a:cubicBezTo>
                    <a:pt x="237" y="191"/>
                    <a:pt x="234" y="188"/>
                    <a:pt x="231" y="185"/>
                  </a:cubicBezTo>
                  <a:cubicBezTo>
                    <a:pt x="312" y="76"/>
                    <a:pt x="312" y="76"/>
                    <a:pt x="312" y="76"/>
                  </a:cubicBezTo>
                  <a:cubicBezTo>
                    <a:pt x="333" y="92"/>
                    <a:pt x="351" y="114"/>
                    <a:pt x="363" y="140"/>
                  </a:cubicBezTo>
                  <a:close/>
                  <a:moveTo>
                    <a:pt x="231" y="43"/>
                  </a:moveTo>
                  <a:cubicBezTo>
                    <a:pt x="259" y="47"/>
                    <a:pt x="285" y="57"/>
                    <a:pt x="308" y="73"/>
                  </a:cubicBezTo>
                  <a:cubicBezTo>
                    <a:pt x="227" y="183"/>
                    <a:pt x="227" y="183"/>
                    <a:pt x="227" y="183"/>
                  </a:cubicBezTo>
                  <a:cubicBezTo>
                    <a:pt x="224" y="181"/>
                    <a:pt x="220" y="179"/>
                    <a:pt x="216" y="178"/>
                  </a:cubicBezTo>
                  <a:lnTo>
                    <a:pt x="231" y="43"/>
                  </a:lnTo>
                  <a:close/>
                  <a:moveTo>
                    <a:pt x="217" y="224"/>
                  </a:moveTo>
                  <a:cubicBezTo>
                    <a:pt x="209" y="228"/>
                    <a:pt x="199" y="224"/>
                    <a:pt x="196" y="216"/>
                  </a:cubicBezTo>
                  <a:cubicBezTo>
                    <a:pt x="192" y="208"/>
                    <a:pt x="196" y="199"/>
                    <a:pt x="204" y="195"/>
                  </a:cubicBezTo>
                  <a:cubicBezTo>
                    <a:pt x="212" y="192"/>
                    <a:pt x="221" y="195"/>
                    <a:pt x="225" y="203"/>
                  </a:cubicBezTo>
                  <a:cubicBezTo>
                    <a:pt x="228" y="211"/>
                    <a:pt x="225" y="221"/>
                    <a:pt x="217" y="224"/>
                  </a:cubicBezTo>
                  <a:close/>
                  <a:moveTo>
                    <a:pt x="227" y="43"/>
                  </a:moveTo>
                  <a:cubicBezTo>
                    <a:pt x="211" y="178"/>
                    <a:pt x="211" y="178"/>
                    <a:pt x="211" y="178"/>
                  </a:cubicBezTo>
                  <a:cubicBezTo>
                    <a:pt x="208" y="178"/>
                    <a:pt x="204" y="178"/>
                    <a:pt x="200" y="18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72" y="44"/>
                    <a:pt x="200" y="40"/>
                    <a:pt x="227" y="43"/>
                  </a:cubicBezTo>
                  <a:close/>
                  <a:moveTo>
                    <a:pt x="141" y="57"/>
                  </a:moveTo>
                  <a:cubicBezTo>
                    <a:pt x="195" y="181"/>
                    <a:pt x="195" y="181"/>
                    <a:pt x="195" y="181"/>
                  </a:cubicBezTo>
                  <a:cubicBezTo>
                    <a:pt x="192" y="183"/>
                    <a:pt x="189" y="186"/>
                    <a:pt x="186" y="189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93" y="87"/>
                    <a:pt x="114" y="69"/>
                    <a:pt x="141" y="57"/>
                  </a:cubicBezTo>
                  <a:close/>
                  <a:moveTo>
                    <a:pt x="74" y="112"/>
                  </a:moveTo>
                  <a:cubicBezTo>
                    <a:pt x="183" y="193"/>
                    <a:pt x="183" y="193"/>
                    <a:pt x="183" y="193"/>
                  </a:cubicBezTo>
                  <a:cubicBezTo>
                    <a:pt x="181" y="196"/>
                    <a:pt x="180" y="200"/>
                    <a:pt x="179" y="204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7" y="161"/>
                    <a:pt x="58" y="135"/>
                    <a:pt x="74" y="112"/>
                  </a:cubicBezTo>
                  <a:close/>
                  <a:moveTo>
                    <a:pt x="43" y="193"/>
                  </a:moveTo>
                  <a:cubicBezTo>
                    <a:pt x="178" y="208"/>
                    <a:pt x="178" y="208"/>
                    <a:pt x="178" y="208"/>
                  </a:cubicBezTo>
                  <a:cubicBezTo>
                    <a:pt x="178" y="212"/>
                    <a:pt x="179" y="216"/>
                    <a:pt x="180" y="220"/>
                  </a:cubicBezTo>
                  <a:cubicBezTo>
                    <a:pt x="56" y="275"/>
                    <a:pt x="56" y="275"/>
                    <a:pt x="56" y="275"/>
                  </a:cubicBezTo>
                  <a:cubicBezTo>
                    <a:pt x="44" y="248"/>
                    <a:pt x="41" y="220"/>
                    <a:pt x="43" y="193"/>
                  </a:cubicBezTo>
                  <a:close/>
                  <a:moveTo>
                    <a:pt x="57" y="279"/>
                  </a:moveTo>
                  <a:cubicBezTo>
                    <a:pt x="182" y="225"/>
                    <a:pt x="182" y="225"/>
                    <a:pt x="182" y="225"/>
                  </a:cubicBezTo>
                  <a:cubicBezTo>
                    <a:pt x="184" y="228"/>
                    <a:pt x="187" y="231"/>
                    <a:pt x="190" y="234"/>
                  </a:cubicBezTo>
                  <a:cubicBezTo>
                    <a:pt x="109" y="343"/>
                    <a:pt x="109" y="343"/>
                    <a:pt x="109" y="343"/>
                  </a:cubicBezTo>
                  <a:cubicBezTo>
                    <a:pt x="87" y="327"/>
                    <a:pt x="69" y="305"/>
                    <a:pt x="57" y="279"/>
                  </a:cubicBezTo>
                  <a:close/>
                  <a:moveTo>
                    <a:pt x="189" y="376"/>
                  </a:moveTo>
                  <a:cubicBezTo>
                    <a:pt x="162" y="373"/>
                    <a:pt x="135" y="362"/>
                    <a:pt x="113" y="346"/>
                  </a:cubicBezTo>
                  <a:cubicBezTo>
                    <a:pt x="193" y="237"/>
                    <a:pt x="193" y="237"/>
                    <a:pt x="193" y="237"/>
                  </a:cubicBezTo>
                  <a:cubicBezTo>
                    <a:pt x="197" y="239"/>
                    <a:pt x="200" y="240"/>
                    <a:pt x="204" y="241"/>
                  </a:cubicBezTo>
                  <a:lnTo>
                    <a:pt x="189" y="376"/>
                  </a:lnTo>
                  <a:close/>
                  <a:moveTo>
                    <a:pt x="194" y="377"/>
                  </a:moveTo>
                  <a:cubicBezTo>
                    <a:pt x="209" y="242"/>
                    <a:pt x="209" y="242"/>
                    <a:pt x="209" y="242"/>
                  </a:cubicBezTo>
                  <a:cubicBezTo>
                    <a:pt x="213" y="242"/>
                    <a:pt x="217" y="241"/>
                    <a:pt x="221" y="240"/>
                  </a:cubicBezTo>
                  <a:cubicBezTo>
                    <a:pt x="275" y="364"/>
                    <a:pt x="275" y="364"/>
                    <a:pt x="275" y="364"/>
                  </a:cubicBezTo>
                  <a:cubicBezTo>
                    <a:pt x="249" y="376"/>
                    <a:pt x="221" y="379"/>
                    <a:pt x="194" y="377"/>
                  </a:cubicBezTo>
                  <a:close/>
                  <a:moveTo>
                    <a:pt x="280" y="362"/>
                  </a:moveTo>
                  <a:cubicBezTo>
                    <a:pt x="225" y="238"/>
                    <a:pt x="225" y="238"/>
                    <a:pt x="225" y="238"/>
                  </a:cubicBezTo>
                  <a:cubicBezTo>
                    <a:pt x="229" y="236"/>
                    <a:pt x="232" y="233"/>
                    <a:pt x="235" y="230"/>
                  </a:cubicBezTo>
                  <a:cubicBezTo>
                    <a:pt x="344" y="311"/>
                    <a:pt x="344" y="311"/>
                    <a:pt x="344" y="311"/>
                  </a:cubicBezTo>
                  <a:cubicBezTo>
                    <a:pt x="328" y="333"/>
                    <a:pt x="306" y="350"/>
                    <a:pt x="280" y="362"/>
                  </a:cubicBezTo>
                  <a:close/>
                  <a:moveTo>
                    <a:pt x="347" y="307"/>
                  </a:moveTo>
                  <a:cubicBezTo>
                    <a:pt x="237" y="227"/>
                    <a:pt x="237" y="227"/>
                    <a:pt x="237" y="227"/>
                  </a:cubicBezTo>
                  <a:cubicBezTo>
                    <a:pt x="239" y="223"/>
                    <a:pt x="241" y="219"/>
                    <a:pt x="242" y="215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3" y="258"/>
                    <a:pt x="363" y="285"/>
                    <a:pt x="347" y="307"/>
                  </a:cubicBezTo>
                  <a:close/>
                  <a:moveTo>
                    <a:pt x="377" y="226"/>
                  </a:moveTo>
                  <a:cubicBezTo>
                    <a:pt x="242" y="211"/>
                    <a:pt x="242" y="211"/>
                    <a:pt x="242" y="211"/>
                  </a:cubicBezTo>
                  <a:cubicBezTo>
                    <a:pt x="242" y="207"/>
                    <a:pt x="242" y="203"/>
                    <a:pt x="240" y="199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76" y="171"/>
                    <a:pt x="380" y="199"/>
                    <a:pt x="377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8782050" y="1476375"/>
              <a:ext cx="358775" cy="358775"/>
            </a:xfrm>
            <a:custGeom>
              <a:avLst/>
              <a:gdLst>
                <a:gd name="T0" fmla="*/ 111 w 199"/>
                <a:gd name="T1" fmla="*/ 198 h 199"/>
                <a:gd name="T2" fmla="*/ 119 w 199"/>
                <a:gd name="T3" fmla="*/ 182 h 199"/>
                <a:gd name="T4" fmla="*/ 139 w 199"/>
                <a:gd name="T5" fmla="*/ 191 h 199"/>
                <a:gd name="T6" fmla="*/ 142 w 199"/>
                <a:gd name="T7" fmla="*/ 173 h 199"/>
                <a:gd name="T8" fmla="*/ 163 w 199"/>
                <a:gd name="T9" fmla="*/ 176 h 199"/>
                <a:gd name="T10" fmla="*/ 161 w 199"/>
                <a:gd name="T11" fmla="*/ 159 h 199"/>
                <a:gd name="T12" fmla="*/ 182 w 199"/>
                <a:gd name="T13" fmla="*/ 155 h 199"/>
                <a:gd name="T14" fmla="*/ 175 w 199"/>
                <a:gd name="T15" fmla="*/ 139 h 199"/>
                <a:gd name="T16" fmla="*/ 194 w 199"/>
                <a:gd name="T17" fmla="*/ 130 h 199"/>
                <a:gd name="T18" fmla="*/ 183 w 199"/>
                <a:gd name="T19" fmla="*/ 116 h 199"/>
                <a:gd name="T20" fmla="*/ 199 w 199"/>
                <a:gd name="T21" fmla="*/ 102 h 199"/>
                <a:gd name="T22" fmla="*/ 184 w 199"/>
                <a:gd name="T23" fmla="*/ 92 h 199"/>
                <a:gd name="T24" fmla="*/ 196 w 199"/>
                <a:gd name="T25" fmla="*/ 73 h 199"/>
                <a:gd name="T26" fmla="*/ 179 w 199"/>
                <a:gd name="T27" fmla="*/ 68 h 199"/>
                <a:gd name="T28" fmla="*/ 191 w 199"/>
                <a:gd name="T29" fmla="*/ 59 h 199"/>
                <a:gd name="T30" fmla="*/ 171 w 199"/>
                <a:gd name="T31" fmla="*/ 53 h 199"/>
                <a:gd name="T32" fmla="*/ 176 w 199"/>
                <a:gd name="T33" fmla="*/ 36 h 199"/>
                <a:gd name="T34" fmla="*/ 155 w 199"/>
                <a:gd name="T35" fmla="*/ 34 h 199"/>
                <a:gd name="T36" fmla="*/ 155 w 199"/>
                <a:gd name="T37" fmla="*/ 17 h 199"/>
                <a:gd name="T38" fmla="*/ 134 w 199"/>
                <a:gd name="T39" fmla="*/ 22 h 199"/>
                <a:gd name="T40" fmla="*/ 130 w 199"/>
                <a:gd name="T41" fmla="*/ 4 h 199"/>
                <a:gd name="T42" fmla="*/ 111 w 199"/>
                <a:gd name="T43" fmla="*/ 15 h 199"/>
                <a:gd name="T44" fmla="*/ 102 w 199"/>
                <a:gd name="T45" fmla="*/ 0 h 199"/>
                <a:gd name="T46" fmla="*/ 86 w 199"/>
                <a:gd name="T47" fmla="*/ 15 h 199"/>
                <a:gd name="T48" fmla="*/ 73 w 199"/>
                <a:gd name="T49" fmla="*/ 3 h 199"/>
                <a:gd name="T50" fmla="*/ 63 w 199"/>
                <a:gd name="T51" fmla="*/ 22 h 199"/>
                <a:gd name="T52" fmla="*/ 47 w 199"/>
                <a:gd name="T53" fmla="*/ 14 h 199"/>
                <a:gd name="T54" fmla="*/ 43 w 199"/>
                <a:gd name="T55" fmla="*/ 36 h 199"/>
                <a:gd name="T56" fmla="*/ 25 w 199"/>
                <a:gd name="T57" fmla="*/ 32 h 199"/>
                <a:gd name="T58" fmla="*/ 27 w 199"/>
                <a:gd name="T59" fmla="*/ 54 h 199"/>
                <a:gd name="T60" fmla="*/ 10 w 199"/>
                <a:gd name="T61" fmla="*/ 56 h 199"/>
                <a:gd name="T62" fmla="*/ 17 w 199"/>
                <a:gd name="T63" fmla="*/ 76 h 199"/>
                <a:gd name="T64" fmla="*/ 1 w 199"/>
                <a:gd name="T65" fmla="*/ 83 h 199"/>
                <a:gd name="T66" fmla="*/ 14 w 199"/>
                <a:gd name="T67" fmla="*/ 100 h 199"/>
                <a:gd name="T68" fmla="*/ 0 w 199"/>
                <a:gd name="T69" fmla="*/ 111 h 199"/>
                <a:gd name="T70" fmla="*/ 18 w 199"/>
                <a:gd name="T71" fmla="*/ 124 h 199"/>
                <a:gd name="T72" fmla="*/ 8 w 199"/>
                <a:gd name="T73" fmla="*/ 139 h 199"/>
                <a:gd name="T74" fmla="*/ 14 w 199"/>
                <a:gd name="T75" fmla="*/ 151 h 199"/>
                <a:gd name="T76" fmla="*/ 32 w 199"/>
                <a:gd name="T77" fmla="*/ 152 h 199"/>
                <a:gd name="T78" fmla="*/ 32 w 199"/>
                <a:gd name="T79" fmla="*/ 173 h 199"/>
                <a:gd name="T80" fmla="*/ 50 w 199"/>
                <a:gd name="T81" fmla="*/ 168 h 199"/>
                <a:gd name="T82" fmla="*/ 56 w 199"/>
                <a:gd name="T83" fmla="*/ 189 h 199"/>
                <a:gd name="T84" fmla="*/ 71 w 199"/>
                <a:gd name="T85" fmla="*/ 180 h 199"/>
                <a:gd name="T86" fmla="*/ 83 w 199"/>
                <a:gd name="T87" fmla="*/ 198 h 199"/>
                <a:gd name="T88" fmla="*/ 95 w 199"/>
                <a:gd name="T89" fmla="*/ 184 h 199"/>
                <a:gd name="T90" fmla="*/ 32 w 199"/>
                <a:gd name="T91" fmla="*/ 129 h 199"/>
                <a:gd name="T92" fmla="*/ 167 w 199"/>
                <a:gd name="T93" fmla="*/ 70 h 199"/>
                <a:gd name="T94" fmla="*/ 32 w 199"/>
                <a:gd name="T95" fmla="*/ 12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" h="199">
                  <a:moveTo>
                    <a:pt x="97" y="199"/>
                  </a:moveTo>
                  <a:cubicBezTo>
                    <a:pt x="102" y="199"/>
                    <a:pt x="107" y="199"/>
                    <a:pt x="111" y="198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5" y="183"/>
                    <a:pt x="117" y="183"/>
                    <a:pt x="119" y="182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130" y="194"/>
                    <a:pt x="134" y="193"/>
                    <a:pt x="139" y="191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8" y="176"/>
                    <a:pt x="140" y="174"/>
                    <a:pt x="142" y="173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6" y="182"/>
                    <a:pt x="159" y="179"/>
                    <a:pt x="163" y="176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8" y="162"/>
                    <a:pt x="159" y="160"/>
                    <a:pt x="161" y="159"/>
                  </a:cubicBezTo>
                  <a:cubicBezTo>
                    <a:pt x="173" y="166"/>
                    <a:pt x="173" y="166"/>
                    <a:pt x="173" y="166"/>
                  </a:cubicBezTo>
                  <a:cubicBezTo>
                    <a:pt x="177" y="163"/>
                    <a:pt x="179" y="159"/>
                    <a:pt x="182" y="155"/>
                  </a:cubicBezTo>
                  <a:cubicBezTo>
                    <a:pt x="172" y="145"/>
                    <a:pt x="172" y="145"/>
                    <a:pt x="172" y="145"/>
                  </a:cubicBezTo>
                  <a:cubicBezTo>
                    <a:pt x="173" y="143"/>
                    <a:pt x="174" y="141"/>
                    <a:pt x="175" y="139"/>
                  </a:cubicBezTo>
                  <a:cubicBezTo>
                    <a:pt x="189" y="143"/>
                    <a:pt x="189" y="143"/>
                    <a:pt x="189" y="143"/>
                  </a:cubicBezTo>
                  <a:cubicBezTo>
                    <a:pt x="191" y="138"/>
                    <a:pt x="193" y="134"/>
                    <a:pt x="194" y="13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2" y="120"/>
                    <a:pt x="183" y="118"/>
                    <a:pt x="183" y="116"/>
                  </a:cubicBezTo>
                  <a:cubicBezTo>
                    <a:pt x="198" y="116"/>
                    <a:pt x="198" y="116"/>
                    <a:pt x="198" y="116"/>
                  </a:cubicBezTo>
                  <a:cubicBezTo>
                    <a:pt x="199" y="111"/>
                    <a:pt x="199" y="106"/>
                    <a:pt x="199" y="102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5" y="96"/>
                    <a:pt x="184" y="94"/>
                    <a:pt x="184" y="92"/>
                  </a:cubicBezTo>
                  <a:cubicBezTo>
                    <a:pt x="198" y="87"/>
                    <a:pt x="198" y="87"/>
                    <a:pt x="198" y="87"/>
                  </a:cubicBezTo>
                  <a:cubicBezTo>
                    <a:pt x="198" y="83"/>
                    <a:pt x="197" y="78"/>
                    <a:pt x="196" y="73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0" y="72"/>
                    <a:pt x="180" y="70"/>
                    <a:pt x="179" y="68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1" y="60"/>
                    <a:pt x="191" y="59"/>
                  </a:cubicBezTo>
                  <a:cubicBezTo>
                    <a:pt x="189" y="55"/>
                    <a:pt x="187" y="51"/>
                    <a:pt x="185" y="47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69" y="51"/>
                    <a:pt x="168" y="49"/>
                    <a:pt x="167" y="47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3" y="32"/>
                    <a:pt x="170" y="29"/>
                    <a:pt x="16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3" y="33"/>
                    <a:pt x="151" y="32"/>
                    <a:pt x="149" y="30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1" y="14"/>
                    <a:pt x="147" y="12"/>
                    <a:pt x="143" y="10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2" y="21"/>
                    <a:pt x="130" y="20"/>
                    <a:pt x="128" y="19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25" y="3"/>
                    <a:pt x="120" y="2"/>
                    <a:pt x="116" y="1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8" y="15"/>
                    <a:pt x="106" y="14"/>
                    <a:pt x="104" y="1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0"/>
                    <a:pt x="87" y="0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4" y="15"/>
                    <a:pt x="82" y="16"/>
                    <a:pt x="80" y="16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9" y="4"/>
                    <a:pt x="64" y="6"/>
                    <a:pt x="60" y="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1" y="23"/>
                    <a:pt x="59" y="24"/>
                    <a:pt x="57" y="25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3" y="17"/>
                    <a:pt x="39" y="20"/>
                    <a:pt x="36" y="2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1" y="37"/>
                    <a:pt x="40" y="39"/>
                    <a:pt x="38" y="4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2" y="36"/>
                    <a:pt x="19" y="40"/>
                    <a:pt x="17" y="4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6" y="56"/>
                    <a:pt x="25" y="58"/>
                    <a:pt x="24" y="60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8" y="60"/>
                    <a:pt x="6" y="65"/>
                    <a:pt x="4" y="69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8"/>
                    <a:pt x="16" y="80"/>
                    <a:pt x="16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8"/>
                    <a:pt x="0" y="92"/>
                    <a:pt x="0" y="97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02"/>
                    <a:pt x="14" y="105"/>
                    <a:pt x="15" y="10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6"/>
                    <a:pt x="2" y="121"/>
                    <a:pt x="3" y="125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9" y="126"/>
                    <a:pt x="19" y="128"/>
                    <a:pt x="20" y="13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10" y="144"/>
                    <a:pt x="12" y="148"/>
                    <a:pt x="14" y="15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29" y="148"/>
                    <a:pt x="31" y="150"/>
                    <a:pt x="32" y="152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6" y="167"/>
                    <a:pt x="29" y="170"/>
                    <a:pt x="32" y="173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6"/>
                    <a:pt x="48" y="167"/>
                    <a:pt x="50" y="168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48" y="185"/>
                    <a:pt x="52" y="187"/>
                    <a:pt x="56" y="189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7" y="178"/>
                    <a:pt x="69" y="179"/>
                    <a:pt x="71" y="180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4" y="196"/>
                    <a:pt x="78" y="197"/>
                    <a:pt x="83" y="198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90" y="184"/>
                    <a:pt x="93" y="184"/>
                    <a:pt x="95" y="184"/>
                  </a:cubicBezTo>
                  <a:lnTo>
                    <a:pt x="97" y="199"/>
                  </a:lnTo>
                  <a:close/>
                  <a:moveTo>
                    <a:pt x="32" y="129"/>
                  </a:moveTo>
                  <a:cubicBezTo>
                    <a:pt x="16" y="92"/>
                    <a:pt x="33" y="48"/>
                    <a:pt x="70" y="32"/>
                  </a:cubicBezTo>
                  <a:cubicBezTo>
                    <a:pt x="107" y="16"/>
                    <a:pt x="151" y="33"/>
                    <a:pt x="167" y="70"/>
                  </a:cubicBezTo>
                  <a:cubicBezTo>
                    <a:pt x="183" y="107"/>
                    <a:pt x="166" y="150"/>
                    <a:pt x="129" y="167"/>
                  </a:cubicBezTo>
                  <a:cubicBezTo>
                    <a:pt x="92" y="183"/>
                    <a:pt x="48" y="166"/>
                    <a:pt x="32" y="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8816975" y="1509713"/>
              <a:ext cx="288925" cy="290513"/>
            </a:xfrm>
            <a:custGeom>
              <a:avLst/>
              <a:gdLst>
                <a:gd name="T0" fmla="*/ 145 w 161"/>
                <a:gd name="T1" fmla="*/ 52 h 161"/>
                <a:gd name="T2" fmla="*/ 52 w 161"/>
                <a:gd name="T3" fmla="*/ 15 h 161"/>
                <a:gd name="T4" fmla="*/ 16 w 161"/>
                <a:gd name="T5" fmla="*/ 109 h 161"/>
                <a:gd name="T6" fmla="*/ 109 w 161"/>
                <a:gd name="T7" fmla="*/ 145 h 161"/>
                <a:gd name="T8" fmla="*/ 145 w 161"/>
                <a:gd name="T9" fmla="*/ 52 h 161"/>
                <a:gd name="T10" fmla="*/ 25 w 161"/>
                <a:gd name="T11" fmla="*/ 104 h 161"/>
                <a:gd name="T12" fmla="*/ 56 w 161"/>
                <a:gd name="T13" fmla="*/ 25 h 161"/>
                <a:gd name="T14" fmla="*/ 135 w 161"/>
                <a:gd name="T15" fmla="*/ 56 h 161"/>
                <a:gd name="T16" fmla="*/ 105 w 161"/>
                <a:gd name="T17" fmla="*/ 135 h 161"/>
                <a:gd name="T18" fmla="*/ 25 w 161"/>
                <a:gd name="T19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1">
                  <a:moveTo>
                    <a:pt x="145" y="52"/>
                  </a:moveTo>
                  <a:cubicBezTo>
                    <a:pt x="130" y="16"/>
                    <a:pt x="88" y="0"/>
                    <a:pt x="52" y="15"/>
                  </a:cubicBezTo>
                  <a:cubicBezTo>
                    <a:pt x="16" y="31"/>
                    <a:pt x="0" y="73"/>
                    <a:pt x="16" y="109"/>
                  </a:cubicBezTo>
                  <a:cubicBezTo>
                    <a:pt x="31" y="145"/>
                    <a:pt x="73" y="161"/>
                    <a:pt x="109" y="145"/>
                  </a:cubicBezTo>
                  <a:cubicBezTo>
                    <a:pt x="145" y="130"/>
                    <a:pt x="161" y="88"/>
                    <a:pt x="145" y="52"/>
                  </a:cubicBezTo>
                  <a:close/>
                  <a:moveTo>
                    <a:pt x="25" y="104"/>
                  </a:moveTo>
                  <a:cubicBezTo>
                    <a:pt x="12" y="74"/>
                    <a:pt x="26" y="39"/>
                    <a:pt x="56" y="25"/>
                  </a:cubicBezTo>
                  <a:cubicBezTo>
                    <a:pt x="87" y="12"/>
                    <a:pt x="122" y="26"/>
                    <a:pt x="135" y="56"/>
                  </a:cubicBezTo>
                  <a:cubicBezTo>
                    <a:pt x="149" y="87"/>
                    <a:pt x="135" y="122"/>
                    <a:pt x="105" y="135"/>
                  </a:cubicBezTo>
                  <a:cubicBezTo>
                    <a:pt x="74" y="149"/>
                    <a:pt x="39" y="135"/>
                    <a:pt x="25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947150" y="1803400"/>
              <a:ext cx="417513" cy="415925"/>
            </a:xfrm>
            <a:custGeom>
              <a:avLst/>
              <a:gdLst>
                <a:gd name="T0" fmla="*/ 91 w 231"/>
                <a:gd name="T1" fmla="*/ 214 h 231"/>
                <a:gd name="T2" fmla="*/ 102 w 231"/>
                <a:gd name="T3" fmla="*/ 216 h 231"/>
                <a:gd name="T4" fmla="*/ 116 w 231"/>
                <a:gd name="T5" fmla="*/ 231 h 231"/>
                <a:gd name="T6" fmla="*/ 127 w 231"/>
                <a:gd name="T7" fmla="*/ 217 h 231"/>
                <a:gd name="T8" fmla="*/ 139 w 231"/>
                <a:gd name="T9" fmla="*/ 215 h 231"/>
                <a:gd name="T10" fmla="*/ 160 w 231"/>
                <a:gd name="T11" fmla="*/ 223 h 231"/>
                <a:gd name="T12" fmla="*/ 170 w 231"/>
                <a:gd name="T13" fmla="*/ 218 h 231"/>
                <a:gd name="T14" fmla="*/ 177 w 231"/>
                <a:gd name="T15" fmla="*/ 196 h 231"/>
                <a:gd name="T16" fmla="*/ 186 w 231"/>
                <a:gd name="T17" fmla="*/ 189 h 231"/>
                <a:gd name="T18" fmla="*/ 208 w 231"/>
                <a:gd name="T19" fmla="*/ 185 h 231"/>
                <a:gd name="T20" fmla="*/ 215 w 231"/>
                <a:gd name="T21" fmla="*/ 175 h 231"/>
                <a:gd name="T22" fmla="*/ 210 w 231"/>
                <a:gd name="T23" fmla="*/ 153 h 231"/>
                <a:gd name="T24" fmla="*/ 214 w 231"/>
                <a:gd name="T25" fmla="*/ 142 h 231"/>
                <a:gd name="T26" fmla="*/ 231 w 231"/>
                <a:gd name="T27" fmla="*/ 127 h 231"/>
                <a:gd name="T28" fmla="*/ 231 w 231"/>
                <a:gd name="T29" fmla="*/ 116 h 231"/>
                <a:gd name="T30" fmla="*/ 216 w 231"/>
                <a:gd name="T31" fmla="*/ 99 h 231"/>
                <a:gd name="T32" fmla="*/ 213 w 231"/>
                <a:gd name="T33" fmla="*/ 88 h 231"/>
                <a:gd name="T34" fmla="*/ 220 w 231"/>
                <a:gd name="T35" fmla="*/ 67 h 231"/>
                <a:gd name="T36" fmla="*/ 215 w 231"/>
                <a:gd name="T37" fmla="*/ 56 h 231"/>
                <a:gd name="T38" fmla="*/ 193 w 231"/>
                <a:gd name="T39" fmla="*/ 50 h 231"/>
                <a:gd name="T40" fmla="*/ 185 w 231"/>
                <a:gd name="T41" fmla="*/ 42 h 231"/>
                <a:gd name="T42" fmla="*/ 180 w 231"/>
                <a:gd name="T43" fmla="*/ 20 h 231"/>
                <a:gd name="T44" fmla="*/ 170 w 231"/>
                <a:gd name="T45" fmla="*/ 14 h 231"/>
                <a:gd name="T46" fmla="*/ 149 w 231"/>
                <a:gd name="T47" fmla="*/ 20 h 231"/>
                <a:gd name="T48" fmla="*/ 138 w 231"/>
                <a:gd name="T49" fmla="*/ 17 h 231"/>
                <a:gd name="T50" fmla="*/ 122 w 231"/>
                <a:gd name="T51" fmla="*/ 0 h 231"/>
                <a:gd name="T52" fmla="*/ 113 w 231"/>
                <a:gd name="T53" fmla="*/ 14 h 231"/>
                <a:gd name="T54" fmla="*/ 101 w 231"/>
                <a:gd name="T55" fmla="*/ 15 h 231"/>
                <a:gd name="T56" fmla="*/ 81 w 231"/>
                <a:gd name="T57" fmla="*/ 5 h 231"/>
                <a:gd name="T58" fmla="*/ 70 w 231"/>
                <a:gd name="T59" fmla="*/ 9 h 231"/>
                <a:gd name="T60" fmla="*/ 61 w 231"/>
                <a:gd name="T61" fmla="*/ 30 h 231"/>
                <a:gd name="T62" fmla="*/ 52 w 231"/>
                <a:gd name="T63" fmla="*/ 37 h 231"/>
                <a:gd name="T64" fmla="*/ 30 w 231"/>
                <a:gd name="T65" fmla="*/ 38 h 231"/>
                <a:gd name="T66" fmla="*/ 22 w 231"/>
                <a:gd name="T67" fmla="*/ 47 h 231"/>
                <a:gd name="T68" fmla="*/ 25 w 231"/>
                <a:gd name="T69" fmla="*/ 70 h 231"/>
                <a:gd name="T70" fmla="*/ 20 w 231"/>
                <a:gd name="T71" fmla="*/ 80 h 231"/>
                <a:gd name="T72" fmla="*/ 2 w 231"/>
                <a:gd name="T73" fmla="*/ 93 h 231"/>
                <a:gd name="T74" fmla="*/ 0 w 231"/>
                <a:gd name="T75" fmla="*/ 105 h 231"/>
                <a:gd name="T76" fmla="*/ 14 w 231"/>
                <a:gd name="T77" fmla="*/ 123 h 231"/>
                <a:gd name="T78" fmla="*/ 16 w 231"/>
                <a:gd name="T79" fmla="*/ 134 h 231"/>
                <a:gd name="T80" fmla="*/ 7 w 231"/>
                <a:gd name="T81" fmla="*/ 155 h 231"/>
                <a:gd name="T82" fmla="*/ 11 w 231"/>
                <a:gd name="T83" fmla="*/ 166 h 231"/>
                <a:gd name="T84" fmla="*/ 32 w 231"/>
                <a:gd name="T85" fmla="*/ 174 h 231"/>
                <a:gd name="T86" fmla="*/ 39 w 231"/>
                <a:gd name="T87" fmla="*/ 183 h 231"/>
                <a:gd name="T88" fmla="*/ 42 w 231"/>
                <a:gd name="T89" fmla="*/ 205 h 231"/>
                <a:gd name="T90" fmla="*/ 52 w 231"/>
                <a:gd name="T91" fmla="*/ 212 h 231"/>
                <a:gd name="T92" fmla="*/ 74 w 231"/>
                <a:gd name="T93" fmla="*/ 208 h 231"/>
                <a:gd name="T94" fmla="*/ 176 w 231"/>
                <a:gd name="T95" fmla="*/ 87 h 231"/>
                <a:gd name="T96" fmla="*/ 147 w 231"/>
                <a:gd name="T97" fmla="*/ 116 h 231"/>
                <a:gd name="T98" fmla="*/ 144 w 231"/>
                <a:gd name="T99" fmla="*/ 55 h 231"/>
                <a:gd name="T100" fmla="*/ 116 w 231"/>
                <a:gd name="T101" fmla="*/ 26 h 231"/>
                <a:gd name="T102" fmla="*/ 103 w 231"/>
                <a:gd name="T103" fmla="*/ 116 h 231"/>
                <a:gd name="T104" fmla="*/ 116 w 231"/>
                <a:gd name="T105" fmla="*/ 148 h 231"/>
                <a:gd name="T106" fmla="*/ 87 w 231"/>
                <a:gd name="T107" fmla="*/ 176 h 231"/>
                <a:gd name="T108" fmla="*/ 26 w 231"/>
                <a:gd name="T109" fmla="*/ 116 h 231"/>
                <a:gd name="T110" fmla="*/ 55 w 231"/>
                <a:gd name="T111" fmla="*/ 14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1" h="231">
                  <a:moveTo>
                    <a:pt x="78" y="225"/>
                  </a:moveTo>
                  <a:cubicBezTo>
                    <a:pt x="84" y="212"/>
                    <a:pt x="84" y="212"/>
                    <a:pt x="84" y="212"/>
                  </a:cubicBezTo>
                  <a:cubicBezTo>
                    <a:pt x="87" y="213"/>
                    <a:pt x="89" y="214"/>
                    <a:pt x="91" y="214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2" y="229"/>
                    <a:pt x="95" y="230"/>
                    <a:pt x="98" y="230"/>
                  </a:cubicBezTo>
                  <a:cubicBezTo>
                    <a:pt x="102" y="216"/>
                    <a:pt x="102" y="216"/>
                    <a:pt x="102" y="216"/>
                  </a:cubicBezTo>
                  <a:cubicBezTo>
                    <a:pt x="104" y="217"/>
                    <a:pt x="107" y="217"/>
                    <a:pt x="109" y="217"/>
                  </a:cubicBezTo>
                  <a:cubicBezTo>
                    <a:pt x="110" y="231"/>
                    <a:pt x="110" y="231"/>
                    <a:pt x="110" y="231"/>
                  </a:cubicBezTo>
                  <a:cubicBezTo>
                    <a:pt x="112" y="231"/>
                    <a:pt x="114" y="231"/>
                    <a:pt x="116" y="231"/>
                  </a:cubicBezTo>
                  <a:cubicBezTo>
                    <a:pt x="117" y="231"/>
                    <a:pt x="118" y="231"/>
                    <a:pt x="119" y="231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123" y="217"/>
                    <a:pt x="125" y="217"/>
                    <a:pt x="127" y="217"/>
                  </a:cubicBezTo>
                  <a:cubicBezTo>
                    <a:pt x="131" y="230"/>
                    <a:pt x="131" y="230"/>
                    <a:pt x="131" y="230"/>
                  </a:cubicBezTo>
                  <a:cubicBezTo>
                    <a:pt x="134" y="230"/>
                    <a:pt x="137" y="230"/>
                    <a:pt x="140" y="229"/>
                  </a:cubicBezTo>
                  <a:cubicBezTo>
                    <a:pt x="139" y="215"/>
                    <a:pt x="139" y="215"/>
                    <a:pt x="139" y="215"/>
                  </a:cubicBezTo>
                  <a:cubicBezTo>
                    <a:pt x="141" y="214"/>
                    <a:pt x="143" y="214"/>
                    <a:pt x="145" y="213"/>
                  </a:cubicBezTo>
                  <a:cubicBezTo>
                    <a:pt x="151" y="226"/>
                    <a:pt x="151" y="226"/>
                    <a:pt x="151" y="226"/>
                  </a:cubicBezTo>
                  <a:cubicBezTo>
                    <a:pt x="154" y="225"/>
                    <a:pt x="157" y="224"/>
                    <a:pt x="160" y="223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58" y="208"/>
                    <a:pt x="160" y="207"/>
                    <a:pt x="162" y="206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3" y="216"/>
                    <a:pt x="176" y="215"/>
                    <a:pt x="178" y="213"/>
                  </a:cubicBezTo>
                  <a:cubicBezTo>
                    <a:pt x="172" y="200"/>
                    <a:pt x="172" y="200"/>
                    <a:pt x="172" y="200"/>
                  </a:cubicBezTo>
                  <a:cubicBezTo>
                    <a:pt x="174" y="199"/>
                    <a:pt x="176" y="198"/>
                    <a:pt x="177" y="196"/>
                  </a:cubicBezTo>
                  <a:cubicBezTo>
                    <a:pt x="188" y="206"/>
                    <a:pt x="188" y="206"/>
                    <a:pt x="188" y="206"/>
                  </a:cubicBezTo>
                  <a:cubicBezTo>
                    <a:pt x="190" y="204"/>
                    <a:pt x="192" y="202"/>
                    <a:pt x="194" y="200"/>
                  </a:cubicBezTo>
                  <a:cubicBezTo>
                    <a:pt x="186" y="189"/>
                    <a:pt x="186" y="189"/>
                    <a:pt x="186" y="189"/>
                  </a:cubicBezTo>
                  <a:cubicBezTo>
                    <a:pt x="188" y="187"/>
                    <a:pt x="189" y="186"/>
                    <a:pt x="191" y="184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5" y="190"/>
                    <a:pt x="207" y="187"/>
                    <a:pt x="208" y="185"/>
                  </a:cubicBezTo>
                  <a:cubicBezTo>
                    <a:pt x="198" y="175"/>
                    <a:pt x="198" y="175"/>
                    <a:pt x="198" y="175"/>
                  </a:cubicBezTo>
                  <a:cubicBezTo>
                    <a:pt x="199" y="173"/>
                    <a:pt x="201" y="171"/>
                    <a:pt x="202" y="169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6" y="173"/>
                    <a:pt x="218" y="170"/>
                    <a:pt x="219" y="167"/>
                  </a:cubicBezTo>
                  <a:cubicBezTo>
                    <a:pt x="207" y="159"/>
                    <a:pt x="207" y="159"/>
                    <a:pt x="207" y="159"/>
                  </a:cubicBezTo>
                  <a:cubicBezTo>
                    <a:pt x="208" y="157"/>
                    <a:pt x="209" y="155"/>
                    <a:pt x="210" y="153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5" y="154"/>
                    <a:pt x="226" y="151"/>
                    <a:pt x="227" y="148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0"/>
                    <a:pt x="215" y="138"/>
                    <a:pt x="215" y="136"/>
                  </a:cubicBezTo>
                  <a:cubicBezTo>
                    <a:pt x="229" y="136"/>
                    <a:pt x="229" y="136"/>
                    <a:pt x="229" y="136"/>
                  </a:cubicBezTo>
                  <a:cubicBezTo>
                    <a:pt x="230" y="133"/>
                    <a:pt x="230" y="130"/>
                    <a:pt x="231" y="127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17" y="122"/>
                    <a:pt x="217" y="120"/>
                    <a:pt x="217" y="117"/>
                  </a:cubicBezTo>
                  <a:cubicBezTo>
                    <a:pt x="231" y="116"/>
                    <a:pt x="231" y="116"/>
                    <a:pt x="231" y="116"/>
                  </a:cubicBezTo>
                  <a:cubicBezTo>
                    <a:pt x="231" y="113"/>
                    <a:pt x="231" y="110"/>
                    <a:pt x="231" y="107"/>
                  </a:cubicBezTo>
                  <a:cubicBezTo>
                    <a:pt x="217" y="106"/>
                    <a:pt x="217" y="106"/>
                    <a:pt x="217" y="106"/>
                  </a:cubicBezTo>
                  <a:cubicBezTo>
                    <a:pt x="216" y="104"/>
                    <a:pt x="216" y="102"/>
                    <a:pt x="216" y="99"/>
                  </a:cubicBezTo>
                  <a:cubicBezTo>
                    <a:pt x="229" y="95"/>
                    <a:pt x="229" y="95"/>
                    <a:pt x="229" y="95"/>
                  </a:cubicBezTo>
                  <a:cubicBezTo>
                    <a:pt x="229" y="92"/>
                    <a:pt x="228" y="89"/>
                    <a:pt x="227" y="86"/>
                  </a:cubicBezTo>
                  <a:cubicBezTo>
                    <a:pt x="213" y="88"/>
                    <a:pt x="213" y="88"/>
                    <a:pt x="213" y="88"/>
                  </a:cubicBezTo>
                  <a:cubicBezTo>
                    <a:pt x="213" y="86"/>
                    <a:pt x="212" y="84"/>
                    <a:pt x="211" y="82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23" y="72"/>
                    <a:pt x="222" y="69"/>
                    <a:pt x="220" y="67"/>
                  </a:cubicBezTo>
                  <a:cubicBezTo>
                    <a:pt x="207" y="71"/>
                    <a:pt x="207" y="71"/>
                    <a:pt x="207" y="71"/>
                  </a:cubicBezTo>
                  <a:cubicBezTo>
                    <a:pt x="206" y="69"/>
                    <a:pt x="205" y="67"/>
                    <a:pt x="204" y="65"/>
                  </a:cubicBezTo>
                  <a:cubicBezTo>
                    <a:pt x="215" y="56"/>
                    <a:pt x="215" y="56"/>
                    <a:pt x="215" y="56"/>
                  </a:cubicBezTo>
                  <a:cubicBezTo>
                    <a:pt x="213" y="54"/>
                    <a:pt x="212" y="51"/>
                    <a:pt x="210" y="49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6" y="54"/>
                    <a:pt x="195" y="52"/>
                    <a:pt x="193" y="50"/>
                  </a:cubicBezTo>
                  <a:cubicBezTo>
                    <a:pt x="203" y="40"/>
                    <a:pt x="203" y="40"/>
                    <a:pt x="203" y="40"/>
                  </a:cubicBezTo>
                  <a:cubicBezTo>
                    <a:pt x="201" y="37"/>
                    <a:pt x="199" y="35"/>
                    <a:pt x="196" y="33"/>
                  </a:cubicBezTo>
                  <a:cubicBezTo>
                    <a:pt x="185" y="42"/>
                    <a:pt x="185" y="42"/>
                    <a:pt x="185" y="42"/>
                  </a:cubicBezTo>
                  <a:cubicBezTo>
                    <a:pt x="184" y="40"/>
                    <a:pt x="182" y="39"/>
                    <a:pt x="180" y="38"/>
                  </a:cubicBezTo>
                  <a:cubicBezTo>
                    <a:pt x="188" y="25"/>
                    <a:pt x="188" y="25"/>
                    <a:pt x="188" y="25"/>
                  </a:cubicBezTo>
                  <a:cubicBezTo>
                    <a:pt x="185" y="23"/>
                    <a:pt x="183" y="22"/>
                    <a:pt x="180" y="20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69" y="30"/>
                    <a:pt x="167" y="28"/>
                    <a:pt x="165" y="27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8" y="12"/>
                    <a:pt x="165" y="11"/>
                    <a:pt x="162" y="10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53" y="21"/>
                    <a:pt x="151" y="21"/>
                    <a:pt x="149" y="20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49" y="5"/>
                    <a:pt x="146" y="4"/>
                    <a:pt x="143" y="3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5" y="16"/>
                    <a:pt x="133" y="16"/>
                    <a:pt x="131" y="15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28" y="1"/>
                    <a:pt x="125" y="0"/>
                    <a:pt x="122" y="0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18" y="14"/>
                    <a:pt x="117" y="14"/>
                    <a:pt x="116" y="14"/>
                  </a:cubicBezTo>
                  <a:cubicBezTo>
                    <a:pt x="115" y="14"/>
                    <a:pt x="114" y="14"/>
                    <a:pt x="113" y="1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8" y="0"/>
                    <a:pt x="105" y="1"/>
                    <a:pt x="102" y="1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6"/>
                    <a:pt x="97" y="16"/>
                    <a:pt x="95" y="16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7" y="4"/>
                    <a:pt x="84" y="4"/>
                    <a:pt x="81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2" y="20"/>
                    <a:pt x="80" y="21"/>
                    <a:pt x="78" y="22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68" y="10"/>
                    <a:pt x="65" y="12"/>
                    <a:pt x="62" y="13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5" y="28"/>
                    <a:pt x="63" y="29"/>
                    <a:pt x="61" y="30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0" y="21"/>
                    <a:pt x="47" y="22"/>
                    <a:pt x="45" y="2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8"/>
                    <a:pt x="49" y="39"/>
                    <a:pt x="47" y="41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2" y="36"/>
                    <a:pt x="30" y="38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8" y="51"/>
                    <a:pt x="36" y="53"/>
                    <a:pt x="35" y="5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0" y="50"/>
                    <a:pt x="19" y="52"/>
                    <a:pt x="17" y="55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7" y="66"/>
                    <a:pt x="26" y="68"/>
                    <a:pt x="25" y="7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0" y="68"/>
                    <a:pt x="9" y="71"/>
                    <a:pt x="8" y="73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2"/>
                    <a:pt x="19" y="84"/>
                    <a:pt x="18" y="87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3" y="87"/>
                    <a:pt x="3" y="90"/>
                    <a:pt x="2" y="93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100"/>
                    <a:pt x="15" y="102"/>
                    <a:pt x="15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0" y="111"/>
                    <a:pt x="0" y="114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8"/>
                    <a:pt x="14" y="120"/>
                    <a:pt x="14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" y="129"/>
                    <a:pt x="1" y="132"/>
                    <a:pt x="1" y="135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6" y="136"/>
                    <a:pt x="17" y="138"/>
                    <a:pt x="17" y="141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5" y="149"/>
                    <a:pt x="6" y="152"/>
                    <a:pt x="7" y="155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1" y="154"/>
                    <a:pt x="22" y="156"/>
                    <a:pt x="23" y="158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2" y="168"/>
                    <a:pt x="14" y="171"/>
                    <a:pt x="15" y="173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30" y="170"/>
                    <a:pt x="31" y="172"/>
                    <a:pt x="32" y="174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3" y="186"/>
                    <a:pt x="25" y="188"/>
                    <a:pt x="27" y="190"/>
                  </a:cubicBezTo>
                  <a:cubicBezTo>
                    <a:pt x="39" y="183"/>
                    <a:pt x="39" y="183"/>
                    <a:pt x="39" y="183"/>
                  </a:cubicBezTo>
                  <a:cubicBezTo>
                    <a:pt x="41" y="184"/>
                    <a:pt x="42" y="186"/>
                    <a:pt x="44" y="188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7" y="201"/>
                    <a:pt x="40" y="203"/>
                    <a:pt x="42" y="205"/>
                  </a:cubicBezTo>
                  <a:cubicBezTo>
                    <a:pt x="52" y="195"/>
                    <a:pt x="52" y="195"/>
                    <a:pt x="52" y="195"/>
                  </a:cubicBezTo>
                  <a:cubicBezTo>
                    <a:pt x="54" y="197"/>
                    <a:pt x="56" y="198"/>
                    <a:pt x="58" y="199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4"/>
                    <a:pt x="57" y="215"/>
                    <a:pt x="59" y="217"/>
                  </a:cubicBezTo>
                  <a:cubicBezTo>
                    <a:pt x="68" y="205"/>
                    <a:pt x="68" y="205"/>
                    <a:pt x="68" y="205"/>
                  </a:cubicBezTo>
                  <a:cubicBezTo>
                    <a:pt x="70" y="206"/>
                    <a:pt x="72" y="207"/>
                    <a:pt x="74" y="208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3" y="223"/>
                    <a:pt x="75" y="224"/>
                    <a:pt x="78" y="225"/>
                  </a:cubicBezTo>
                  <a:close/>
                  <a:moveTo>
                    <a:pt x="176" y="87"/>
                  </a:moveTo>
                  <a:cubicBezTo>
                    <a:pt x="192" y="87"/>
                    <a:pt x="205" y="100"/>
                    <a:pt x="205" y="116"/>
                  </a:cubicBezTo>
                  <a:cubicBezTo>
                    <a:pt x="205" y="132"/>
                    <a:pt x="192" y="145"/>
                    <a:pt x="176" y="145"/>
                  </a:cubicBezTo>
                  <a:cubicBezTo>
                    <a:pt x="160" y="145"/>
                    <a:pt x="147" y="132"/>
                    <a:pt x="147" y="116"/>
                  </a:cubicBezTo>
                  <a:cubicBezTo>
                    <a:pt x="147" y="100"/>
                    <a:pt x="160" y="87"/>
                    <a:pt x="176" y="87"/>
                  </a:cubicBezTo>
                  <a:close/>
                  <a:moveTo>
                    <a:pt x="116" y="26"/>
                  </a:moveTo>
                  <a:cubicBezTo>
                    <a:pt x="131" y="26"/>
                    <a:pt x="144" y="39"/>
                    <a:pt x="144" y="55"/>
                  </a:cubicBezTo>
                  <a:cubicBezTo>
                    <a:pt x="144" y="71"/>
                    <a:pt x="131" y="84"/>
                    <a:pt x="116" y="84"/>
                  </a:cubicBezTo>
                  <a:cubicBezTo>
                    <a:pt x="100" y="84"/>
                    <a:pt x="87" y="71"/>
                    <a:pt x="87" y="55"/>
                  </a:cubicBezTo>
                  <a:cubicBezTo>
                    <a:pt x="87" y="39"/>
                    <a:pt x="100" y="26"/>
                    <a:pt x="116" y="26"/>
                  </a:cubicBezTo>
                  <a:close/>
                  <a:moveTo>
                    <a:pt x="128" y="116"/>
                  </a:moveTo>
                  <a:cubicBezTo>
                    <a:pt x="128" y="123"/>
                    <a:pt x="123" y="128"/>
                    <a:pt x="116" y="128"/>
                  </a:cubicBezTo>
                  <a:cubicBezTo>
                    <a:pt x="109" y="128"/>
                    <a:pt x="103" y="123"/>
                    <a:pt x="103" y="116"/>
                  </a:cubicBezTo>
                  <a:cubicBezTo>
                    <a:pt x="103" y="109"/>
                    <a:pt x="109" y="103"/>
                    <a:pt x="116" y="103"/>
                  </a:cubicBezTo>
                  <a:cubicBezTo>
                    <a:pt x="123" y="103"/>
                    <a:pt x="128" y="109"/>
                    <a:pt x="128" y="116"/>
                  </a:cubicBezTo>
                  <a:close/>
                  <a:moveTo>
                    <a:pt x="116" y="148"/>
                  </a:moveTo>
                  <a:cubicBezTo>
                    <a:pt x="131" y="148"/>
                    <a:pt x="144" y="161"/>
                    <a:pt x="144" y="176"/>
                  </a:cubicBezTo>
                  <a:cubicBezTo>
                    <a:pt x="144" y="192"/>
                    <a:pt x="131" y="205"/>
                    <a:pt x="116" y="205"/>
                  </a:cubicBezTo>
                  <a:cubicBezTo>
                    <a:pt x="100" y="205"/>
                    <a:pt x="87" y="192"/>
                    <a:pt x="87" y="176"/>
                  </a:cubicBezTo>
                  <a:cubicBezTo>
                    <a:pt x="87" y="161"/>
                    <a:pt x="100" y="148"/>
                    <a:pt x="116" y="148"/>
                  </a:cubicBezTo>
                  <a:close/>
                  <a:moveTo>
                    <a:pt x="55" y="145"/>
                  </a:moveTo>
                  <a:cubicBezTo>
                    <a:pt x="39" y="145"/>
                    <a:pt x="26" y="132"/>
                    <a:pt x="26" y="116"/>
                  </a:cubicBezTo>
                  <a:cubicBezTo>
                    <a:pt x="26" y="100"/>
                    <a:pt x="39" y="87"/>
                    <a:pt x="55" y="87"/>
                  </a:cubicBezTo>
                  <a:cubicBezTo>
                    <a:pt x="71" y="87"/>
                    <a:pt x="84" y="100"/>
                    <a:pt x="84" y="116"/>
                  </a:cubicBezTo>
                  <a:cubicBezTo>
                    <a:pt x="84" y="132"/>
                    <a:pt x="71" y="145"/>
                    <a:pt x="55" y="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497899" y="1848949"/>
            <a:ext cx="1927589" cy="57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扁平信息层级，并且同时提供多个进入不同信息种类的入口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97899" y="1670021"/>
            <a:ext cx="216408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chemeClr val="accent1"/>
                </a:solidFill>
                <a:latin typeface="方正兰亭黑_GBK"/>
                <a:ea typeface="方正兰亭黑_GBK"/>
              </a:rPr>
              <a:t>组织整个应用层面的信息结构</a:t>
            </a:r>
            <a:endParaRPr sz="12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97899" y="3471235"/>
            <a:ext cx="1927589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如果你需要在当前视图提供作用于元素的控件，你可以使用工具栏 </a:t>
            </a:r>
            <a:endParaRPr lang="zh-CN" altLang="en-US">
              <a:solidFill>
                <a:schemeClr val="tx2"/>
              </a:solidFill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97899" y="3292307"/>
            <a:ext cx="155448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chemeClr val="accent4"/>
                </a:solidFill>
                <a:latin typeface="方正兰亭黑_GBK"/>
                <a:ea typeface="方正兰亭黑_GBK"/>
              </a:rPr>
              <a:t>标签栏只能作为导航</a:t>
            </a:r>
            <a:endParaRPr sz="1200">
              <a:solidFill>
                <a:schemeClr val="accent4"/>
              </a:solidFill>
              <a:latin typeface="方正兰亭黑_GBK"/>
              <a:ea typeface="方正兰亭黑_GBK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30490" y="2088979"/>
            <a:ext cx="1927589" cy="57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变得不稳定和难以捉摸,确保所有的标签都是有效可点击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46399" y="1670021"/>
            <a:ext cx="20116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即使标签当前不可用</a:t>
            </a:r>
            <a:endParaRPr sz="1200">
              <a:solidFill>
                <a:schemeClr val="accent2">
                  <a:lumMod val="75000"/>
                </a:schemeClr>
              </a:solidFill>
              <a:latin typeface="方正兰亭黑_GBK"/>
              <a:ea typeface="方正兰亭黑_GBK"/>
            </a:endParaRPr>
          </a:p>
          <a:p>
            <a:pPr algn="r"/>
            <a:r>
              <a:rPr sz="12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也不要把它从标签栏中删除</a:t>
            </a:r>
            <a:endParaRPr sz="1200">
              <a:solidFill>
                <a:schemeClr val="accent2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30490" y="3471235"/>
            <a:ext cx="1927589" cy="57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来暗示该标签视图或模式含有新信息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65399" y="3292307"/>
            <a:ext cx="239268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chemeClr val="accent3"/>
                </a:solidFill>
                <a:latin typeface="方正兰亭黑_GBK"/>
                <a:ea typeface="方正兰亭黑_GBK"/>
              </a:rPr>
              <a:t>使角标（badge）低调地传达信息</a:t>
            </a:r>
            <a:endParaRPr sz="1200">
              <a:solidFill>
                <a:schemeClr val="accent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4731" y="1749071"/>
            <a:ext cx="653168" cy="653168"/>
            <a:chOff x="844731" y="1680754"/>
            <a:chExt cx="653168" cy="653168"/>
          </a:xfrm>
        </p:grpSpPr>
        <p:sp>
          <p:nvSpPr>
            <p:cNvPr id="29" name="椭圆 28"/>
            <p:cNvSpPr/>
            <p:nvPr/>
          </p:nvSpPr>
          <p:spPr>
            <a:xfrm>
              <a:off x="844731" y="1680754"/>
              <a:ext cx="653168" cy="6531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865"/>
            <p:cNvSpPr>
              <a:spLocks noEditPoints="1"/>
            </p:cNvSpPr>
            <p:nvPr/>
          </p:nvSpPr>
          <p:spPr bwMode="auto">
            <a:xfrm>
              <a:off x="972084" y="1823430"/>
              <a:ext cx="398463" cy="395288"/>
            </a:xfrm>
            <a:custGeom>
              <a:avLst/>
              <a:gdLst>
                <a:gd name="T0" fmla="*/ 42 w 259"/>
                <a:gd name="T1" fmla="*/ 0 h 257"/>
                <a:gd name="T2" fmla="*/ 108 w 259"/>
                <a:gd name="T3" fmla="*/ 96 h 257"/>
                <a:gd name="T4" fmla="*/ 96 w 259"/>
                <a:gd name="T5" fmla="*/ 82 h 257"/>
                <a:gd name="T6" fmla="*/ 73 w 259"/>
                <a:gd name="T7" fmla="*/ 82 h 257"/>
                <a:gd name="T8" fmla="*/ 73 w 259"/>
                <a:gd name="T9" fmla="*/ 60 h 257"/>
                <a:gd name="T10" fmla="*/ 61 w 259"/>
                <a:gd name="T11" fmla="*/ 48 h 257"/>
                <a:gd name="T12" fmla="*/ 39 w 259"/>
                <a:gd name="T13" fmla="*/ 48 h 257"/>
                <a:gd name="T14" fmla="*/ 42 w 259"/>
                <a:gd name="T15" fmla="*/ 13 h 257"/>
                <a:gd name="T16" fmla="*/ 92 w 259"/>
                <a:gd name="T17" fmla="*/ 121 h 257"/>
                <a:gd name="T18" fmla="*/ 0 w 259"/>
                <a:gd name="T19" fmla="*/ 42 h 257"/>
                <a:gd name="T20" fmla="*/ 35 w 259"/>
                <a:gd name="T21" fmla="*/ 186 h 257"/>
                <a:gd name="T22" fmla="*/ 44 w 259"/>
                <a:gd name="T23" fmla="*/ 239 h 257"/>
                <a:gd name="T24" fmla="*/ 216 w 259"/>
                <a:gd name="T25" fmla="*/ 257 h 257"/>
                <a:gd name="T26" fmla="*/ 172 w 259"/>
                <a:gd name="T27" fmla="*/ 128 h 257"/>
                <a:gd name="T28" fmla="*/ 225 w 259"/>
                <a:gd name="T29" fmla="*/ 71 h 257"/>
                <a:gd name="T30" fmla="*/ 226 w 259"/>
                <a:gd name="T31" fmla="*/ 5 h 257"/>
                <a:gd name="T32" fmla="*/ 203 w 259"/>
                <a:gd name="T33" fmla="*/ 30 h 257"/>
                <a:gd name="T34" fmla="*/ 228 w 259"/>
                <a:gd name="T35" fmla="*/ 57 h 257"/>
                <a:gd name="T36" fmla="*/ 192 w 259"/>
                <a:gd name="T37" fmla="*/ 38 h 257"/>
                <a:gd name="T38" fmla="*/ 192 w 259"/>
                <a:gd name="T39" fmla="*/ 38 h 257"/>
                <a:gd name="T40" fmla="*/ 80 w 259"/>
                <a:gd name="T41" fmla="*/ 154 h 257"/>
                <a:gd name="T42" fmla="*/ 65 w 259"/>
                <a:gd name="T43" fmla="*/ 177 h 257"/>
                <a:gd name="T44" fmla="*/ 187 w 259"/>
                <a:gd name="T45" fmla="*/ 50 h 257"/>
                <a:gd name="T46" fmla="*/ 185 w 259"/>
                <a:gd name="T47" fmla="*/ 65 h 257"/>
                <a:gd name="T48" fmla="*/ 59 w 259"/>
                <a:gd name="T49" fmla="*/ 199 h 257"/>
                <a:gd name="T50" fmla="*/ 193 w 259"/>
                <a:gd name="T51" fmla="*/ 73 h 257"/>
                <a:gd name="T52" fmla="*/ 185 w 259"/>
                <a:gd name="T53" fmla="*/ 65 h 257"/>
                <a:gd name="T54" fmla="*/ 68 w 259"/>
                <a:gd name="T55" fmla="*/ 212 h 257"/>
                <a:gd name="T56" fmla="*/ 207 w 259"/>
                <a:gd name="T57" fmla="*/ 70 h 257"/>
                <a:gd name="T58" fmla="*/ 134 w 259"/>
                <a:gd name="T59" fmla="*/ 162 h 257"/>
                <a:gd name="T60" fmla="*/ 167 w 259"/>
                <a:gd name="T61" fmla="*/ 151 h 257"/>
                <a:gd name="T62" fmla="*/ 175 w 259"/>
                <a:gd name="T63" fmla="*/ 163 h 257"/>
                <a:gd name="T64" fmla="*/ 176 w 259"/>
                <a:gd name="T65" fmla="*/ 185 h 257"/>
                <a:gd name="T66" fmla="*/ 200 w 259"/>
                <a:gd name="T67" fmla="*/ 185 h 257"/>
                <a:gd name="T68" fmla="*/ 209 w 259"/>
                <a:gd name="T69" fmla="*/ 197 h 257"/>
                <a:gd name="T70" fmla="*/ 211 w 259"/>
                <a:gd name="T71" fmla="*/ 219 h 257"/>
                <a:gd name="T72" fmla="*/ 245 w 259"/>
                <a:gd name="T73" fmla="*/ 215 h 257"/>
                <a:gd name="T74" fmla="*/ 134 w 259"/>
                <a:gd name="T75" fmla="*/ 162 h 257"/>
                <a:gd name="T76" fmla="*/ 62 w 259"/>
                <a:gd name="T77" fmla="*/ 219 h 257"/>
                <a:gd name="T78" fmla="*/ 22 w 259"/>
                <a:gd name="T79" fmla="*/ 22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9" h="257">
                  <a:moveTo>
                    <a:pt x="0" y="42"/>
                  </a:moveTo>
                  <a:cubicBezTo>
                    <a:pt x="14" y="27"/>
                    <a:pt x="28" y="13"/>
                    <a:pt x="42" y="0"/>
                  </a:cubicBezTo>
                  <a:cubicBezTo>
                    <a:pt x="71" y="27"/>
                    <a:pt x="99" y="55"/>
                    <a:pt x="126" y="84"/>
                  </a:cubicBezTo>
                  <a:cubicBezTo>
                    <a:pt x="120" y="88"/>
                    <a:pt x="114" y="92"/>
                    <a:pt x="108" y="96"/>
                  </a:cubicBezTo>
                  <a:cubicBezTo>
                    <a:pt x="109" y="90"/>
                    <a:pt x="110" y="84"/>
                    <a:pt x="111" y="78"/>
                  </a:cubicBezTo>
                  <a:cubicBezTo>
                    <a:pt x="106" y="79"/>
                    <a:pt x="101" y="80"/>
                    <a:pt x="96" y="82"/>
                  </a:cubicBezTo>
                  <a:cubicBezTo>
                    <a:pt x="97" y="76"/>
                    <a:pt x="98" y="71"/>
                    <a:pt x="99" y="65"/>
                  </a:cubicBezTo>
                  <a:cubicBezTo>
                    <a:pt x="90" y="71"/>
                    <a:pt x="82" y="77"/>
                    <a:pt x="73" y="82"/>
                  </a:cubicBezTo>
                  <a:cubicBezTo>
                    <a:pt x="78" y="73"/>
                    <a:pt x="85" y="65"/>
                    <a:pt x="90" y="56"/>
                  </a:cubicBezTo>
                  <a:cubicBezTo>
                    <a:pt x="85" y="57"/>
                    <a:pt x="79" y="58"/>
                    <a:pt x="73" y="60"/>
                  </a:cubicBezTo>
                  <a:cubicBezTo>
                    <a:pt x="75" y="54"/>
                    <a:pt x="76" y="49"/>
                    <a:pt x="77" y="44"/>
                  </a:cubicBezTo>
                  <a:cubicBezTo>
                    <a:pt x="72" y="45"/>
                    <a:pt x="67" y="47"/>
                    <a:pt x="61" y="48"/>
                  </a:cubicBezTo>
                  <a:cubicBezTo>
                    <a:pt x="63" y="42"/>
                    <a:pt x="64" y="36"/>
                    <a:pt x="65" y="31"/>
                  </a:cubicBezTo>
                  <a:cubicBezTo>
                    <a:pt x="56" y="36"/>
                    <a:pt x="48" y="43"/>
                    <a:pt x="39" y="48"/>
                  </a:cubicBezTo>
                  <a:cubicBezTo>
                    <a:pt x="43" y="40"/>
                    <a:pt x="49" y="33"/>
                    <a:pt x="55" y="26"/>
                  </a:cubicBezTo>
                  <a:cubicBezTo>
                    <a:pt x="51" y="21"/>
                    <a:pt x="47" y="17"/>
                    <a:pt x="42" y="13"/>
                  </a:cubicBezTo>
                  <a:cubicBezTo>
                    <a:pt x="33" y="23"/>
                    <a:pt x="23" y="32"/>
                    <a:pt x="14" y="42"/>
                  </a:cubicBezTo>
                  <a:cubicBezTo>
                    <a:pt x="40" y="68"/>
                    <a:pt x="67" y="93"/>
                    <a:pt x="92" y="121"/>
                  </a:cubicBezTo>
                  <a:cubicBezTo>
                    <a:pt x="86" y="123"/>
                    <a:pt x="80" y="123"/>
                    <a:pt x="76" y="118"/>
                  </a:cubicBezTo>
                  <a:cubicBezTo>
                    <a:pt x="51" y="93"/>
                    <a:pt x="25" y="67"/>
                    <a:pt x="0" y="42"/>
                  </a:cubicBezTo>
                  <a:close/>
                  <a:moveTo>
                    <a:pt x="194" y="26"/>
                  </a:moveTo>
                  <a:cubicBezTo>
                    <a:pt x="141" y="79"/>
                    <a:pt x="87" y="132"/>
                    <a:pt x="35" y="186"/>
                  </a:cubicBezTo>
                  <a:cubicBezTo>
                    <a:pt x="21" y="208"/>
                    <a:pt x="10" y="232"/>
                    <a:pt x="1" y="256"/>
                  </a:cubicBezTo>
                  <a:cubicBezTo>
                    <a:pt x="16" y="253"/>
                    <a:pt x="30" y="245"/>
                    <a:pt x="44" y="239"/>
                  </a:cubicBezTo>
                  <a:cubicBezTo>
                    <a:pt x="79" y="225"/>
                    <a:pt x="100" y="192"/>
                    <a:pt x="127" y="169"/>
                  </a:cubicBezTo>
                  <a:cubicBezTo>
                    <a:pt x="157" y="198"/>
                    <a:pt x="186" y="228"/>
                    <a:pt x="216" y="257"/>
                  </a:cubicBezTo>
                  <a:cubicBezTo>
                    <a:pt x="231" y="244"/>
                    <a:pt x="245" y="230"/>
                    <a:pt x="259" y="216"/>
                  </a:cubicBezTo>
                  <a:cubicBezTo>
                    <a:pt x="231" y="186"/>
                    <a:pt x="200" y="158"/>
                    <a:pt x="172" y="128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88" y="106"/>
                    <a:pt x="207" y="89"/>
                    <a:pt x="225" y="71"/>
                  </a:cubicBezTo>
                  <a:cubicBezTo>
                    <a:pt x="235" y="60"/>
                    <a:pt x="248" y="51"/>
                    <a:pt x="253" y="36"/>
                  </a:cubicBezTo>
                  <a:cubicBezTo>
                    <a:pt x="258" y="20"/>
                    <a:pt x="242" y="2"/>
                    <a:pt x="226" y="5"/>
                  </a:cubicBezTo>
                  <a:cubicBezTo>
                    <a:pt x="212" y="6"/>
                    <a:pt x="203" y="17"/>
                    <a:pt x="194" y="26"/>
                  </a:cubicBezTo>
                  <a:close/>
                  <a:moveTo>
                    <a:pt x="203" y="30"/>
                  </a:moveTo>
                  <a:cubicBezTo>
                    <a:pt x="213" y="22"/>
                    <a:pt x="229" y="6"/>
                    <a:pt x="241" y="21"/>
                  </a:cubicBezTo>
                  <a:cubicBezTo>
                    <a:pt x="250" y="34"/>
                    <a:pt x="235" y="46"/>
                    <a:pt x="228" y="57"/>
                  </a:cubicBezTo>
                  <a:cubicBezTo>
                    <a:pt x="221" y="46"/>
                    <a:pt x="212" y="38"/>
                    <a:pt x="203" y="30"/>
                  </a:cubicBezTo>
                  <a:close/>
                  <a:moveTo>
                    <a:pt x="192" y="38"/>
                  </a:moveTo>
                  <a:cubicBezTo>
                    <a:pt x="208" y="38"/>
                    <a:pt x="220" y="51"/>
                    <a:pt x="221" y="67"/>
                  </a:cubicBezTo>
                  <a:cubicBezTo>
                    <a:pt x="211" y="57"/>
                    <a:pt x="202" y="47"/>
                    <a:pt x="192" y="38"/>
                  </a:cubicBezTo>
                  <a:close/>
                  <a:moveTo>
                    <a:pt x="167" y="67"/>
                  </a:moveTo>
                  <a:cubicBezTo>
                    <a:pt x="138" y="96"/>
                    <a:pt x="109" y="125"/>
                    <a:pt x="80" y="154"/>
                  </a:cubicBezTo>
                  <a:cubicBezTo>
                    <a:pt x="69" y="165"/>
                    <a:pt x="57" y="175"/>
                    <a:pt x="48" y="189"/>
                  </a:cubicBezTo>
                  <a:cubicBezTo>
                    <a:pt x="54" y="186"/>
                    <a:pt x="60" y="182"/>
                    <a:pt x="65" y="177"/>
                  </a:cubicBezTo>
                  <a:cubicBezTo>
                    <a:pt x="96" y="145"/>
                    <a:pt x="128" y="114"/>
                    <a:pt x="159" y="83"/>
                  </a:cubicBezTo>
                  <a:cubicBezTo>
                    <a:pt x="169" y="73"/>
                    <a:pt x="180" y="63"/>
                    <a:pt x="187" y="50"/>
                  </a:cubicBezTo>
                  <a:cubicBezTo>
                    <a:pt x="180" y="55"/>
                    <a:pt x="173" y="61"/>
                    <a:pt x="167" y="67"/>
                  </a:cubicBezTo>
                  <a:close/>
                  <a:moveTo>
                    <a:pt x="185" y="65"/>
                  </a:moveTo>
                  <a:cubicBezTo>
                    <a:pt x="150" y="100"/>
                    <a:pt x="116" y="135"/>
                    <a:pt x="81" y="169"/>
                  </a:cubicBezTo>
                  <a:cubicBezTo>
                    <a:pt x="73" y="178"/>
                    <a:pt x="62" y="186"/>
                    <a:pt x="59" y="199"/>
                  </a:cubicBezTo>
                  <a:cubicBezTo>
                    <a:pt x="73" y="195"/>
                    <a:pt x="81" y="184"/>
                    <a:pt x="91" y="174"/>
                  </a:cubicBezTo>
                  <a:cubicBezTo>
                    <a:pt x="125" y="140"/>
                    <a:pt x="159" y="107"/>
                    <a:pt x="193" y="73"/>
                  </a:cubicBezTo>
                  <a:cubicBezTo>
                    <a:pt x="198" y="68"/>
                    <a:pt x="200" y="61"/>
                    <a:pt x="202" y="55"/>
                  </a:cubicBezTo>
                  <a:cubicBezTo>
                    <a:pt x="196" y="57"/>
                    <a:pt x="190" y="60"/>
                    <a:pt x="185" y="65"/>
                  </a:cubicBezTo>
                  <a:close/>
                  <a:moveTo>
                    <a:pt x="100" y="174"/>
                  </a:moveTo>
                  <a:cubicBezTo>
                    <a:pt x="89" y="186"/>
                    <a:pt x="74" y="196"/>
                    <a:pt x="68" y="212"/>
                  </a:cubicBezTo>
                  <a:cubicBezTo>
                    <a:pt x="106" y="179"/>
                    <a:pt x="140" y="140"/>
                    <a:pt x="177" y="105"/>
                  </a:cubicBezTo>
                  <a:cubicBezTo>
                    <a:pt x="187" y="94"/>
                    <a:pt x="201" y="85"/>
                    <a:pt x="207" y="70"/>
                  </a:cubicBezTo>
                  <a:cubicBezTo>
                    <a:pt x="169" y="102"/>
                    <a:pt x="136" y="139"/>
                    <a:pt x="100" y="174"/>
                  </a:cubicBezTo>
                  <a:close/>
                  <a:moveTo>
                    <a:pt x="134" y="162"/>
                  </a:moveTo>
                  <a:cubicBezTo>
                    <a:pt x="144" y="151"/>
                    <a:pt x="155" y="141"/>
                    <a:pt x="166" y="132"/>
                  </a:cubicBezTo>
                  <a:cubicBezTo>
                    <a:pt x="167" y="138"/>
                    <a:pt x="167" y="145"/>
                    <a:pt x="167" y="151"/>
                  </a:cubicBezTo>
                  <a:cubicBezTo>
                    <a:pt x="172" y="150"/>
                    <a:pt x="176" y="149"/>
                    <a:pt x="181" y="147"/>
                  </a:cubicBezTo>
                  <a:cubicBezTo>
                    <a:pt x="179" y="153"/>
                    <a:pt x="177" y="158"/>
                    <a:pt x="175" y="163"/>
                  </a:cubicBezTo>
                  <a:cubicBezTo>
                    <a:pt x="181" y="161"/>
                    <a:pt x="187" y="160"/>
                    <a:pt x="193" y="158"/>
                  </a:cubicBezTo>
                  <a:cubicBezTo>
                    <a:pt x="188" y="167"/>
                    <a:pt x="181" y="176"/>
                    <a:pt x="176" y="185"/>
                  </a:cubicBezTo>
                  <a:cubicBezTo>
                    <a:pt x="185" y="180"/>
                    <a:pt x="192" y="172"/>
                    <a:pt x="202" y="169"/>
                  </a:cubicBezTo>
                  <a:cubicBezTo>
                    <a:pt x="202" y="174"/>
                    <a:pt x="201" y="180"/>
                    <a:pt x="200" y="185"/>
                  </a:cubicBezTo>
                  <a:cubicBezTo>
                    <a:pt x="205" y="184"/>
                    <a:pt x="210" y="183"/>
                    <a:pt x="215" y="181"/>
                  </a:cubicBezTo>
                  <a:cubicBezTo>
                    <a:pt x="213" y="186"/>
                    <a:pt x="211" y="192"/>
                    <a:pt x="209" y="197"/>
                  </a:cubicBezTo>
                  <a:cubicBezTo>
                    <a:pt x="215" y="195"/>
                    <a:pt x="221" y="194"/>
                    <a:pt x="227" y="192"/>
                  </a:cubicBezTo>
                  <a:cubicBezTo>
                    <a:pt x="222" y="201"/>
                    <a:pt x="216" y="210"/>
                    <a:pt x="211" y="219"/>
                  </a:cubicBezTo>
                  <a:cubicBezTo>
                    <a:pt x="218" y="214"/>
                    <a:pt x="225" y="208"/>
                    <a:pt x="232" y="203"/>
                  </a:cubicBezTo>
                  <a:cubicBezTo>
                    <a:pt x="237" y="207"/>
                    <a:pt x="241" y="211"/>
                    <a:pt x="245" y="215"/>
                  </a:cubicBezTo>
                  <a:cubicBezTo>
                    <a:pt x="236" y="225"/>
                    <a:pt x="226" y="235"/>
                    <a:pt x="217" y="244"/>
                  </a:cubicBezTo>
                  <a:cubicBezTo>
                    <a:pt x="189" y="217"/>
                    <a:pt x="162" y="189"/>
                    <a:pt x="134" y="162"/>
                  </a:cubicBezTo>
                  <a:close/>
                  <a:moveTo>
                    <a:pt x="39" y="195"/>
                  </a:moveTo>
                  <a:cubicBezTo>
                    <a:pt x="51" y="197"/>
                    <a:pt x="61" y="206"/>
                    <a:pt x="62" y="219"/>
                  </a:cubicBezTo>
                  <a:cubicBezTo>
                    <a:pt x="53" y="225"/>
                    <a:pt x="45" y="230"/>
                    <a:pt x="36" y="236"/>
                  </a:cubicBezTo>
                  <a:cubicBezTo>
                    <a:pt x="31" y="232"/>
                    <a:pt x="27" y="228"/>
                    <a:pt x="22" y="224"/>
                  </a:cubicBezTo>
                  <a:cubicBezTo>
                    <a:pt x="27" y="214"/>
                    <a:pt x="33" y="205"/>
                    <a:pt x="39" y="195"/>
                  </a:cubicBezTo>
                  <a:close/>
                </a:path>
              </a:pathLst>
            </a:custGeom>
            <a:solidFill>
              <a:srgbClr val="FAF8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70479" y="1844181"/>
            <a:ext cx="653168" cy="653168"/>
            <a:chOff x="7570479" y="1775864"/>
            <a:chExt cx="653168" cy="653168"/>
          </a:xfrm>
        </p:grpSpPr>
        <p:sp>
          <p:nvSpPr>
            <p:cNvPr id="32" name="椭圆 31"/>
            <p:cNvSpPr/>
            <p:nvPr/>
          </p:nvSpPr>
          <p:spPr>
            <a:xfrm>
              <a:off x="7570479" y="1775864"/>
              <a:ext cx="653168" cy="6531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871"/>
            <p:cNvSpPr>
              <a:spLocks noEditPoints="1"/>
            </p:cNvSpPr>
            <p:nvPr/>
          </p:nvSpPr>
          <p:spPr bwMode="auto">
            <a:xfrm>
              <a:off x="7729581" y="1882579"/>
              <a:ext cx="334963" cy="439738"/>
            </a:xfrm>
            <a:custGeom>
              <a:avLst/>
              <a:gdLst>
                <a:gd name="T0" fmla="*/ 79 w 218"/>
                <a:gd name="T1" fmla="*/ 0 h 286"/>
                <a:gd name="T2" fmla="*/ 36 w 218"/>
                <a:gd name="T3" fmla="*/ 30 h 286"/>
                <a:gd name="T4" fmla="*/ 56 w 218"/>
                <a:gd name="T5" fmla="*/ 77 h 286"/>
                <a:gd name="T6" fmla="*/ 81 w 218"/>
                <a:gd name="T7" fmla="*/ 120 h 286"/>
                <a:gd name="T8" fmla="*/ 96 w 218"/>
                <a:gd name="T9" fmla="*/ 149 h 286"/>
                <a:gd name="T10" fmla="*/ 137 w 218"/>
                <a:gd name="T11" fmla="*/ 87 h 286"/>
                <a:gd name="T12" fmla="*/ 89 w 218"/>
                <a:gd name="T13" fmla="*/ 23 h 286"/>
                <a:gd name="T14" fmla="*/ 61 w 218"/>
                <a:gd name="T15" fmla="*/ 51 h 286"/>
                <a:gd name="T16" fmla="*/ 119 w 218"/>
                <a:gd name="T17" fmla="*/ 92 h 286"/>
                <a:gd name="T18" fmla="*/ 84 w 218"/>
                <a:gd name="T19" fmla="*/ 92 h 286"/>
                <a:gd name="T20" fmla="*/ 66 w 218"/>
                <a:gd name="T21" fmla="*/ 61 h 286"/>
                <a:gd name="T22" fmla="*/ 67 w 218"/>
                <a:gd name="T23" fmla="*/ 74 h 286"/>
                <a:gd name="T24" fmla="*/ 67 w 218"/>
                <a:gd name="T25" fmla="*/ 74 h 286"/>
                <a:gd name="T26" fmla="*/ 124 w 218"/>
                <a:gd name="T27" fmla="*/ 100 h 286"/>
                <a:gd name="T28" fmla="*/ 108 w 218"/>
                <a:gd name="T29" fmla="*/ 133 h 286"/>
                <a:gd name="T30" fmla="*/ 10 w 218"/>
                <a:gd name="T31" fmla="*/ 178 h 286"/>
                <a:gd name="T32" fmla="*/ 58 w 218"/>
                <a:gd name="T33" fmla="*/ 96 h 286"/>
                <a:gd name="T34" fmla="*/ 55 w 218"/>
                <a:gd name="T35" fmla="*/ 183 h 286"/>
                <a:gd name="T36" fmla="*/ 99 w 218"/>
                <a:gd name="T37" fmla="*/ 240 h 286"/>
                <a:gd name="T38" fmla="*/ 131 w 218"/>
                <a:gd name="T39" fmla="*/ 204 h 286"/>
                <a:gd name="T40" fmla="*/ 118 w 218"/>
                <a:gd name="T41" fmla="*/ 191 h 286"/>
                <a:gd name="T42" fmla="*/ 215 w 218"/>
                <a:gd name="T43" fmla="*/ 202 h 286"/>
                <a:gd name="T44" fmla="*/ 164 w 218"/>
                <a:gd name="T45" fmla="*/ 231 h 286"/>
                <a:gd name="T46" fmla="*/ 210 w 218"/>
                <a:gd name="T47" fmla="*/ 272 h 286"/>
                <a:gd name="T48" fmla="*/ 3 w 218"/>
                <a:gd name="T49" fmla="*/ 284 h 286"/>
                <a:gd name="T50" fmla="*/ 70 w 218"/>
                <a:gd name="T51" fmla="*/ 272 h 286"/>
                <a:gd name="T52" fmla="*/ 6 w 218"/>
                <a:gd name="T53" fmla="*/ 209 h 286"/>
                <a:gd name="T54" fmla="*/ 23 w 218"/>
                <a:gd name="T55" fmla="*/ 185 h 286"/>
                <a:gd name="T56" fmla="*/ 23 w 218"/>
                <a:gd name="T57" fmla="*/ 185 h 286"/>
                <a:gd name="T58" fmla="*/ 157 w 218"/>
                <a:gd name="T59" fmla="*/ 216 h 286"/>
                <a:gd name="T60" fmla="*/ 143 w 218"/>
                <a:gd name="T61" fmla="*/ 204 h 286"/>
                <a:gd name="T62" fmla="*/ 149 w 218"/>
                <a:gd name="T63" fmla="*/ 128 h 286"/>
                <a:gd name="T64" fmla="*/ 148 w 218"/>
                <a:gd name="T65" fmla="*/ 149 h 286"/>
                <a:gd name="T66" fmla="*/ 135 w 218"/>
                <a:gd name="T67" fmla="*/ 161 h 286"/>
                <a:gd name="T68" fmla="*/ 116 w 218"/>
                <a:gd name="T69" fmla="*/ 1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86">
                  <a:moveTo>
                    <a:pt x="36" y="30"/>
                  </a:moveTo>
                  <a:cubicBezTo>
                    <a:pt x="41" y="13"/>
                    <a:pt x="63" y="6"/>
                    <a:pt x="79" y="0"/>
                  </a:cubicBezTo>
                  <a:cubicBezTo>
                    <a:pt x="84" y="11"/>
                    <a:pt x="68" y="21"/>
                    <a:pt x="61" y="30"/>
                  </a:cubicBezTo>
                  <a:cubicBezTo>
                    <a:pt x="53" y="30"/>
                    <a:pt x="44" y="30"/>
                    <a:pt x="36" y="30"/>
                  </a:cubicBezTo>
                  <a:close/>
                  <a:moveTo>
                    <a:pt x="48" y="47"/>
                  </a:moveTo>
                  <a:cubicBezTo>
                    <a:pt x="53" y="57"/>
                    <a:pt x="59" y="66"/>
                    <a:pt x="56" y="77"/>
                  </a:cubicBezTo>
                  <a:cubicBezTo>
                    <a:pt x="52" y="90"/>
                    <a:pt x="66" y="94"/>
                    <a:pt x="76" y="97"/>
                  </a:cubicBezTo>
                  <a:cubicBezTo>
                    <a:pt x="80" y="104"/>
                    <a:pt x="84" y="111"/>
                    <a:pt x="81" y="120"/>
                  </a:cubicBezTo>
                  <a:cubicBezTo>
                    <a:pt x="90" y="121"/>
                    <a:pt x="94" y="129"/>
                    <a:pt x="98" y="135"/>
                  </a:cubicBezTo>
                  <a:cubicBezTo>
                    <a:pt x="97" y="140"/>
                    <a:pt x="97" y="145"/>
                    <a:pt x="96" y="149"/>
                  </a:cubicBezTo>
                  <a:cubicBezTo>
                    <a:pt x="117" y="142"/>
                    <a:pt x="137" y="131"/>
                    <a:pt x="154" y="117"/>
                  </a:cubicBezTo>
                  <a:cubicBezTo>
                    <a:pt x="144" y="110"/>
                    <a:pt x="130" y="101"/>
                    <a:pt x="137" y="87"/>
                  </a:cubicBezTo>
                  <a:cubicBezTo>
                    <a:pt x="135" y="87"/>
                    <a:pt x="131" y="85"/>
                    <a:pt x="129" y="84"/>
                  </a:cubicBezTo>
                  <a:cubicBezTo>
                    <a:pt x="112" y="67"/>
                    <a:pt x="106" y="41"/>
                    <a:pt x="89" y="23"/>
                  </a:cubicBezTo>
                  <a:cubicBezTo>
                    <a:pt x="75" y="30"/>
                    <a:pt x="61" y="39"/>
                    <a:pt x="48" y="47"/>
                  </a:cubicBezTo>
                  <a:close/>
                  <a:moveTo>
                    <a:pt x="61" y="51"/>
                  </a:moveTo>
                  <a:cubicBezTo>
                    <a:pt x="70" y="46"/>
                    <a:pt x="79" y="41"/>
                    <a:pt x="87" y="36"/>
                  </a:cubicBezTo>
                  <a:cubicBezTo>
                    <a:pt x="98" y="55"/>
                    <a:pt x="109" y="73"/>
                    <a:pt x="119" y="92"/>
                  </a:cubicBezTo>
                  <a:cubicBezTo>
                    <a:pt x="111" y="97"/>
                    <a:pt x="102" y="102"/>
                    <a:pt x="93" y="107"/>
                  </a:cubicBezTo>
                  <a:cubicBezTo>
                    <a:pt x="90" y="102"/>
                    <a:pt x="87" y="97"/>
                    <a:pt x="84" y="92"/>
                  </a:cubicBezTo>
                  <a:cubicBezTo>
                    <a:pt x="86" y="84"/>
                    <a:pt x="89" y="76"/>
                    <a:pt x="84" y="68"/>
                  </a:cubicBezTo>
                  <a:cubicBezTo>
                    <a:pt x="80" y="63"/>
                    <a:pt x="72" y="63"/>
                    <a:pt x="66" y="61"/>
                  </a:cubicBezTo>
                  <a:cubicBezTo>
                    <a:pt x="64" y="57"/>
                    <a:pt x="62" y="54"/>
                    <a:pt x="61" y="51"/>
                  </a:cubicBezTo>
                  <a:close/>
                  <a:moveTo>
                    <a:pt x="67" y="74"/>
                  </a:moveTo>
                  <a:cubicBezTo>
                    <a:pt x="74" y="66"/>
                    <a:pt x="77" y="81"/>
                    <a:pt x="78" y="85"/>
                  </a:cubicBezTo>
                  <a:cubicBezTo>
                    <a:pt x="73" y="85"/>
                    <a:pt x="59" y="81"/>
                    <a:pt x="67" y="74"/>
                  </a:cubicBezTo>
                  <a:close/>
                  <a:moveTo>
                    <a:pt x="99" y="115"/>
                  </a:moveTo>
                  <a:cubicBezTo>
                    <a:pt x="107" y="110"/>
                    <a:pt x="116" y="105"/>
                    <a:pt x="124" y="100"/>
                  </a:cubicBezTo>
                  <a:cubicBezTo>
                    <a:pt x="128" y="107"/>
                    <a:pt x="131" y="113"/>
                    <a:pt x="135" y="119"/>
                  </a:cubicBezTo>
                  <a:cubicBezTo>
                    <a:pt x="126" y="124"/>
                    <a:pt x="117" y="129"/>
                    <a:pt x="108" y="133"/>
                  </a:cubicBezTo>
                  <a:cubicBezTo>
                    <a:pt x="105" y="127"/>
                    <a:pt x="102" y="121"/>
                    <a:pt x="99" y="115"/>
                  </a:cubicBezTo>
                  <a:close/>
                  <a:moveTo>
                    <a:pt x="10" y="178"/>
                  </a:moveTo>
                  <a:cubicBezTo>
                    <a:pt x="5" y="143"/>
                    <a:pt x="21" y="109"/>
                    <a:pt x="46" y="84"/>
                  </a:cubicBezTo>
                  <a:cubicBezTo>
                    <a:pt x="50" y="88"/>
                    <a:pt x="54" y="92"/>
                    <a:pt x="58" y="96"/>
                  </a:cubicBezTo>
                  <a:cubicBezTo>
                    <a:pt x="41" y="116"/>
                    <a:pt x="26" y="141"/>
                    <a:pt x="30" y="168"/>
                  </a:cubicBezTo>
                  <a:cubicBezTo>
                    <a:pt x="39" y="172"/>
                    <a:pt x="50" y="174"/>
                    <a:pt x="55" y="183"/>
                  </a:cubicBezTo>
                  <a:cubicBezTo>
                    <a:pt x="62" y="193"/>
                    <a:pt x="58" y="205"/>
                    <a:pt x="54" y="215"/>
                  </a:cubicBezTo>
                  <a:cubicBezTo>
                    <a:pt x="66" y="228"/>
                    <a:pt x="81" y="240"/>
                    <a:pt x="99" y="240"/>
                  </a:cubicBezTo>
                  <a:cubicBezTo>
                    <a:pt x="115" y="239"/>
                    <a:pt x="126" y="228"/>
                    <a:pt x="137" y="217"/>
                  </a:cubicBezTo>
                  <a:cubicBezTo>
                    <a:pt x="135" y="214"/>
                    <a:pt x="133" y="207"/>
                    <a:pt x="131" y="204"/>
                  </a:cubicBezTo>
                  <a:cubicBezTo>
                    <a:pt x="121" y="203"/>
                    <a:pt x="110" y="206"/>
                    <a:pt x="102" y="198"/>
                  </a:cubicBezTo>
                  <a:cubicBezTo>
                    <a:pt x="106" y="192"/>
                    <a:pt x="112" y="190"/>
                    <a:pt x="118" y="191"/>
                  </a:cubicBezTo>
                  <a:cubicBezTo>
                    <a:pt x="150" y="191"/>
                    <a:pt x="182" y="191"/>
                    <a:pt x="214" y="191"/>
                  </a:cubicBezTo>
                  <a:cubicBezTo>
                    <a:pt x="214" y="194"/>
                    <a:pt x="215" y="200"/>
                    <a:pt x="215" y="202"/>
                  </a:cubicBezTo>
                  <a:cubicBezTo>
                    <a:pt x="206" y="203"/>
                    <a:pt x="197" y="203"/>
                    <a:pt x="189" y="204"/>
                  </a:cubicBezTo>
                  <a:cubicBezTo>
                    <a:pt x="186" y="217"/>
                    <a:pt x="175" y="225"/>
                    <a:pt x="164" y="231"/>
                  </a:cubicBezTo>
                  <a:cubicBezTo>
                    <a:pt x="152" y="243"/>
                    <a:pt x="144" y="258"/>
                    <a:pt x="133" y="272"/>
                  </a:cubicBezTo>
                  <a:cubicBezTo>
                    <a:pt x="159" y="272"/>
                    <a:pt x="184" y="271"/>
                    <a:pt x="210" y="272"/>
                  </a:cubicBezTo>
                  <a:cubicBezTo>
                    <a:pt x="216" y="271"/>
                    <a:pt x="218" y="286"/>
                    <a:pt x="210" y="284"/>
                  </a:cubicBezTo>
                  <a:cubicBezTo>
                    <a:pt x="141" y="285"/>
                    <a:pt x="72" y="285"/>
                    <a:pt x="3" y="284"/>
                  </a:cubicBezTo>
                  <a:cubicBezTo>
                    <a:pt x="3" y="281"/>
                    <a:pt x="3" y="275"/>
                    <a:pt x="4" y="272"/>
                  </a:cubicBezTo>
                  <a:cubicBezTo>
                    <a:pt x="26" y="272"/>
                    <a:pt x="48" y="271"/>
                    <a:pt x="70" y="272"/>
                  </a:cubicBezTo>
                  <a:cubicBezTo>
                    <a:pt x="57" y="260"/>
                    <a:pt x="46" y="248"/>
                    <a:pt x="35" y="234"/>
                  </a:cubicBezTo>
                  <a:cubicBezTo>
                    <a:pt x="28" y="223"/>
                    <a:pt x="11" y="222"/>
                    <a:pt x="6" y="209"/>
                  </a:cubicBezTo>
                  <a:cubicBezTo>
                    <a:pt x="0" y="199"/>
                    <a:pt x="6" y="188"/>
                    <a:pt x="10" y="178"/>
                  </a:cubicBezTo>
                  <a:close/>
                  <a:moveTo>
                    <a:pt x="23" y="185"/>
                  </a:moveTo>
                  <a:cubicBezTo>
                    <a:pt x="7" y="195"/>
                    <a:pt x="24" y="222"/>
                    <a:pt x="39" y="210"/>
                  </a:cubicBezTo>
                  <a:cubicBezTo>
                    <a:pt x="55" y="200"/>
                    <a:pt x="39" y="174"/>
                    <a:pt x="23" y="185"/>
                  </a:cubicBezTo>
                  <a:close/>
                  <a:moveTo>
                    <a:pt x="143" y="204"/>
                  </a:moveTo>
                  <a:cubicBezTo>
                    <a:pt x="148" y="208"/>
                    <a:pt x="151" y="215"/>
                    <a:pt x="157" y="216"/>
                  </a:cubicBezTo>
                  <a:cubicBezTo>
                    <a:pt x="166" y="218"/>
                    <a:pt x="171" y="209"/>
                    <a:pt x="177" y="205"/>
                  </a:cubicBezTo>
                  <a:cubicBezTo>
                    <a:pt x="166" y="203"/>
                    <a:pt x="155" y="203"/>
                    <a:pt x="143" y="204"/>
                  </a:cubicBezTo>
                  <a:close/>
                  <a:moveTo>
                    <a:pt x="111" y="151"/>
                  </a:moveTo>
                  <a:cubicBezTo>
                    <a:pt x="123" y="143"/>
                    <a:pt x="137" y="136"/>
                    <a:pt x="149" y="128"/>
                  </a:cubicBezTo>
                  <a:cubicBezTo>
                    <a:pt x="155" y="135"/>
                    <a:pt x="161" y="140"/>
                    <a:pt x="167" y="146"/>
                  </a:cubicBezTo>
                  <a:cubicBezTo>
                    <a:pt x="160" y="147"/>
                    <a:pt x="154" y="148"/>
                    <a:pt x="148" y="149"/>
                  </a:cubicBezTo>
                  <a:cubicBezTo>
                    <a:pt x="147" y="156"/>
                    <a:pt x="146" y="163"/>
                    <a:pt x="145" y="170"/>
                  </a:cubicBezTo>
                  <a:cubicBezTo>
                    <a:pt x="142" y="167"/>
                    <a:pt x="139" y="164"/>
                    <a:pt x="135" y="161"/>
                  </a:cubicBezTo>
                  <a:cubicBezTo>
                    <a:pt x="133" y="161"/>
                    <a:pt x="129" y="162"/>
                    <a:pt x="126" y="162"/>
                  </a:cubicBezTo>
                  <a:cubicBezTo>
                    <a:pt x="123" y="166"/>
                    <a:pt x="120" y="171"/>
                    <a:pt x="116" y="176"/>
                  </a:cubicBezTo>
                  <a:cubicBezTo>
                    <a:pt x="114" y="167"/>
                    <a:pt x="112" y="159"/>
                    <a:pt x="111" y="1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4731" y="3471235"/>
            <a:ext cx="653168" cy="653168"/>
            <a:chOff x="844731" y="3402918"/>
            <a:chExt cx="653168" cy="653168"/>
          </a:xfrm>
        </p:grpSpPr>
        <p:sp>
          <p:nvSpPr>
            <p:cNvPr id="35" name="椭圆 34"/>
            <p:cNvSpPr/>
            <p:nvPr/>
          </p:nvSpPr>
          <p:spPr>
            <a:xfrm>
              <a:off x="844731" y="3402918"/>
              <a:ext cx="653168" cy="653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878"/>
            <p:cNvSpPr>
              <a:spLocks noEditPoints="1"/>
            </p:cNvSpPr>
            <p:nvPr/>
          </p:nvSpPr>
          <p:spPr bwMode="auto">
            <a:xfrm>
              <a:off x="969703" y="3515190"/>
              <a:ext cx="403225" cy="428625"/>
            </a:xfrm>
            <a:custGeom>
              <a:avLst/>
              <a:gdLst>
                <a:gd name="T0" fmla="*/ 112 w 262"/>
                <a:gd name="T1" fmla="*/ 0 h 279"/>
                <a:gd name="T2" fmla="*/ 56 w 262"/>
                <a:gd name="T3" fmla="*/ 3 h 279"/>
                <a:gd name="T4" fmla="*/ 47 w 262"/>
                <a:gd name="T5" fmla="*/ 57 h 279"/>
                <a:gd name="T6" fmla="*/ 64 w 262"/>
                <a:gd name="T7" fmla="*/ 59 h 279"/>
                <a:gd name="T8" fmla="*/ 53 w 262"/>
                <a:gd name="T9" fmla="*/ 80 h 279"/>
                <a:gd name="T10" fmla="*/ 67 w 262"/>
                <a:gd name="T11" fmla="*/ 137 h 279"/>
                <a:gd name="T12" fmla="*/ 3 w 262"/>
                <a:gd name="T13" fmla="*/ 163 h 279"/>
                <a:gd name="T14" fmla="*/ 115 w 262"/>
                <a:gd name="T15" fmla="*/ 219 h 279"/>
                <a:gd name="T16" fmla="*/ 13 w 262"/>
                <a:gd name="T17" fmla="*/ 265 h 279"/>
                <a:gd name="T18" fmla="*/ 242 w 262"/>
                <a:gd name="T19" fmla="*/ 275 h 279"/>
                <a:gd name="T20" fmla="*/ 256 w 262"/>
                <a:gd name="T21" fmla="*/ 207 h 279"/>
                <a:gd name="T22" fmla="*/ 189 w 262"/>
                <a:gd name="T23" fmla="*/ 150 h 279"/>
                <a:gd name="T24" fmla="*/ 260 w 262"/>
                <a:gd name="T25" fmla="*/ 138 h 279"/>
                <a:gd name="T26" fmla="*/ 137 w 262"/>
                <a:gd name="T27" fmla="*/ 51 h 279"/>
                <a:gd name="T28" fmla="*/ 47 w 262"/>
                <a:gd name="T29" fmla="*/ 57 h 279"/>
                <a:gd name="T30" fmla="*/ 34 w 262"/>
                <a:gd name="T31" fmla="*/ 149 h 279"/>
                <a:gd name="T32" fmla="*/ 21 w 262"/>
                <a:gd name="T33" fmla="*/ 205 h 279"/>
                <a:gd name="T34" fmla="*/ 52 w 262"/>
                <a:gd name="T35" fmla="*/ 209 h 279"/>
                <a:gd name="T36" fmla="*/ 52 w 262"/>
                <a:gd name="T37" fmla="*/ 209 h 279"/>
                <a:gd name="T38" fmla="*/ 176 w 262"/>
                <a:gd name="T39" fmla="*/ 149 h 279"/>
                <a:gd name="T40" fmla="*/ 67 w 262"/>
                <a:gd name="T41" fmla="*/ 207 h 279"/>
                <a:gd name="T42" fmla="*/ 130 w 262"/>
                <a:gd name="T43" fmla="*/ 219 h 279"/>
                <a:gd name="T44" fmla="*/ 212 w 262"/>
                <a:gd name="T45" fmla="*/ 264 h 279"/>
                <a:gd name="T46" fmla="*/ 130 w 262"/>
                <a:gd name="T47" fmla="*/ 219 h 279"/>
                <a:gd name="T48" fmla="*/ 237 w 262"/>
                <a:gd name="T49" fmla="*/ 264 h 279"/>
                <a:gd name="T50" fmla="*/ 226 w 262"/>
                <a:gd name="T51" fmla="*/ 217 h 279"/>
                <a:gd name="T52" fmla="*/ 244 w 262"/>
                <a:gd name="T53" fmla="*/ 157 h 279"/>
                <a:gd name="T54" fmla="*/ 194 w 262"/>
                <a:gd name="T55" fmla="*/ 163 h 279"/>
                <a:gd name="T56" fmla="*/ 80 w 262"/>
                <a:gd name="T57" fmla="*/ 171 h 279"/>
                <a:gd name="T58" fmla="*/ 80 w 262"/>
                <a:gd name="T59" fmla="*/ 171 h 279"/>
                <a:gd name="T60" fmla="*/ 246 w 262"/>
                <a:gd name="T61" fmla="*/ 176 h 279"/>
                <a:gd name="T62" fmla="*/ 186 w 262"/>
                <a:gd name="T63" fmla="*/ 176 h 279"/>
                <a:gd name="T64" fmla="*/ 108 w 262"/>
                <a:gd name="T65" fmla="*/ 185 h 279"/>
                <a:gd name="T66" fmla="*/ 193 w 262"/>
                <a:gd name="T67" fmla="*/ 193 h 279"/>
                <a:gd name="T68" fmla="*/ 193 w 262"/>
                <a:gd name="T69" fmla="*/ 199 h 279"/>
                <a:gd name="T70" fmla="*/ 20 w 262"/>
                <a:gd name="T71" fmla="*/ 230 h 279"/>
                <a:gd name="T72" fmla="*/ 116 w 262"/>
                <a:gd name="T73" fmla="*/ 231 h 279"/>
                <a:gd name="T74" fmla="*/ 160 w 262"/>
                <a:gd name="T75" fmla="*/ 237 h 279"/>
                <a:gd name="T76" fmla="*/ 210 w 262"/>
                <a:gd name="T77" fmla="*/ 247 h 279"/>
                <a:gd name="T78" fmla="*/ 160 w 262"/>
                <a:gd name="T79" fmla="*/ 237 h 279"/>
                <a:gd name="T80" fmla="*/ 118 w 262"/>
                <a:gd name="T81" fmla="*/ 241 h 279"/>
                <a:gd name="T82" fmla="*/ 26 w 262"/>
                <a:gd name="T83" fmla="*/ 238 h 279"/>
                <a:gd name="T84" fmla="*/ 116 w 262"/>
                <a:gd name="T85" fmla="*/ 252 h 279"/>
                <a:gd name="T86" fmla="*/ 39 w 262"/>
                <a:gd name="T87" fmla="*/ 25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2" h="279">
                  <a:moveTo>
                    <a:pt x="91" y="21"/>
                  </a:moveTo>
                  <a:cubicBezTo>
                    <a:pt x="97" y="12"/>
                    <a:pt x="103" y="5"/>
                    <a:pt x="112" y="0"/>
                  </a:cubicBezTo>
                  <a:cubicBezTo>
                    <a:pt x="104" y="14"/>
                    <a:pt x="95" y="27"/>
                    <a:pt x="93" y="43"/>
                  </a:cubicBezTo>
                  <a:cubicBezTo>
                    <a:pt x="75" y="35"/>
                    <a:pt x="59" y="23"/>
                    <a:pt x="56" y="3"/>
                  </a:cubicBezTo>
                  <a:cubicBezTo>
                    <a:pt x="70" y="4"/>
                    <a:pt x="84" y="9"/>
                    <a:pt x="91" y="21"/>
                  </a:cubicBezTo>
                  <a:close/>
                  <a:moveTo>
                    <a:pt x="47" y="57"/>
                  </a:moveTo>
                  <a:cubicBezTo>
                    <a:pt x="51" y="59"/>
                    <a:pt x="55" y="62"/>
                    <a:pt x="58" y="64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77" y="59"/>
                    <a:pt x="65" y="72"/>
                    <a:pt x="64" y="79"/>
                  </a:cubicBezTo>
                  <a:cubicBezTo>
                    <a:pt x="60" y="79"/>
                    <a:pt x="57" y="79"/>
                    <a:pt x="53" y="80"/>
                  </a:cubicBezTo>
                  <a:cubicBezTo>
                    <a:pt x="56" y="71"/>
                    <a:pt x="49" y="64"/>
                    <a:pt x="46" y="57"/>
                  </a:cubicBezTo>
                  <a:cubicBezTo>
                    <a:pt x="28" y="84"/>
                    <a:pt x="43" y="119"/>
                    <a:pt x="67" y="137"/>
                  </a:cubicBezTo>
                  <a:cubicBezTo>
                    <a:pt x="52" y="136"/>
                    <a:pt x="36" y="135"/>
                    <a:pt x="21" y="137"/>
                  </a:cubicBezTo>
                  <a:cubicBezTo>
                    <a:pt x="10" y="140"/>
                    <a:pt x="6" y="153"/>
                    <a:pt x="3" y="163"/>
                  </a:cubicBezTo>
                  <a:cubicBezTo>
                    <a:pt x="0" y="181"/>
                    <a:pt x="2" y="203"/>
                    <a:pt x="16" y="217"/>
                  </a:cubicBezTo>
                  <a:cubicBezTo>
                    <a:pt x="48" y="222"/>
                    <a:pt x="82" y="217"/>
                    <a:pt x="115" y="219"/>
                  </a:cubicBezTo>
                  <a:cubicBezTo>
                    <a:pt x="122" y="233"/>
                    <a:pt x="121" y="249"/>
                    <a:pt x="115" y="264"/>
                  </a:cubicBezTo>
                  <a:cubicBezTo>
                    <a:pt x="81" y="265"/>
                    <a:pt x="47" y="263"/>
                    <a:pt x="13" y="265"/>
                  </a:cubicBezTo>
                  <a:cubicBezTo>
                    <a:pt x="14" y="279"/>
                    <a:pt x="29" y="276"/>
                    <a:pt x="39" y="276"/>
                  </a:cubicBezTo>
                  <a:cubicBezTo>
                    <a:pt x="106" y="275"/>
                    <a:pt x="174" y="278"/>
                    <a:pt x="242" y="275"/>
                  </a:cubicBezTo>
                  <a:cubicBezTo>
                    <a:pt x="257" y="262"/>
                    <a:pt x="256" y="239"/>
                    <a:pt x="253" y="221"/>
                  </a:cubicBezTo>
                  <a:cubicBezTo>
                    <a:pt x="255" y="217"/>
                    <a:pt x="262" y="212"/>
                    <a:pt x="256" y="207"/>
                  </a:cubicBezTo>
                  <a:cubicBezTo>
                    <a:pt x="234" y="205"/>
                    <a:pt x="212" y="209"/>
                    <a:pt x="190" y="205"/>
                  </a:cubicBezTo>
                  <a:cubicBezTo>
                    <a:pt x="178" y="189"/>
                    <a:pt x="183" y="168"/>
                    <a:pt x="189" y="150"/>
                  </a:cubicBezTo>
                  <a:cubicBezTo>
                    <a:pt x="211" y="148"/>
                    <a:pt x="234" y="150"/>
                    <a:pt x="256" y="149"/>
                  </a:cubicBezTo>
                  <a:cubicBezTo>
                    <a:pt x="257" y="146"/>
                    <a:pt x="259" y="141"/>
                    <a:pt x="260" y="138"/>
                  </a:cubicBezTo>
                  <a:cubicBezTo>
                    <a:pt x="214" y="135"/>
                    <a:pt x="166" y="137"/>
                    <a:pt x="119" y="137"/>
                  </a:cubicBezTo>
                  <a:cubicBezTo>
                    <a:pt x="145" y="118"/>
                    <a:pt x="159" y="77"/>
                    <a:pt x="137" y="51"/>
                  </a:cubicBezTo>
                  <a:cubicBezTo>
                    <a:pt x="119" y="35"/>
                    <a:pt x="96" y="54"/>
                    <a:pt x="76" y="46"/>
                  </a:cubicBezTo>
                  <a:cubicBezTo>
                    <a:pt x="65" y="41"/>
                    <a:pt x="55" y="50"/>
                    <a:pt x="47" y="57"/>
                  </a:cubicBezTo>
                  <a:close/>
                  <a:moveTo>
                    <a:pt x="20" y="151"/>
                  </a:moveTo>
                  <a:cubicBezTo>
                    <a:pt x="24" y="150"/>
                    <a:pt x="31" y="149"/>
                    <a:pt x="34" y="149"/>
                  </a:cubicBezTo>
                  <a:cubicBezTo>
                    <a:pt x="28" y="168"/>
                    <a:pt x="28" y="188"/>
                    <a:pt x="34" y="207"/>
                  </a:cubicBezTo>
                  <a:cubicBezTo>
                    <a:pt x="31" y="207"/>
                    <a:pt x="24" y="206"/>
                    <a:pt x="21" y="205"/>
                  </a:cubicBezTo>
                  <a:cubicBezTo>
                    <a:pt x="13" y="188"/>
                    <a:pt x="13" y="168"/>
                    <a:pt x="20" y="151"/>
                  </a:cubicBezTo>
                  <a:close/>
                  <a:moveTo>
                    <a:pt x="52" y="209"/>
                  </a:moveTo>
                  <a:cubicBezTo>
                    <a:pt x="39" y="191"/>
                    <a:pt x="38" y="165"/>
                    <a:pt x="52" y="147"/>
                  </a:cubicBezTo>
                  <a:cubicBezTo>
                    <a:pt x="46" y="168"/>
                    <a:pt x="47" y="189"/>
                    <a:pt x="52" y="209"/>
                  </a:cubicBezTo>
                  <a:close/>
                  <a:moveTo>
                    <a:pt x="68" y="150"/>
                  </a:moveTo>
                  <a:cubicBezTo>
                    <a:pt x="104" y="148"/>
                    <a:pt x="140" y="149"/>
                    <a:pt x="176" y="149"/>
                  </a:cubicBezTo>
                  <a:cubicBezTo>
                    <a:pt x="168" y="168"/>
                    <a:pt x="169" y="188"/>
                    <a:pt x="175" y="207"/>
                  </a:cubicBezTo>
                  <a:cubicBezTo>
                    <a:pt x="139" y="206"/>
                    <a:pt x="103" y="207"/>
                    <a:pt x="67" y="207"/>
                  </a:cubicBezTo>
                  <a:cubicBezTo>
                    <a:pt x="59" y="189"/>
                    <a:pt x="55" y="166"/>
                    <a:pt x="68" y="150"/>
                  </a:cubicBezTo>
                  <a:close/>
                  <a:moveTo>
                    <a:pt x="130" y="219"/>
                  </a:moveTo>
                  <a:cubicBezTo>
                    <a:pt x="157" y="219"/>
                    <a:pt x="185" y="219"/>
                    <a:pt x="212" y="219"/>
                  </a:cubicBezTo>
                  <a:cubicBezTo>
                    <a:pt x="218" y="234"/>
                    <a:pt x="218" y="249"/>
                    <a:pt x="212" y="264"/>
                  </a:cubicBezTo>
                  <a:cubicBezTo>
                    <a:pt x="184" y="264"/>
                    <a:pt x="156" y="264"/>
                    <a:pt x="129" y="264"/>
                  </a:cubicBezTo>
                  <a:cubicBezTo>
                    <a:pt x="133" y="249"/>
                    <a:pt x="133" y="234"/>
                    <a:pt x="130" y="219"/>
                  </a:cubicBezTo>
                  <a:close/>
                  <a:moveTo>
                    <a:pt x="226" y="217"/>
                  </a:moveTo>
                  <a:cubicBezTo>
                    <a:pt x="248" y="220"/>
                    <a:pt x="244" y="249"/>
                    <a:pt x="237" y="264"/>
                  </a:cubicBezTo>
                  <a:cubicBezTo>
                    <a:pt x="234" y="264"/>
                    <a:pt x="228" y="264"/>
                    <a:pt x="226" y="264"/>
                  </a:cubicBezTo>
                  <a:cubicBezTo>
                    <a:pt x="230" y="249"/>
                    <a:pt x="229" y="233"/>
                    <a:pt x="226" y="217"/>
                  </a:cubicBezTo>
                  <a:close/>
                  <a:moveTo>
                    <a:pt x="194" y="156"/>
                  </a:moveTo>
                  <a:cubicBezTo>
                    <a:pt x="210" y="156"/>
                    <a:pt x="227" y="155"/>
                    <a:pt x="244" y="157"/>
                  </a:cubicBezTo>
                  <a:cubicBezTo>
                    <a:pt x="244" y="158"/>
                    <a:pt x="244" y="161"/>
                    <a:pt x="244" y="162"/>
                  </a:cubicBezTo>
                  <a:cubicBezTo>
                    <a:pt x="227" y="163"/>
                    <a:pt x="211" y="162"/>
                    <a:pt x="194" y="163"/>
                  </a:cubicBezTo>
                  <a:cubicBezTo>
                    <a:pt x="194" y="161"/>
                    <a:pt x="194" y="157"/>
                    <a:pt x="194" y="156"/>
                  </a:cubicBezTo>
                  <a:close/>
                  <a:moveTo>
                    <a:pt x="80" y="171"/>
                  </a:moveTo>
                  <a:cubicBezTo>
                    <a:pt x="86" y="167"/>
                    <a:pt x="101" y="166"/>
                    <a:pt x="104" y="173"/>
                  </a:cubicBezTo>
                  <a:cubicBezTo>
                    <a:pt x="98" y="176"/>
                    <a:pt x="83" y="178"/>
                    <a:pt x="80" y="171"/>
                  </a:cubicBezTo>
                  <a:close/>
                  <a:moveTo>
                    <a:pt x="186" y="176"/>
                  </a:moveTo>
                  <a:cubicBezTo>
                    <a:pt x="206" y="173"/>
                    <a:pt x="226" y="173"/>
                    <a:pt x="246" y="176"/>
                  </a:cubicBezTo>
                  <a:cubicBezTo>
                    <a:pt x="243" y="184"/>
                    <a:pt x="233" y="180"/>
                    <a:pt x="227" y="181"/>
                  </a:cubicBezTo>
                  <a:cubicBezTo>
                    <a:pt x="214" y="180"/>
                    <a:pt x="198" y="184"/>
                    <a:pt x="186" y="176"/>
                  </a:cubicBezTo>
                  <a:close/>
                  <a:moveTo>
                    <a:pt x="76" y="181"/>
                  </a:moveTo>
                  <a:cubicBezTo>
                    <a:pt x="87" y="181"/>
                    <a:pt x="99" y="177"/>
                    <a:pt x="108" y="185"/>
                  </a:cubicBezTo>
                  <a:cubicBezTo>
                    <a:pt x="97" y="186"/>
                    <a:pt x="84" y="191"/>
                    <a:pt x="76" y="181"/>
                  </a:cubicBezTo>
                  <a:close/>
                  <a:moveTo>
                    <a:pt x="193" y="193"/>
                  </a:moveTo>
                  <a:cubicBezTo>
                    <a:pt x="211" y="193"/>
                    <a:pt x="230" y="192"/>
                    <a:pt x="248" y="194"/>
                  </a:cubicBezTo>
                  <a:cubicBezTo>
                    <a:pt x="231" y="203"/>
                    <a:pt x="211" y="198"/>
                    <a:pt x="193" y="199"/>
                  </a:cubicBezTo>
                  <a:cubicBezTo>
                    <a:pt x="193" y="193"/>
                    <a:pt x="193" y="193"/>
                    <a:pt x="193" y="193"/>
                  </a:cubicBezTo>
                  <a:close/>
                  <a:moveTo>
                    <a:pt x="20" y="230"/>
                  </a:moveTo>
                  <a:cubicBezTo>
                    <a:pt x="29" y="220"/>
                    <a:pt x="46" y="227"/>
                    <a:pt x="58" y="225"/>
                  </a:cubicBezTo>
                  <a:cubicBezTo>
                    <a:pt x="77" y="227"/>
                    <a:pt x="99" y="220"/>
                    <a:pt x="116" y="231"/>
                  </a:cubicBezTo>
                  <a:cubicBezTo>
                    <a:pt x="84" y="232"/>
                    <a:pt x="52" y="233"/>
                    <a:pt x="20" y="230"/>
                  </a:cubicBezTo>
                  <a:close/>
                  <a:moveTo>
                    <a:pt x="160" y="237"/>
                  </a:moveTo>
                  <a:cubicBezTo>
                    <a:pt x="175" y="234"/>
                    <a:pt x="191" y="234"/>
                    <a:pt x="206" y="236"/>
                  </a:cubicBezTo>
                  <a:cubicBezTo>
                    <a:pt x="207" y="239"/>
                    <a:pt x="209" y="244"/>
                    <a:pt x="210" y="247"/>
                  </a:cubicBezTo>
                  <a:cubicBezTo>
                    <a:pt x="193" y="247"/>
                    <a:pt x="176" y="249"/>
                    <a:pt x="160" y="246"/>
                  </a:cubicBezTo>
                  <a:cubicBezTo>
                    <a:pt x="160" y="244"/>
                    <a:pt x="160" y="239"/>
                    <a:pt x="160" y="237"/>
                  </a:cubicBezTo>
                  <a:close/>
                  <a:moveTo>
                    <a:pt x="26" y="238"/>
                  </a:moveTo>
                  <a:cubicBezTo>
                    <a:pt x="56" y="239"/>
                    <a:pt x="88" y="234"/>
                    <a:pt x="118" y="241"/>
                  </a:cubicBezTo>
                  <a:cubicBezTo>
                    <a:pt x="88" y="249"/>
                    <a:pt x="56" y="243"/>
                    <a:pt x="26" y="245"/>
                  </a:cubicBezTo>
                  <a:cubicBezTo>
                    <a:pt x="26" y="243"/>
                    <a:pt x="26" y="240"/>
                    <a:pt x="26" y="238"/>
                  </a:cubicBezTo>
                  <a:close/>
                  <a:moveTo>
                    <a:pt x="18" y="253"/>
                  </a:moveTo>
                  <a:cubicBezTo>
                    <a:pt x="50" y="249"/>
                    <a:pt x="83" y="251"/>
                    <a:pt x="116" y="252"/>
                  </a:cubicBezTo>
                  <a:cubicBezTo>
                    <a:pt x="114" y="253"/>
                    <a:pt x="109" y="256"/>
                    <a:pt x="107" y="257"/>
                  </a:cubicBezTo>
                  <a:cubicBezTo>
                    <a:pt x="84" y="258"/>
                    <a:pt x="62" y="257"/>
                    <a:pt x="39" y="257"/>
                  </a:cubicBezTo>
                  <a:cubicBezTo>
                    <a:pt x="31" y="258"/>
                    <a:pt x="24" y="256"/>
                    <a:pt x="18" y="25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70479" y="3562568"/>
            <a:ext cx="653168" cy="653168"/>
            <a:chOff x="7570479" y="3494251"/>
            <a:chExt cx="653168" cy="653168"/>
          </a:xfrm>
        </p:grpSpPr>
        <p:sp>
          <p:nvSpPr>
            <p:cNvPr id="38" name="椭圆 37"/>
            <p:cNvSpPr/>
            <p:nvPr/>
          </p:nvSpPr>
          <p:spPr>
            <a:xfrm>
              <a:off x="7570479" y="3494251"/>
              <a:ext cx="653168" cy="6531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893"/>
            <p:cNvSpPr>
              <a:spLocks noEditPoints="1"/>
            </p:cNvSpPr>
            <p:nvPr/>
          </p:nvSpPr>
          <p:spPr bwMode="auto">
            <a:xfrm>
              <a:off x="7776407" y="3633003"/>
              <a:ext cx="241312" cy="415198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5"/>
          <p:cNvSpPr txBox="1">
            <a:spLocks noChangeArrowheads="1"/>
          </p:cNvSpPr>
          <p:nvPr/>
        </p:nvSpPr>
        <p:spPr bwMode="auto">
          <a:xfrm>
            <a:off x="2614305" y="2350902"/>
            <a:ext cx="387223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05.</a:t>
            </a:r>
            <a:r>
              <a:rPr lang="zh-CN" altLang="en-US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工具栏（Toolbars）</a:t>
            </a:r>
            <a:endParaRPr lang="zh-CN" altLang="en-US" sz="28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6"/>
          <p:cNvSpPr txBox="1">
            <a:spLocks noChangeArrowheads="1"/>
          </p:cNvSpPr>
          <p:nvPr/>
        </p:nvSpPr>
        <p:spPr bwMode="auto">
          <a:xfrm>
            <a:off x="2540635" y="2823845"/>
            <a:ext cx="3833495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工具栏上放置着用于操作当前屏幕中各对象的控件</a:t>
            </a:r>
            <a:endParaRPr lang="en-US" altLang="zh-CN" sz="9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7537" y="3759544"/>
            <a:ext cx="628926" cy="89203"/>
            <a:chOff x="4064994" y="3738475"/>
            <a:chExt cx="987048" cy="139997"/>
          </a:xfrm>
        </p:grpSpPr>
        <p:sp>
          <p:nvSpPr>
            <p:cNvPr id="3" name="椭圆 2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工具栏上放置着用于操作当前屏幕中各对象的控件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150" name="文本框 5"/>
          <p:cNvSpPr txBox="1">
            <a:spLocks noChangeArrowheads="1"/>
          </p:cNvSpPr>
          <p:nvPr/>
        </p:nvSpPr>
        <p:spPr bwMode="auto">
          <a:xfrm>
            <a:off x="3870961" y="283431"/>
            <a:ext cx="1402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工具栏</a:t>
            </a: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外观和行为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3912202" y="1733289"/>
            <a:ext cx="10718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1"/>
                </a:solidFill>
                <a:latin typeface="方正兰亭黑_GBK"/>
                <a:ea typeface="方正兰亭黑_GBK"/>
              </a:rPr>
              <a:t>是半透明的</a:t>
            </a:r>
            <a:endParaRPr lang="zh-CN" altLang="en-US" sz="14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3912202" y="3061592"/>
            <a:ext cx="213868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iPhone上，切屏时状态栏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方正兰亭黑_GBK"/>
              <a:ea typeface="方正兰亭黑_GBK"/>
            </a:endParaRPr>
          </a:p>
          <a:p>
            <a:pPr algn="l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的高度将自动发生改变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6516388" y="2261084"/>
            <a:ext cx="1927589" cy="33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在iPad上则有可能出现在顶部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6516388" y="1732271"/>
            <a:ext cx="213868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4"/>
                </a:solidFill>
                <a:latin typeface="方正兰亭黑_GBK"/>
                <a:ea typeface="方正兰亭黑_GBK"/>
              </a:rPr>
              <a:t>iPhone上，工具栏始终位</a:t>
            </a:r>
            <a:endParaRPr lang="zh-CN" altLang="en-US" sz="1400" dirty="0">
              <a:solidFill>
                <a:schemeClr val="accent4"/>
              </a:solidFill>
              <a:latin typeface="方正兰亭黑_GBK"/>
              <a:ea typeface="方正兰亭黑_GBK"/>
            </a:endParaRPr>
          </a:p>
          <a:p>
            <a:pPr algn="l"/>
            <a:r>
              <a:rPr lang="zh-CN" altLang="en-US" sz="1400" dirty="0">
                <a:solidFill>
                  <a:schemeClr val="accent4"/>
                </a:solidFill>
                <a:latin typeface="方正兰亭黑_GBK"/>
                <a:ea typeface="方正兰亭黑_GBK"/>
              </a:rPr>
              <a:t>于屏幕底部。</a:t>
            </a:r>
            <a:endParaRPr lang="zh-CN" altLang="en-US" sz="1400" dirty="0">
              <a:solidFill>
                <a:schemeClr val="accent4"/>
              </a:solidFill>
              <a:latin typeface="方正兰亭黑_GBK"/>
              <a:ea typeface="方正兰亭黑_GBK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6516388" y="3124074"/>
            <a:ext cx="14274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3"/>
                </a:solidFill>
                <a:latin typeface="方正兰亭黑_GBK"/>
                <a:ea typeface="方正兰亭黑_GBK"/>
                <a:sym typeface="+mn-ea"/>
              </a:rPr>
              <a:t>工具栏可以隐藏</a:t>
            </a:r>
            <a:endParaRPr lang="zh-CN" altLang="en-US" sz="1400" dirty="0">
              <a:solidFill>
                <a:schemeClr val="accent3"/>
              </a:solidFill>
              <a:latin typeface="方正兰亭黑_GBK"/>
              <a:ea typeface="方正兰亭黑_GBK"/>
              <a:sym typeface="+mn-ea"/>
            </a:endParaRPr>
          </a:p>
        </p:txBody>
      </p:sp>
      <p:grpSp>
        <p:nvGrpSpPr>
          <p:cNvPr id="329" name="组合 328"/>
          <p:cNvGrpSpPr/>
          <p:nvPr/>
        </p:nvGrpSpPr>
        <p:grpSpPr>
          <a:xfrm>
            <a:off x="3511456" y="3001839"/>
            <a:ext cx="393757" cy="393757"/>
            <a:chOff x="3564033" y="3063299"/>
            <a:chExt cx="393757" cy="393757"/>
          </a:xfrm>
        </p:grpSpPr>
        <p:sp>
          <p:nvSpPr>
            <p:cNvPr id="330" name="椭圆 329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32" name="组合 331"/>
          <p:cNvGrpSpPr/>
          <p:nvPr/>
        </p:nvGrpSpPr>
        <p:grpSpPr>
          <a:xfrm>
            <a:off x="6115642" y="3070671"/>
            <a:ext cx="393757" cy="393757"/>
            <a:chOff x="6168219" y="3132131"/>
            <a:chExt cx="393757" cy="393757"/>
          </a:xfrm>
        </p:grpSpPr>
        <p:sp>
          <p:nvSpPr>
            <p:cNvPr id="333" name="椭圆 332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3511456" y="1679886"/>
            <a:ext cx="393757" cy="393757"/>
            <a:chOff x="3564033" y="1741346"/>
            <a:chExt cx="393757" cy="393757"/>
          </a:xfrm>
        </p:grpSpPr>
        <p:sp>
          <p:nvSpPr>
            <p:cNvPr id="336" name="椭圆 335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6115642" y="1748718"/>
            <a:ext cx="393757" cy="393757"/>
            <a:chOff x="6168219" y="1810178"/>
            <a:chExt cx="393757" cy="393757"/>
          </a:xfrm>
        </p:grpSpPr>
        <p:sp>
          <p:nvSpPr>
            <p:cNvPr id="339" name="椭圆 338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017663" y="3591409"/>
            <a:ext cx="1927589" cy="5715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工具栏的高度则不会因设备方向而发生变化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1798" y="3471394"/>
            <a:ext cx="1927589" cy="811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键盘被唤起、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用户使用了手势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当前视图变为竖屏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1732280"/>
            <a:ext cx="2480945" cy="22104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4012968" y="1466855"/>
            <a:ext cx="1447749" cy="1431827"/>
          </a:xfrm>
          <a:custGeom>
            <a:avLst/>
            <a:gdLst>
              <a:gd name="connsiteX0" fmla="*/ 1021508 w 1447749"/>
              <a:gd name="connsiteY0" fmla="*/ 0 h 1431827"/>
              <a:gd name="connsiteX1" fmla="*/ 1447749 w 1447749"/>
              <a:gd name="connsiteY1" fmla="*/ 426241 h 1431827"/>
              <a:gd name="connsiteX2" fmla="*/ 1021508 w 1447749"/>
              <a:gd name="connsiteY2" fmla="*/ 852482 h 1431827"/>
              <a:gd name="connsiteX3" fmla="*/ 986004 w 1447749"/>
              <a:gd name="connsiteY3" fmla="*/ 848903 h 1431827"/>
              <a:gd name="connsiteX4" fmla="*/ 988438 w 1447749"/>
              <a:gd name="connsiteY4" fmla="*/ 851394 h 1431827"/>
              <a:gd name="connsiteX5" fmla="*/ 578130 w 1447749"/>
              <a:gd name="connsiteY5" fmla="*/ 1164812 h 1431827"/>
              <a:gd name="connsiteX6" fmla="*/ 577161 w 1447749"/>
              <a:gd name="connsiteY6" fmla="*/ 1163822 h 1431827"/>
              <a:gd name="connsiteX7" fmla="*/ 573461 w 1447749"/>
              <a:gd name="connsiteY7" fmla="*/ 1200533 h 1431827"/>
              <a:gd name="connsiteX8" fmla="*/ 289673 w 1447749"/>
              <a:gd name="connsiteY8" fmla="*/ 1431827 h 1431827"/>
              <a:gd name="connsiteX9" fmla="*/ 0 w 1447749"/>
              <a:gd name="connsiteY9" fmla="*/ 1142154 h 1431827"/>
              <a:gd name="connsiteX10" fmla="*/ 231294 w 1447749"/>
              <a:gd name="connsiteY10" fmla="*/ 858366 h 1431827"/>
              <a:gd name="connsiteX11" fmla="*/ 274089 w 1447749"/>
              <a:gd name="connsiteY11" fmla="*/ 854052 h 1431827"/>
              <a:gd name="connsiteX12" fmla="*/ 273138 w 1447749"/>
              <a:gd name="connsiteY12" fmla="*/ 853080 h 1431827"/>
              <a:gd name="connsiteX13" fmla="*/ 595824 w 1447749"/>
              <a:gd name="connsiteY13" fmla="*/ 449512 h 1431827"/>
              <a:gd name="connsiteX14" fmla="*/ 597819 w 1447749"/>
              <a:gd name="connsiteY14" fmla="*/ 451555 h 1431827"/>
              <a:gd name="connsiteX15" fmla="*/ 595267 w 1447749"/>
              <a:gd name="connsiteY15" fmla="*/ 426241 h 1431827"/>
              <a:gd name="connsiteX16" fmla="*/ 1021508 w 1447749"/>
              <a:gd name="connsiteY16" fmla="*/ 0 h 143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7749" h="1431827">
                <a:moveTo>
                  <a:pt x="1021508" y="0"/>
                </a:moveTo>
                <a:cubicBezTo>
                  <a:pt x="1256914" y="0"/>
                  <a:pt x="1447749" y="190835"/>
                  <a:pt x="1447749" y="426241"/>
                </a:cubicBezTo>
                <a:cubicBezTo>
                  <a:pt x="1447749" y="661647"/>
                  <a:pt x="1256914" y="852482"/>
                  <a:pt x="1021508" y="852482"/>
                </a:cubicBezTo>
                <a:lnTo>
                  <a:pt x="986004" y="848903"/>
                </a:lnTo>
                <a:lnTo>
                  <a:pt x="988438" y="851394"/>
                </a:lnTo>
                <a:cubicBezTo>
                  <a:pt x="681761" y="826961"/>
                  <a:pt x="594138" y="956710"/>
                  <a:pt x="578130" y="1164812"/>
                </a:cubicBezTo>
                <a:lnTo>
                  <a:pt x="577161" y="1163822"/>
                </a:lnTo>
                <a:lnTo>
                  <a:pt x="573461" y="1200533"/>
                </a:lnTo>
                <a:cubicBezTo>
                  <a:pt x="546450" y="1332532"/>
                  <a:pt x="429657" y="1431827"/>
                  <a:pt x="289673" y="1431827"/>
                </a:cubicBezTo>
                <a:cubicBezTo>
                  <a:pt x="129691" y="1431827"/>
                  <a:pt x="0" y="1302136"/>
                  <a:pt x="0" y="1142154"/>
                </a:cubicBezTo>
                <a:cubicBezTo>
                  <a:pt x="0" y="1002170"/>
                  <a:pt x="99294" y="885377"/>
                  <a:pt x="231294" y="858366"/>
                </a:cubicBezTo>
                <a:lnTo>
                  <a:pt x="274089" y="854052"/>
                </a:lnTo>
                <a:lnTo>
                  <a:pt x="273138" y="853080"/>
                </a:lnTo>
                <a:cubicBezTo>
                  <a:pt x="482083" y="841284"/>
                  <a:pt x="612674" y="757032"/>
                  <a:pt x="595824" y="449512"/>
                </a:cubicBezTo>
                <a:lnTo>
                  <a:pt x="597819" y="451555"/>
                </a:lnTo>
                <a:lnTo>
                  <a:pt x="595267" y="426241"/>
                </a:lnTo>
                <a:cubicBezTo>
                  <a:pt x="595267" y="190835"/>
                  <a:pt x="786102" y="0"/>
                  <a:pt x="1021508" y="0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11" name="任意多边形 15"/>
          <p:cNvSpPr>
            <a:spLocks noChangeArrowheads="1"/>
          </p:cNvSpPr>
          <p:nvPr/>
        </p:nvSpPr>
        <p:spPr bwMode="auto">
          <a:xfrm>
            <a:off x="3041679" y="2119688"/>
            <a:ext cx="1430601" cy="1447750"/>
          </a:xfrm>
          <a:custGeom>
            <a:avLst/>
            <a:gdLst>
              <a:gd name="connsiteX0" fmla="*/ 426241 w 1430601"/>
              <a:gd name="connsiteY0" fmla="*/ 0 h 1447750"/>
              <a:gd name="connsiteX1" fmla="*/ 852482 w 1430601"/>
              <a:gd name="connsiteY1" fmla="*/ 426241 h 1447750"/>
              <a:gd name="connsiteX2" fmla="*/ 849018 w 1430601"/>
              <a:gd name="connsiteY2" fmla="*/ 460604 h 1447750"/>
              <a:gd name="connsiteX3" fmla="*/ 850338 w 1430601"/>
              <a:gd name="connsiteY3" fmla="*/ 459311 h 1447750"/>
              <a:gd name="connsiteX4" fmla="*/ 1163588 w 1430601"/>
              <a:gd name="connsiteY4" fmla="*/ 869619 h 1447750"/>
              <a:gd name="connsiteX5" fmla="*/ 1162650 w 1430601"/>
              <a:gd name="connsiteY5" fmla="*/ 870537 h 1447750"/>
              <a:gd name="connsiteX6" fmla="*/ 1199797 w 1430601"/>
              <a:gd name="connsiteY6" fmla="*/ 874289 h 1447750"/>
              <a:gd name="connsiteX7" fmla="*/ 1430601 w 1430601"/>
              <a:gd name="connsiteY7" fmla="*/ 1158077 h 1447750"/>
              <a:gd name="connsiteX8" fmla="*/ 1141541 w 1430601"/>
              <a:gd name="connsiteY8" fmla="*/ 1447750 h 1447750"/>
              <a:gd name="connsiteX9" fmla="*/ 858354 w 1430601"/>
              <a:gd name="connsiteY9" fmla="*/ 1216456 h 1447750"/>
              <a:gd name="connsiteX10" fmla="*/ 853954 w 1430601"/>
              <a:gd name="connsiteY10" fmla="*/ 1172720 h 1447750"/>
              <a:gd name="connsiteX11" fmla="*/ 852022 w 1430601"/>
              <a:gd name="connsiteY11" fmla="*/ 1174611 h 1447750"/>
              <a:gd name="connsiteX12" fmla="*/ 449512 w 1430601"/>
              <a:gd name="connsiteY12" fmla="*/ 851925 h 1447750"/>
              <a:gd name="connsiteX13" fmla="*/ 451548 w 1430601"/>
              <a:gd name="connsiteY13" fmla="*/ 849931 h 1447750"/>
              <a:gd name="connsiteX14" fmla="*/ 426241 w 1430601"/>
              <a:gd name="connsiteY14" fmla="*/ 852482 h 1447750"/>
              <a:gd name="connsiteX15" fmla="*/ 0 w 1430601"/>
              <a:gd name="connsiteY15" fmla="*/ 426241 h 1447750"/>
              <a:gd name="connsiteX16" fmla="*/ 426241 w 1430601"/>
              <a:gd name="connsiteY16" fmla="*/ 0 h 14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0601" h="1447750">
                <a:moveTo>
                  <a:pt x="426241" y="0"/>
                </a:moveTo>
                <a:cubicBezTo>
                  <a:pt x="661647" y="0"/>
                  <a:pt x="852482" y="190835"/>
                  <a:pt x="852482" y="426241"/>
                </a:cubicBezTo>
                <a:lnTo>
                  <a:pt x="849018" y="460604"/>
                </a:lnTo>
                <a:lnTo>
                  <a:pt x="850338" y="459311"/>
                </a:lnTo>
                <a:cubicBezTo>
                  <a:pt x="825917" y="765988"/>
                  <a:pt x="955597" y="853611"/>
                  <a:pt x="1163588" y="869619"/>
                </a:cubicBezTo>
                <a:lnTo>
                  <a:pt x="1162650" y="870537"/>
                </a:lnTo>
                <a:lnTo>
                  <a:pt x="1199797" y="874289"/>
                </a:lnTo>
                <a:cubicBezTo>
                  <a:pt x="1331516" y="901300"/>
                  <a:pt x="1430601" y="1018093"/>
                  <a:pt x="1430601" y="1158077"/>
                </a:cubicBezTo>
                <a:cubicBezTo>
                  <a:pt x="1430601" y="1318059"/>
                  <a:pt x="1301184" y="1447750"/>
                  <a:pt x="1141541" y="1447750"/>
                </a:cubicBezTo>
                <a:cubicBezTo>
                  <a:pt x="1001854" y="1447750"/>
                  <a:pt x="885308" y="1348455"/>
                  <a:pt x="858354" y="1216456"/>
                </a:cubicBezTo>
                <a:lnTo>
                  <a:pt x="853954" y="1172720"/>
                </a:lnTo>
                <a:lnTo>
                  <a:pt x="852022" y="1174611"/>
                </a:lnTo>
                <a:cubicBezTo>
                  <a:pt x="840233" y="965666"/>
                  <a:pt x="756026" y="834233"/>
                  <a:pt x="449512" y="851925"/>
                </a:cubicBezTo>
                <a:lnTo>
                  <a:pt x="451548" y="849931"/>
                </a:lnTo>
                <a:lnTo>
                  <a:pt x="426241" y="852482"/>
                </a:lnTo>
                <a:cubicBezTo>
                  <a:pt x="190835" y="852482"/>
                  <a:pt x="0" y="661647"/>
                  <a:pt x="0" y="426241"/>
                </a:cubicBezTo>
                <a:cubicBezTo>
                  <a:pt x="0" y="190835"/>
                  <a:pt x="190835" y="0"/>
                  <a:pt x="426241" y="0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12" name="任意多边形 16"/>
          <p:cNvSpPr>
            <a:spLocks noChangeArrowheads="1"/>
          </p:cNvSpPr>
          <p:nvPr/>
        </p:nvSpPr>
        <p:spPr bwMode="auto">
          <a:xfrm>
            <a:off x="3803523" y="3089753"/>
            <a:ext cx="1447749" cy="1431827"/>
          </a:xfrm>
          <a:custGeom>
            <a:avLst/>
            <a:gdLst>
              <a:gd name="connsiteX0" fmla="*/ 1158689 w 1447749"/>
              <a:gd name="connsiteY0" fmla="*/ 0 h 1431827"/>
              <a:gd name="connsiteX1" fmla="*/ 1447749 w 1447749"/>
              <a:gd name="connsiteY1" fmla="*/ 289673 h 1431827"/>
              <a:gd name="connsiteX2" fmla="*/ 1216945 w 1447749"/>
              <a:gd name="connsiteY2" fmla="*/ 573461 h 1431827"/>
              <a:gd name="connsiteX3" fmla="*/ 1173716 w 1447749"/>
              <a:gd name="connsiteY3" fmla="*/ 577828 h 1431827"/>
              <a:gd name="connsiteX4" fmla="*/ 1174611 w 1447749"/>
              <a:gd name="connsiteY4" fmla="*/ 578745 h 1431827"/>
              <a:gd name="connsiteX5" fmla="*/ 851926 w 1447749"/>
              <a:gd name="connsiteY5" fmla="*/ 982313 h 1431827"/>
              <a:gd name="connsiteX6" fmla="*/ 849930 w 1447749"/>
              <a:gd name="connsiteY6" fmla="*/ 980270 h 1431827"/>
              <a:gd name="connsiteX7" fmla="*/ 852482 w 1447749"/>
              <a:gd name="connsiteY7" fmla="*/ 1005586 h 1431827"/>
              <a:gd name="connsiteX8" fmla="*/ 426241 w 1447749"/>
              <a:gd name="connsiteY8" fmla="*/ 1431827 h 1431827"/>
              <a:gd name="connsiteX9" fmla="*/ 0 w 1447749"/>
              <a:gd name="connsiteY9" fmla="*/ 1005586 h 1431827"/>
              <a:gd name="connsiteX10" fmla="*/ 426241 w 1447749"/>
              <a:gd name="connsiteY10" fmla="*/ 579345 h 1431827"/>
              <a:gd name="connsiteX11" fmla="*/ 461747 w 1447749"/>
              <a:gd name="connsiteY11" fmla="*/ 582924 h 1431827"/>
              <a:gd name="connsiteX12" fmla="*/ 459311 w 1447749"/>
              <a:gd name="connsiteY12" fmla="*/ 580431 h 1431827"/>
              <a:gd name="connsiteX13" fmla="*/ 870461 w 1447749"/>
              <a:gd name="connsiteY13" fmla="*/ 267013 h 1431827"/>
              <a:gd name="connsiteX14" fmla="*/ 871773 w 1447749"/>
              <a:gd name="connsiteY14" fmla="*/ 268358 h 1431827"/>
              <a:gd name="connsiteX15" fmla="*/ 875502 w 1447749"/>
              <a:gd name="connsiteY15" fmla="*/ 231294 h 1431827"/>
              <a:gd name="connsiteX16" fmla="*/ 1158689 w 1447749"/>
              <a:gd name="connsiteY16" fmla="*/ 0 h 143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7749" h="1431827">
                <a:moveTo>
                  <a:pt x="1158689" y="0"/>
                </a:moveTo>
                <a:cubicBezTo>
                  <a:pt x="1318332" y="0"/>
                  <a:pt x="1447749" y="129691"/>
                  <a:pt x="1447749" y="289673"/>
                </a:cubicBezTo>
                <a:cubicBezTo>
                  <a:pt x="1447749" y="429657"/>
                  <a:pt x="1348664" y="546450"/>
                  <a:pt x="1216945" y="573461"/>
                </a:cubicBezTo>
                <a:lnTo>
                  <a:pt x="1173716" y="577828"/>
                </a:lnTo>
                <a:lnTo>
                  <a:pt x="1174611" y="578745"/>
                </a:lnTo>
                <a:cubicBezTo>
                  <a:pt x="966509" y="590541"/>
                  <a:pt x="835075" y="674793"/>
                  <a:pt x="851926" y="982313"/>
                </a:cubicBezTo>
                <a:lnTo>
                  <a:pt x="849930" y="980270"/>
                </a:lnTo>
                <a:lnTo>
                  <a:pt x="852482" y="1005586"/>
                </a:lnTo>
                <a:cubicBezTo>
                  <a:pt x="852482" y="1240992"/>
                  <a:pt x="661647" y="1431827"/>
                  <a:pt x="426241" y="1431827"/>
                </a:cubicBezTo>
                <a:cubicBezTo>
                  <a:pt x="190835" y="1431827"/>
                  <a:pt x="0" y="1240992"/>
                  <a:pt x="0" y="1005586"/>
                </a:cubicBezTo>
                <a:cubicBezTo>
                  <a:pt x="0" y="770180"/>
                  <a:pt x="190835" y="579345"/>
                  <a:pt x="426241" y="579345"/>
                </a:cubicBezTo>
                <a:lnTo>
                  <a:pt x="461747" y="582924"/>
                </a:lnTo>
                <a:lnTo>
                  <a:pt x="459311" y="580431"/>
                </a:lnTo>
                <a:cubicBezTo>
                  <a:pt x="765989" y="604864"/>
                  <a:pt x="853611" y="475115"/>
                  <a:pt x="870461" y="267013"/>
                </a:cubicBezTo>
                <a:lnTo>
                  <a:pt x="871773" y="268358"/>
                </a:lnTo>
                <a:lnTo>
                  <a:pt x="875502" y="231294"/>
                </a:lnTo>
                <a:cubicBezTo>
                  <a:pt x="902456" y="99295"/>
                  <a:pt x="1019002" y="0"/>
                  <a:pt x="1158689" y="0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03026" y="3080034"/>
            <a:ext cx="681318" cy="68131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4688" y="3761352"/>
            <a:ext cx="681318" cy="681318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24194" y="2200555"/>
            <a:ext cx="681318" cy="68131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6" name="AutoShape 112"/>
          <p:cNvSpPr/>
          <p:nvPr/>
        </p:nvSpPr>
        <p:spPr bwMode="auto">
          <a:xfrm>
            <a:off x="3284672" y="2361827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7" name="AutoShape 113"/>
          <p:cNvSpPr/>
          <p:nvPr/>
        </p:nvSpPr>
        <p:spPr bwMode="auto">
          <a:xfrm>
            <a:off x="4091942" y="3922122"/>
            <a:ext cx="246811" cy="3597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8" name="AutoShape 114"/>
          <p:cNvSpPr/>
          <p:nvPr/>
        </p:nvSpPr>
        <p:spPr bwMode="auto">
          <a:xfrm>
            <a:off x="4147811" y="3978606"/>
            <a:ext cx="73061" cy="730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717370" y="1547070"/>
            <a:ext cx="681318" cy="681318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78447" y="1708147"/>
            <a:ext cx="359165" cy="359165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1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4" name="AutoShape 126"/>
          <p:cNvSpPr/>
          <p:nvPr/>
        </p:nvSpPr>
        <p:spPr bwMode="auto">
          <a:xfrm>
            <a:off x="5564103" y="3241111"/>
            <a:ext cx="359165" cy="3591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499" y="14850"/>
                </a:moveTo>
                <a:cubicBezTo>
                  <a:pt x="9772" y="14850"/>
                  <a:pt x="6749" y="11827"/>
                  <a:pt x="6749" y="8100"/>
                </a:cubicBezTo>
                <a:cubicBezTo>
                  <a:pt x="6749" y="4372"/>
                  <a:pt x="9772" y="1350"/>
                  <a:pt x="13499" y="1350"/>
                </a:cubicBezTo>
                <a:cubicBezTo>
                  <a:pt x="17227" y="1350"/>
                  <a:pt x="20249" y="4372"/>
                  <a:pt x="20249" y="8100"/>
                </a:cubicBezTo>
                <a:cubicBezTo>
                  <a:pt x="20249" y="11827"/>
                  <a:pt x="17227" y="14850"/>
                  <a:pt x="13499" y="14850"/>
                </a:cubicBezTo>
                <a:moveTo>
                  <a:pt x="3236" y="20042"/>
                </a:moveTo>
                <a:cubicBezTo>
                  <a:pt x="3019" y="20266"/>
                  <a:pt x="2718" y="20408"/>
                  <a:pt x="2382" y="20408"/>
                </a:cubicBezTo>
                <a:cubicBezTo>
                  <a:pt x="1724" y="20408"/>
                  <a:pt x="1191" y="19875"/>
                  <a:pt x="1191" y="19218"/>
                </a:cubicBezTo>
                <a:cubicBezTo>
                  <a:pt x="1191" y="18881"/>
                  <a:pt x="1332" y="18580"/>
                  <a:pt x="1557" y="18363"/>
                </a:cubicBezTo>
                <a:lnTo>
                  <a:pt x="1551" y="18358"/>
                </a:lnTo>
                <a:lnTo>
                  <a:pt x="6996" y="12913"/>
                </a:lnTo>
                <a:cubicBezTo>
                  <a:pt x="7472" y="13555"/>
                  <a:pt x="8039" y="14122"/>
                  <a:pt x="8680" y="14599"/>
                </a:cubicBezTo>
                <a:cubicBezTo>
                  <a:pt x="8680" y="14599"/>
                  <a:pt x="3236" y="20042"/>
                  <a:pt x="3236" y="20042"/>
                </a:cubicBezTo>
                <a:close/>
                <a:moveTo>
                  <a:pt x="13499" y="0"/>
                </a:moveTo>
                <a:cubicBezTo>
                  <a:pt x="9026" y="0"/>
                  <a:pt x="5399" y="3626"/>
                  <a:pt x="5399" y="8100"/>
                </a:cubicBezTo>
                <a:cubicBezTo>
                  <a:pt x="5399" y="9467"/>
                  <a:pt x="5742" y="10754"/>
                  <a:pt x="6341" y="11884"/>
                </a:cubicBezTo>
                <a:lnTo>
                  <a:pt x="709" y="17515"/>
                </a:lnTo>
                <a:lnTo>
                  <a:pt x="713" y="17520"/>
                </a:lnTo>
                <a:cubicBezTo>
                  <a:pt x="274" y="17953"/>
                  <a:pt x="0" y="18552"/>
                  <a:pt x="0" y="19218"/>
                </a:cubicBezTo>
                <a:cubicBezTo>
                  <a:pt x="0" y="20533"/>
                  <a:pt x="1066" y="21599"/>
                  <a:pt x="2382" y="21599"/>
                </a:cubicBezTo>
                <a:cubicBezTo>
                  <a:pt x="3047" y="21599"/>
                  <a:pt x="3647" y="21326"/>
                  <a:pt x="4079" y="20885"/>
                </a:cubicBezTo>
                <a:lnTo>
                  <a:pt x="4078" y="20884"/>
                </a:lnTo>
                <a:lnTo>
                  <a:pt x="9708" y="15255"/>
                </a:lnTo>
                <a:cubicBezTo>
                  <a:pt x="10839" y="15856"/>
                  <a:pt x="12128" y="16200"/>
                  <a:pt x="13499" y="16200"/>
                </a:cubicBezTo>
                <a:cubicBezTo>
                  <a:pt x="17973" y="16200"/>
                  <a:pt x="21600" y="12573"/>
                  <a:pt x="21600" y="8100"/>
                </a:cubicBezTo>
                <a:cubicBezTo>
                  <a:pt x="21600" y="3626"/>
                  <a:pt x="17973" y="0"/>
                  <a:pt x="134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25" name="AutoShape 127"/>
          <p:cNvSpPr/>
          <p:nvPr/>
        </p:nvSpPr>
        <p:spPr bwMode="auto">
          <a:xfrm>
            <a:off x="5709610" y="3296980"/>
            <a:ext cx="84727" cy="84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160" y="0"/>
                </a:moveTo>
                <a:cubicBezTo>
                  <a:pt x="9025" y="0"/>
                  <a:pt x="0" y="9025"/>
                  <a:pt x="0" y="20160"/>
                </a:cubicBezTo>
                <a:cubicBezTo>
                  <a:pt x="0" y="20954"/>
                  <a:pt x="644" y="21600"/>
                  <a:pt x="1440" y="21600"/>
                </a:cubicBezTo>
                <a:cubicBezTo>
                  <a:pt x="2235" y="21600"/>
                  <a:pt x="2880" y="20954"/>
                  <a:pt x="2880" y="20160"/>
                </a:cubicBezTo>
                <a:cubicBezTo>
                  <a:pt x="2880" y="10618"/>
                  <a:pt x="10617" y="2880"/>
                  <a:pt x="20160" y="2880"/>
                </a:cubicBezTo>
                <a:cubicBezTo>
                  <a:pt x="20955" y="2880"/>
                  <a:pt x="21599" y="2234"/>
                  <a:pt x="21599" y="1440"/>
                </a:cubicBezTo>
                <a:cubicBezTo>
                  <a:pt x="21599" y="645"/>
                  <a:pt x="20955" y="0"/>
                  <a:pt x="201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26" name="任意多边形 35"/>
          <p:cNvSpPr>
            <a:spLocks noChangeArrowheads="1"/>
          </p:cNvSpPr>
          <p:nvPr/>
        </p:nvSpPr>
        <p:spPr bwMode="auto">
          <a:xfrm>
            <a:off x="4740517" y="2400175"/>
            <a:ext cx="1431827" cy="1447749"/>
          </a:xfrm>
          <a:custGeom>
            <a:avLst/>
            <a:gdLst>
              <a:gd name="connsiteX0" fmla="*/ 289673 w 1431827"/>
              <a:gd name="connsiteY0" fmla="*/ 0 h 1447749"/>
              <a:gd name="connsiteX1" fmla="*/ 573461 w 1431827"/>
              <a:gd name="connsiteY1" fmla="*/ 231294 h 1447749"/>
              <a:gd name="connsiteX2" fmla="*/ 577802 w 1431827"/>
              <a:gd name="connsiteY2" fmla="*/ 274359 h 1447749"/>
              <a:gd name="connsiteX3" fmla="*/ 579053 w 1431827"/>
              <a:gd name="connsiteY3" fmla="*/ 273136 h 1447749"/>
              <a:gd name="connsiteX4" fmla="*/ 981089 w 1431827"/>
              <a:gd name="connsiteY4" fmla="*/ 596664 h 1447749"/>
              <a:gd name="connsiteX5" fmla="*/ 978477 w 1431827"/>
              <a:gd name="connsiteY5" fmla="*/ 599220 h 1447749"/>
              <a:gd name="connsiteX6" fmla="*/ 1005586 w 1431827"/>
              <a:gd name="connsiteY6" fmla="*/ 596491 h 1447749"/>
              <a:gd name="connsiteX7" fmla="*/ 1431827 w 1431827"/>
              <a:gd name="connsiteY7" fmla="*/ 1022120 h 1447749"/>
              <a:gd name="connsiteX8" fmla="*/ 1005586 w 1431827"/>
              <a:gd name="connsiteY8" fmla="*/ 1447749 h 1447749"/>
              <a:gd name="connsiteX9" fmla="*/ 579345 w 1431827"/>
              <a:gd name="connsiteY9" fmla="*/ 1022120 h 1447749"/>
              <a:gd name="connsiteX10" fmla="*/ 582966 w 1431827"/>
              <a:gd name="connsiteY10" fmla="*/ 986254 h 1447749"/>
              <a:gd name="connsiteX11" fmla="*/ 580736 w 1431827"/>
              <a:gd name="connsiteY11" fmla="*/ 988436 h 1447749"/>
              <a:gd name="connsiteX12" fmla="*/ 267013 w 1431827"/>
              <a:gd name="connsiteY12" fmla="*/ 578128 h 1447749"/>
              <a:gd name="connsiteX13" fmla="*/ 268002 w 1431827"/>
              <a:gd name="connsiteY13" fmla="*/ 577161 h 1447749"/>
              <a:gd name="connsiteX14" fmla="*/ 231294 w 1431827"/>
              <a:gd name="connsiteY14" fmla="*/ 573461 h 1447749"/>
              <a:gd name="connsiteX15" fmla="*/ 0 w 1431827"/>
              <a:gd name="connsiteY15" fmla="*/ 289673 h 1447749"/>
              <a:gd name="connsiteX16" fmla="*/ 289673 w 1431827"/>
              <a:gd name="connsiteY16" fmla="*/ 0 h 144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1827" h="1447749">
                <a:moveTo>
                  <a:pt x="289673" y="0"/>
                </a:moveTo>
                <a:cubicBezTo>
                  <a:pt x="429657" y="0"/>
                  <a:pt x="546450" y="99295"/>
                  <a:pt x="573461" y="231294"/>
                </a:cubicBezTo>
                <a:lnTo>
                  <a:pt x="577802" y="274359"/>
                </a:lnTo>
                <a:lnTo>
                  <a:pt x="579053" y="273136"/>
                </a:lnTo>
                <a:cubicBezTo>
                  <a:pt x="589988" y="482081"/>
                  <a:pt x="674937" y="613514"/>
                  <a:pt x="981089" y="596664"/>
                </a:cubicBezTo>
                <a:lnTo>
                  <a:pt x="978477" y="599220"/>
                </a:lnTo>
                <a:lnTo>
                  <a:pt x="1005586" y="596491"/>
                </a:lnTo>
                <a:cubicBezTo>
                  <a:pt x="1240992" y="596491"/>
                  <a:pt x="1431827" y="787052"/>
                  <a:pt x="1431827" y="1022120"/>
                </a:cubicBezTo>
                <a:cubicBezTo>
                  <a:pt x="1431827" y="1257188"/>
                  <a:pt x="1240992" y="1447749"/>
                  <a:pt x="1005586" y="1447749"/>
                </a:cubicBezTo>
                <a:cubicBezTo>
                  <a:pt x="770180" y="1447749"/>
                  <a:pt x="579345" y="1257188"/>
                  <a:pt x="579345" y="1022120"/>
                </a:cubicBezTo>
                <a:lnTo>
                  <a:pt x="582966" y="986254"/>
                </a:lnTo>
                <a:lnTo>
                  <a:pt x="580736" y="988436"/>
                </a:lnTo>
                <a:cubicBezTo>
                  <a:pt x="604286" y="681759"/>
                  <a:pt x="475600" y="594979"/>
                  <a:pt x="267013" y="578128"/>
                </a:cubicBezTo>
                <a:lnTo>
                  <a:pt x="268002" y="577161"/>
                </a:lnTo>
                <a:lnTo>
                  <a:pt x="231294" y="573461"/>
                </a:lnTo>
                <a:cubicBezTo>
                  <a:pt x="99294" y="546450"/>
                  <a:pt x="0" y="429657"/>
                  <a:pt x="0" y="289673"/>
                </a:cubicBezTo>
                <a:cubicBezTo>
                  <a:pt x="0" y="129691"/>
                  <a:pt x="129691" y="0"/>
                  <a:pt x="289673" y="0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2676" y="2021627"/>
            <a:ext cx="18592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chemeClr val="accent1"/>
                </a:solidFill>
                <a:latin typeface="方正兰亭黑_GBK"/>
                <a:ea typeface="方正兰亭黑_GBK"/>
              </a:rPr>
              <a:t>工具栏里放置用户在当前</a:t>
            </a:r>
            <a:endParaRPr sz="1200">
              <a:solidFill>
                <a:schemeClr val="accent1"/>
              </a:solidFill>
              <a:latin typeface="方正兰亭黑_GBK"/>
              <a:ea typeface="方正兰亭黑_GBK"/>
            </a:endParaRPr>
          </a:p>
          <a:p>
            <a:pPr algn="r"/>
            <a:r>
              <a:rPr sz="1200">
                <a:solidFill>
                  <a:schemeClr val="accent1"/>
                </a:solidFill>
                <a:latin typeface="方正兰亭黑_GBK"/>
                <a:ea typeface="方正兰亭黑_GBK"/>
              </a:rPr>
              <a:t>情景下最常用的指令</a:t>
            </a:r>
            <a:endParaRPr sz="12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94020" y="1680845"/>
            <a:ext cx="2430145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由于文本按钮通常会比图标更占空间，所以用图标可以避免文字标题们挤在一起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93872" y="1501921"/>
            <a:ext cx="254508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展示3个以上的项目，可以使用图标</a:t>
            </a:r>
            <a:endParaRPr sz="1200">
              <a:solidFill>
                <a:schemeClr val="accent2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88266" y="3163047"/>
            <a:ext cx="1927589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按钮之间间距过小，会</a:t>
            </a:r>
            <a:r>
              <a:rPr lang="zh-CN" altLang="en-US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让文字</a:t>
            </a: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看起来挤在一起，让用户觉得它们难以区分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88266" y="2984119"/>
            <a:ext cx="216408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chemeClr val="accent4">
                    <a:lumMod val="75000"/>
                  </a:schemeClr>
                </a:solidFill>
                <a:latin typeface="方正兰亭黑_GBK"/>
                <a:ea typeface="方正兰亭黑_GBK"/>
              </a:rPr>
              <a:t>确保文本标题之间有足够间隔</a:t>
            </a:r>
            <a:endParaRPr sz="1200">
              <a:solidFill>
                <a:schemeClr val="accent4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5934" y="3759312"/>
            <a:ext cx="1927589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这个很有意思</a:t>
            </a: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,ios7,8</a:t>
            </a:r>
            <a:r>
              <a:rPr lang="zh-CN" altLang="en-US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建议使用</a:t>
            </a: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,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ios9</a:t>
            </a:r>
            <a:r>
              <a:rPr lang="zh-CN" altLang="en-US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之后建议避免使用</a:t>
            </a: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,可以使用标签栏</a:t>
            </a:r>
            <a:r>
              <a:rPr lang="zh-CN" altLang="en-US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代替</a:t>
            </a: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 </a:t>
            </a:r>
            <a:endParaRPr lang="zh-CN" altLang="en-US">
              <a:solidFill>
                <a:schemeClr val="tx2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1843" y="3580384"/>
            <a:ext cx="201168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chemeClr val="accent3"/>
                </a:solidFill>
                <a:latin typeface="方正兰亭黑_GBK"/>
                <a:ea typeface="方正兰亭黑_GBK"/>
              </a:rPr>
              <a:t>避免在工具栏使用分段控件</a:t>
            </a:r>
            <a:endParaRPr sz="1200">
              <a:solidFill>
                <a:schemeClr val="accent3"/>
              </a:solidFill>
              <a:latin typeface="方正兰亭黑_GBK"/>
              <a:ea typeface="方正兰亭黑_GBK"/>
            </a:endParaRPr>
          </a:p>
        </p:txBody>
      </p:sp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工具栏上放置着用于操作当前屏幕中各对象的控件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0" name="文本框 5"/>
          <p:cNvSpPr txBox="1">
            <a:spLocks noChangeArrowheads="1"/>
          </p:cNvSpPr>
          <p:nvPr/>
        </p:nvSpPr>
        <p:spPr bwMode="auto">
          <a:xfrm>
            <a:off x="4099561" y="283431"/>
            <a:ext cx="9448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工具栏指南</a:t>
            </a:r>
            <a:endParaRPr lang="en-US" altLang="zh-CN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5"/>
          <p:cNvSpPr txBox="1">
            <a:spLocks noChangeArrowheads="1"/>
          </p:cNvSpPr>
          <p:nvPr/>
        </p:nvSpPr>
        <p:spPr bwMode="auto">
          <a:xfrm>
            <a:off x="899966" y="2250397"/>
            <a:ext cx="159448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UI Bars</a:t>
            </a:r>
            <a:endParaRPr lang="zh-CN" altLang="en-US" sz="3600" b="1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3" name="文本框 6"/>
          <p:cNvSpPr txBox="1">
            <a:spLocks noChangeArrowheads="1"/>
          </p:cNvSpPr>
          <p:nvPr/>
        </p:nvSpPr>
        <p:spPr bwMode="auto">
          <a:xfrm>
            <a:off x="4951950" y="1086773"/>
            <a:ext cx="293243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01.</a:t>
            </a:r>
            <a:r>
              <a:rPr lang="zh-CN" altLang="en-US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导航栏（Navigation Bar）</a:t>
            </a:r>
            <a:endParaRPr lang="zh-CN" altLang="en-US" sz="16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endParaRPr sz="16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4" name="文本框 12"/>
          <p:cNvSpPr txBox="1">
            <a:spLocks noChangeArrowheads="1"/>
          </p:cNvSpPr>
          <p:nvPr/>
        </p:nvSpPr>
        <p:spPr bwMode="auto">
          <a:xfrm>
            <a:off x="4951950" y="1686848"/>
            <a:ext cx="2614930" cy="3352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02.</a:t>
            </a:r>
            <a:r>
              <a:rPr lang="zh-CN" altLang="en-US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搜索栏（Search Bars）</a:t>
            </a:r>
            <a:endParaRPr lang="zh-CN" altLang="en-US" sz="16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5" name="文本框 14"/>
          <p:cNvSpPr txBox="1">
            <a:spLocks noChangeArrowheads="1"/>
          </p:cNvSpPr>
          <p:nvPr/>
        </p:nvSpPr>
        <p:spPr bwMode="auto">
          <a:xfrm>
            <a:off x="4951950" y="2286923"/>
            <a:ext cx="2506345" cy="3352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03.</a:t>
            </a:r>
            <a:r>
              <a:rPr lang="zh-CN" altLang="en-US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状态栏（Status Bars）</a:t>
            </a:r>
            <a:endParaRPr lang="zh-CN" altLang="en-US" sz="16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文本框 14"/>
          <p:cNvSpPr txBox="1">
            <a:spLocks noChangeArrowheads="1"/>
          </p:cNvSpPr>
          <p:nvPr/>
        </p:nvSpPr>
        <p:spPr bwMode="auto">
          <a:xfrm>
            <a:off x="4951950" y="2886998"/>
            <a:ext cx="2211705" cy="3352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04.</a:t>
            </a:r>
            <a:r>
              <a:rPr lang="zh-CN" altLang="en-US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标签栏（Tab Bar）</a:t>
            </a:r>
            <a:endParaRPr lang="zh-CN" altLang="en-US" sz="16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4"/>
          <p:cNvSpPr txBox="1">
            <a:spLocks noChangeArrowheads="1"/>
          </p:cNvSpPr>
          <p:nvPr/>
        </p:nvSpPr>
        <p:spPr bwMode="auto">
          <a:xfrm>
            <a:off x="4951950" y="3487073"/>
            <a:ext cx="2291080" cy="3352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05.</a:t>
            </a:r>
            <a:r>
              <a:rPr lang="zh-CN" altLang="en-US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工具栏（Toolbars）</a:t>
            </a:r>
            <a:endParaRPr lang="zh-CN" altLang="en-US" sz="16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>
            <a:off x="7432675" y="561607"/>
            <a:ext cx="347663" cy="338138"/>
          </a:xfrm>
          <a:custGeom>
            <a:avLst/>
            <a:gdLst>
              <a:gd name="T0" fmla="*/ 108 w 127"/>
              <a:gd name="T1" fmla="*/ 24 h 123"/>
              <a:gd name="T2" fmla="*/ 57 w 127"/>
              <a:gd name="T3" fmla="*/ 2 h 123"/>
              <a:gd name="T4" fmla="*/ 18 w 127"/>
              <a:gd name="T5" fmla="*/ 17 h 123"/>
              <a:gd name="T6" fmla="*/ 2 w 127"/>
              <a:gd name="T7" fmla="*/ 53 h 123"/>
              <a:gd name="T8" fmla="*/ 11 w 127"/>
              <a:gd name="T9" fmla="*/ 97 h 123"/>
              <a:gd name="T10" fmla="*/ 43 w 127"/>
              <a:gd name="T11" fmla="*/ 121 h 123"/>
              <a:gd name="T12" fmla="*/ 64 w 127"/>
              <a:gd name="T13" fmla="*/ 101 h 123"/>
              <a:gd name="T14" fmla="*/ 94 w 127"/>
              <a:gd name="T15" fmla="*/ 75 h 123"/>
              <a:gd name="T16" fmla="*/ 124 w 127"/>
              <a:gd name="T17" fmla="*/ 69 h 123"/>
              <a:gd name="T18" fmla="*/ 108 w 127"/>
              <a:gd name="T19" fmla="*/ 2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123">
                <a:moveTo>
                  <a:pt x="108" y="24"/>
                </a:moveTo>
                <a:cubicBezTo>
                  <a:pt x="96" y="10"/>
                  <a:pt x="75" y="4"/>
                  <a:pt x="57" y="2"/>
                </a:cubicBezTo>
                <a:cubicBezTo>
                  <a:pt x="43" y="0"/>
                  <a:pt x="22" y="2"/>
                  <a:pt x="18" y="17"/>
                </a:cubicBezTo>
                <a:cubicBezTo>
                  <a:pt x="9" y="25"/>
                  <a:pt x="4" y="46"/>
                  <a:pt x="2" y="53"/>
                </a:cubicBezTo>
                <a:cubicBezTo>
                  <a:pt x="0" y="69"/>
                  <a:pt x="1" y="84"/>
                  <a:pt x="11" y="97"/>
                </a:cubicBezTo>
                <a:cubicBezTo>
                  <a:pt x="18" y="107"/>
                  <a:pt x="29" y="119"/>
                  <a:pt x="43" y="121"/>
                </a:cubicBezTo>
                <a:cubicBezTo>
                  <a:pt x="55" y="123"/>
                  <a:pt x="61" y="111"/>
                  <a:pt x="64" y="101"/>
                </a:cubicBezTo>
                <a:cubicBezTo>
                  <a:pt x="81" y="111"/>
                  <a:pt x="97" y="94"/>
                  <a:pt x="94" y="75"/>
                </a:cubicBezTo>
                <a:cubicBezTo>
                  <a:pt x="105" y="83"/>
                  <a:pt x="121" y="85"/>
                  <a:pt x="124" y="69"/>
                </a:cubicBezTo>
                <a:cubicBezTo>
                  <a:pt x="127" y="53"/>
                  <a:pt x="119" y="34"/>
                  <a:pt x="108" y="24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384550" y="-65456"/>
            <a:ext cx="350838" cy="338138"/>
          </a:xfrm>
          <a:custGeom>
            <a:avLst/>
            <a:gdLst>
              <a:gd name="T0" fmla="*/ 125 w 128"/>
              <a:gd name="T1" fmla="*/ 55 h 123"/>
              <a:gd name="T2" fmla="*/ 95 w 128"/>
              <a:gd name="T3" fmla="*/ 48 h 123"/>
              <a:gd name="T4" fmla="*/ 65 w 128"/>
              <a:gd name="T5" fmla="*/ 22 h 123"/>
              <a:gd name="T6" fmla="*/ 44 w 128"/>
              <a:gd name="T7" fmla="*/ 2 h 123"/>
              <a:gd name="T8" fmla="*/ 12 w 128"/>
              <a:gd name="T9" fmla="*/ 26 h 123"/>
              <a:gd name="T10" fmla="*/ 3 w 128"/>
              <a:gd name="T11" fmla="*/ 70 h 123"/>
              <a:gd name="T12" fmla="*/ 19 w 128"/>
              <a:gd name="T13" fmla="*/ 106 h 123"/>
              <a:gd name="T14" fmla="*/ 58 w 128"/>
              <a:gd name="T15" fmla="*/ 122 h 123"/>
              <a:gd name="T16" fmla="*/ 109 w 128"/>
              <a:gd name="T17" fmla="*/ 100 h 123"/>
              <a:gd name="T18" fmla="*/ 125 w 128"/>
              <a:gd name="T19" fmla="*/ 5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123">
                <a:moveTo>
                  <a:pt x="125" y="55"/>
                </a:moveTo>
                <a:cubicBezTo>
                  <a:pt x="122" y="39"/>
                  <a:pt x="106" y="40"/>
                  <a:pt x="95" y="48"/>
                </a:cubicBezTo>
                <a:cubicBezTo>
                  <a:pt x="98" y="30"/>
                  <a:pt x="82" y="13"/>
                  <a:pt x="65" y="22"/>
                </a:cubicBezTo>
                <a:cubicBezTo>
                  <a:pt x="62" y="12"/>
                  <a:pt x="56" y="0"/>
                  <a:pt x="44" y="2"/>
                </a:cubicBezTo>
                <a:cubicBezTo>
                  <a:pt x="30" y="4"/>
                  <a:pt x="19" y="16"/>
                  <a:pt x="12" y="26"/>
                </a:cubicBezTo>
                <a:cubicBezTo>
                  <a:pt x="2" y="40"/>
                  <a:pt x="0" y="54"/>
                  <a:pt x="3" y="70"/>
                </a:cubicBezTo>
                <a:cubicBezTo>
                  <a:pt x="5" y="78"/>
                  <a:pt x="10" y="98"/>
                  <a:pt x="19" y="106"/>
                </a:cubicBezTo>
                <a:cubicBezTo>
                  <a:pt x="23" y="122"/>
                  <a:pt x="44" y="123"/>
                  <a:pt x="58" y="122"/>
                </a:cubicBezTo>
                <a:cubicBezTo>
                  <a:pt x="76" y="120"/>
                  <a:pt x="97" y="113"/>
                  <a:pt x="109" y="100"/>
                </a:cubicBezTo>
                <a:cubicBezTo>
                  <a:pt x="120" y="89"/>
                  <a:pt x="128" y="70"/>
                  <a:pt x="125" y="55"/>
                </a:cubicBezTo>
                <a:close/>
              </a:path>
            </a:pathLst>
          </a:custGeom>
          <a:solidFill>
            <a:srgbClr val="FF9D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287338" y="787032"/>
            <a:ext cx="260350" cy="298450"/>
          </a:xfrm>
          <a:custGeom>
            <a:avLst/>
            <a:gdLst>
              <a:gd name="T0" fmla="*/ 40 w 95"/>
              <a:gd name="T1" fmla="*/ 1 h 108"/>
              <a:gd name="T2" fmla="*/ 39 w 95"/>
              <a:gd name="T3" fmla="*/ 2 h 108"/>
              <a:gd name="T4" fmla="*/ 39 w 95"/>
              <a:gd name="T5" fmla="*/ 2 h 108"/>
              <a:gd name="T6" fmla="*/ 38 w 95"/>
              <a:gd name="T7" fmla="*/ 3 h 108"/>
              <a:gd name="T8" fmla="*/ 37 w 95"/>
              <a:gd name="T9" fmla="*/ 3 h 108"/>
              <a:gd name="T10" fmla="*/ 3 w 95"/>
              <a:gd name="T11" fmla="*/ 76 h 108"/>
              <a:gd name="T12" fmla="*/ 11 w 95"/>
              <a:gd name="T13" fmla="*/ 102 h 108"/>
              <a:gd name="T14" fmla="*/ 27 w 95"/>
              <a:gd name="T15" fmla="*/ 95 h 108"/>
              <a:gd name="T16" fmla="*/ 36 w 95"/>
              <a:gd name="T17" fmla="*/ 103 h 108"/>
              <a:gd name="T18" fmla="*/ 52 w 95"/>
              <a:gd name="T19" fmla="*/ 97 h 108"/>
              <a:gd name="T20" fmla="*/ 66 w 95"/>
              <a:gd name="T21" fmla="*/ 105 h 108"/>
              <a:gd name="T22" fmla="*/ 78 w 95"/>
              <a:gd name="T23" fmla="*/ 95 h 108"/>
              <a:gd name="T24" fmla="*/ 78 w 95"/>
              <a:gd name="T25" fmla="*/ 93 h 108"/>
              <a:gd name="T26" fmla="*/ 40 w 95"/>
              <a:gd name="T27" fmla="*/ 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108">
                <a:moveTo>
                  <a:pt x="40" y="1"/>
                </a:moveTo>
                <a:cubicBezTo>
                  <a:pt x="39" y="0"/>
                  <a:pt x="38" y="1"/>
                  <a:pt x="39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2"/>
                  <a:pt x="38" y="3"/>
                  <a:pt x="38" y="3"/>
                </a:cubicBezTo>
                <a:cubicBezTo>
                  <a:pt x="38" y="3"/>
                  <a:pt x="37" y="2"/>
                  <a:pt x="37" y="3"/>
                </a:cubicBezTo>
                <a:cubicBezTo>
                  <a:pt x="9" y="15"/>
                  <a:pt x="0" y="48"/>
                  <a:pt x="3" y="76"/>
                </a:cubicBezTo>
                <a:cubicBezTo>
                  <a:pt x="4" y="84"/>
                  <a:pt x="4" y="96"/>
                  <a:pt x="11" y="102"/>
                </a:cubicBezTo>
                <a:cubicBezTo>
                  <a:pt x="16" y="108"/>
                  <a:pt x="23" y="100"/>
                  <a:pt x="27" y="95"/>
                </a:cubicBezTo>
                <a:cubicBezTo>
                  <a:pt x="29" y="99"/>
                  <a:pt x="31" y="103"/>
                  <a:pt x="36" y="103"/>
                </a:cubicBezTo>
                <a:cubicBezTo>
                  <a:pt x="42" y="103"/>
                  <a:pt x="44" y="95"/>
                  <a:pt x="52" y="97"/>
                </a:cubicBezTo>
                <a:cubicBezTo>
                  <a:pt x="57" y="98"/>
                  <a:pt x="61" y="105"/>
                  <a:pt x="66" y="105"/>
                </a:cubicBezTo>
                <a:cubicBezTo>
                  <a:pt x="72" y="105"/>
                  <a:pt x="75" y="100"/>
                  <a:pt x="78" y="95"/>
                </a:cubicBezTo>
                <a:cubicBezTo>
                  <a:pt x="79" y="95"/>
                  <a:pt x="78" y="94"/>
                  <a:pt x="78" y="93"/>
                </a:cubicBezTo>
                <a:cubicBezTo>
                  <a:pt x="95" y="61"/>
                  <a:pt x="71" y="15"/>
                  <a:pt x="40" y="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690563" y="721945"/>
            <a:ext cx="182563" cy="195263"/>
          </a:xfrm>
          <a:custGeom>
            <a:avLst/>
            <a:gdLst>
              <a:gd name="T0" fmla="*/ 13 w 67"/>
              <a:gd name="T1" fmla="*/ 0 h 71"/>
              <a:gd name="T2" fmla="*/ 11 w 67"/>
              <a:gd name="T3" fmla="*/ 0 h 71"/>
              <a:gd name="T4" fmla="*/ 11 w 67"/>
              <a:gd name="T5" fmla="*/ 0 h 71"/>
              <a:gd name="T6" fmla="*/ 10 w 67"/>
              <a:gd name="T7" fmla="*/ 1 h 71"/>
              <a:gd name="T8" fmla="*/ 11 w 67"/>
              <a:gd name="T9" fmla="*/ 0 h 71"/>
              <a:gd name="T10" fmla="*/ 10 w 67"/>
              <a:gd name="T11" fmla="*/ 0 h 71"/>
              <a:gd name="T12" fmla="*/ 9 w 67"/>
              <a:gd name="T13" fmla="*/ 3 h 71"/>
              <a:gd name="T14" fmla="*/ 9 w 67"/>
              <a:gd name="T15" fmla="*/ 4 h 71"/>
              <a:gd name="T16" fmla="*/ 4 w 67"/>
              <a:gd name="T17" fmla="*/ 53 h 71"/>
              <a:gd name="T18" fmla="*/ 38 w 67"/>
              <a:gd name="T19" fmla="*/ 65 h 71"/>
              <a:gd name="T20" fmla="*/ 13 w 67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" h="71">
                <a:moveTo>
                  <a:pt x="13" y="0"/>
                </a:moveTo>
                <a:cubicBezTo>
                  <a:pt x="12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1" y="0"/>
                  <a:pt x="10" y="0"/>
                  <a:pt x="10" y="0"/>
                </a:cubicBezTo>
                <a:cubicBezTo>
                  <a:pt x="10" y="1"/>
                  <a:pt x="10" y="2"/>
                  <a:pt x="9" y="3"/>
                </a:cubicBezTo>
                <a:cubicBezTo>
                  <a:pt x="9" y="3"/>
                  <a:pt x="9" y="4"/>
                  <a:pt x="9" y="4"/>
                </a:cubicBezTo>
                <a:cubicBezTo>
                  <a:pt x="4" y="20"/>
                  <a:pt x="0" y="37"/>
                  <a:pt x="4" y="53"/>
                </a:cubicBezTo>
                <a:cubicBezTo>
                  <a:pt x="8" y="67"/>
                  <a:pt x="25" y="71"/>
                  <a:pt x="38" y="65"/>
                </a:cubicBezTo>
                <a:cubicBezTo>
                  <a:pt x="67" y="51"/>
                  <a:pt x="32" y="7"/>
                  <a:pt x="13" y="0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Freeform 9"/>
          <p:cNvSpPr/>
          <p:nvPr/>
        </p:nvSpPr>
        <p:spPr bwMode="auto">
          <a:xfrm>
            <a:off x="8763000" y="179019"/>
            <a:ext cx="381000" cy="493713"/>
          </a:xfrm>
          <a:custGeom>
            <a:avLst/>
            <a:gdLst>
              <a:gd name="T0" fmla="*/ 44 w 139"/>
              <a:gd name="T1" fmla="*/ 21 h 179"/>
              <a:gd name="T2" fmla="*/ 20 w 139"/>
              <a:gd name="T3" fmla="*/ 0 h 179"/>
              <a:gd name="T4" fmla="*/ 4 w 139"/>
              <a:gd name="T5" fmla="*/ 20 h 179"/>
              <a:gd name="T6" fmla="*/ 7 w 139"/>
              <a:gd name="T7" fmla="*/ 65 h 179"/>
              <a:gd name="T8" fmla="*/ 29 w 139"/>
              <a:gd name="T9" fmla="*/ 120 h 179"/>
              <a:gd name="T10" fmla="*/ 30 w 139"/>
              <a:gd name="T11" fmla="*/ 120 h 179"/>
              <a:gd name="T12" fmla="*/ 30 w 139"/>
              <a:gd name="T13" fmla="*/ 119 h 179"/>
              <a:gd name="T14" fmla="*/ 129 w 139"/>
              <a:gd name="T15" fmla="*/ 150 h 179"/>
              <a:gd name="T16" fmla="*/ 126 w 139"/>
              <a:gd name="T17" fmla="*/ 117 h 179"/>
              <a:gd name="T18" fmla="*/ 126 w 139"/>
              <a:gd name="T19" fmla="*/ 108 h 179"/>
              <a:gd name="T20" fmla="*/ 126 w 139"/>
              <a:gd name="T21" fmla="*/ 95 h 179"/>
              <a:gd name="T22" fmla="*/ 111 w 139"/>
              <a:gd name="T23" fmla="*/ 77 h 179"/>
              <a:gd name="T24" fmla="*/ 111 w 139"/>
              <a:gd name="T25" fmla="*/ 77 h 179"/>
              <a:gd name="T26" fmla="*/ 86 w 139"/>
              <a:gd name="T27" fmla="*/ 46 h 179"/>
              <a:gd name="T28" fmla="*/ 77 w 139"/>
              <a:gd name="T29" fmla="*/ 17 h 179"/>
              <a:gd name="T30" fmla="*/ 44 w 139"/>
              <a:gd name="T31" fmla="*/ 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79">
                <a:moveTo>
                  <a:pt x="44" y="21"/>
                </a:moveTo>
                <a:cubicBezTo>
                  <a:pt x="38" y="12"/>
                  <a:pt x="31" y="0"/>
                  <a:pt x="20" y="0"/>
                </a:cubicBezTo>
                <a:cubicBezTo>
                  <a:pt x="10" y="0"/>
                  <a:pt x="6" y="12"/>
                  <a:pt x="4" y="20"/>
                </a:cubicBezTo>
                <a:cubicBezTo>
                  <a:pt x="0" y="35"/>
                  <a:pt x="3" y="51"/>
                  <a:pt x="7" y="65"/>
                </a:cubicBezTo>
                <a:cubicBezTo>
                  <a:pt x="14" y="83"/>
                  <a:pt x="26" y="100"/>
                  <a:pt x="29" y="120"/>
                </a:cubicBezTo>
                <a:cubicBezTo>
                  <a:pt x="29" y="120"/>
                  <a:pt x="30" y="120"/>
                  <a:pt x="30" y="120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48" y="145"/>
                  <a:pt x="100" y="179"/>
                  <a:pt x="129" y="150"/>
                </a:cubicBezTo>
                <a:cubicBezTo>
                  <a:pt x="139" y="140"/>
                  <a:pt x="134" y="126"/>
                  <a:pt x="126" y="117"/>
                </a:cubicBezTo>
                <a:cubicBezTo>
                  <a:pt x="122" y="113"/>
                  <a:pt x="124" y="112"/>
                  <a:pt x="126" y="108"/>
                </a:cubicBezTo>
                <a:cubicBezTo>
                  <a:pt x="127" y="104"/>
                  <a:pt x="127" y="99"/>
                  <a:pt x="126" y="95"/>
                </a:cubicBezTo>
                <a:cubicBezTo>
                  <a:pt x="125" y="88"/>
                  <a:pt x="118" y="80"/>
                  <a:pt x="111" y="77"/>
                </a:cubicBezTo>
                <a:cubicBezTo>
                  <a:pt x="111" y="77"/>
                  <a:pt x="111" y="77"/>
                  <a:pt x="111" y="77"/>
                </a:cubicBezTo>
                <a:cubicBezTo>
                  <a:pt x="114" y="64"/>
                  <a:pt x="100" y="44"/>
                  <a:pt x="86" y="46"/>
                </a:cubicBezTo>
                <a:cubicBezTo>
                  <a:pt x="90" y="36"/>
                  <a:pt x="86" y="24"/>
                  <a:pt x="77" y="17"/>
                </a:cubicBezTo>
                <a:cubicBezTo>
                  <a:pt x="66" y="9"/>
                  <a:pt x="52" y="12"/>
                  <a:pt x="44" y="21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6481763" y="839420"/>
            <a:ext cx="392113" cy="484188"/>
          </a:xfrm>
          <a:custGeom>
            <a:avLst/>
            <a:gdLst>
              <a:gd name="T0" fmla="*/ 76 w 143"/>
              <a:gd name="T1" fmla="*/ 161 h 176"/>
              <a:gd name="T2" fmla="*/ 86 w 143"/>
              <a:gd name="T3" fmla="*/ 132 h 176"/>
              <a:gd name="T4" fmla="*/ 112 w 143"/>
              <a:gd name="T5" fmla="*/ 102 h 176"/>
              <a:gd name="T6" fmla="*/ 112 w 143"/>
              <a:gd name="T7" fmla="*/ 102 h 176"/>
              <a:gd name="T8" fmla="*/ 128 w 143"/>
              <a:gd name="T9" fmla="*/ 85 h 176"/>
              <a:gd name="T10" fmla="*/ 129 w 143"/>
              <a:gd name="T11" fmla="*/ 73 h 176"/>
              <a:gd name="T12" fmla="*/ 129 w 143"/>
              <a:gd name="T13" fmla="*/ 63 h 176"/>
              <a:gd name="T14" fmla="*/ 134 w 143"/>
              <a:gd name="T15" fmla="*/ 31 h 176"/>
              <a:gd name="T16" fmla="*/ 33 w 143"/>
              <a:gd name="T17" fmla="*/ 57 h 176"/>
              <a:gd name="T18" fmla="*/ 33 w 143"/>
              <a:gd name="T19" fmla="*/ 56 h 176"/>
              <a:gd name="T20" fmla="*/ 32 w 143"/>
              <a:gd name="T21" fmla="*/ 56 h 176"/>
              <a:gd name="T22" fmla="*/ 8 w 143"/>
              <a:gd name="T23" fmla="*/ 110 h 176"/>
              <a:gd name="T24" fmla="*/ 3 w 143"/>
              <a:gd name="T25" fmla="*/ 155 h 176"/>
              <a:gd name="T26" fmla="*/ 18 w 143"/>
              <a:gd name="T27" fmla="*/ 175 h 176"/>
              <a:gd name="T28" fmla="*/ 43 w 143"/>
              <a:gd name="T29" fmla="*/ 155 h 176"/>
              <a:gd name="T30" fmla="*/ 76 w 143"/>
              <a:gd name="T31" fmla="*/ 16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176">
                <a:moveTo>
                  <a:pt x="76" y="161"/>
                </a:moveTo>
                <a:cubicBezTo>
                  <a:pt x="86" y="154"/>
                  <a:pt x="90" y="143"/>
                  <a:pt x="86" y="132"/>
                </a:cubicBezTo>
                <a:cubicBezTo>
                  <a:pt x="100" y="135"/>
                  <a:pt x="115" y="115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20" y="100"/>
                  <a:pt x="126" y="93"/>
                  <a:pt x="128" y="85"/>
                </a:cubicBezTo>
                <a:cubicBezTo>
                  <a:pt x="129" y="81"/>
                  <a:pt x="130" y="76"/>
                  <a:pt x="129" y="73"/>
                </a:cubicBezTo>
                <a:cubicBezTo>
                  <a:pt x="127" y="68"/>
                  <a:pt x="125" y="67"/>
                  <a:pt x="129" y="63"/>
                </a:cubicBezTo>
                <a:cubicBezTo>
                  <a:pt x="138" y="54"/>
                  <a:pt x="143" y="41"/>
                  <a:pt x="134" y="31"/>
                </a:cubicBezTo>
                <a:cubicBezTo>
                  <a:pt x="106" y="0"/>
                  <a:pt x="52" y="32"/>
                  <a:pt x="33" y="57"/>
                </a:cubicBezTo>
                <a:cubicBezTo>
                  <a:pt x="33" y="57"/>
                  <a:pt x="33" y="57"/>
                  <a:pt x="33" y="56"/>
                </a:cubicBezTo>
                <a:cubicBezTo>
                  <a:pt x="33" y="56"/>
                  <a:pt x="33" y="55"/>
                  <a:pt x="32" y="56"/>
                </a:cubicBezTo>
                <a:cubicBezTo>
                  <a:pt x="29" y="76"/>
                  <a:pt x="16" y="92"/>
                  <a:pt x="8" y="110"/>
                </a:cubicBezTo>
                <a:cubicBezTo>
                  <a:pt x="3" y="124"/>
                  <a:pt x="0" y="140"/>
                  <a:pt x="3" y="155"/>
                </a:cubicBezTo>
                <a:cubicBezTo>
                  <a:pt x="4" y="163"/>
                  <a:pt x="8" y="175"/>
                  <a:pt x="18" y="175"/>
                </a:cubicBezTo>
                <a:cubicBezTo>
                  <a:pt x="29" y="176"/>
                  <a:pt x="37" y="164"/>
                  <a:pt x="43" y="155"/>
                </a:cubicBezTo>
                <a:cubicBezTo>
                  <a:pt x="51" y="165"/>
                  <a:pt x="64" y="169"/>
                  <a:pt x="76" y="16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5053013" y="1068020"/>
            <a:ext cx="795338" cy="539750"/>
          </a:xfrm>
          <a:custGeom>
            <a:avLst/>
            <a:gdLst>
              <a:gd name="T0" fmla="*/ 288 w 290"/>
              <a:gd name="T1" fmla="*/ 54 h 196"/>
              <a:gd name="T2" fmla="*/ 248 w 290"/>
              <a:gd name="T3" fmla="*/ 12 h 196"/>
              <a:gd name="T4" fmla="*/ 170 w 290"/>
              <a:gd name="T5" fmla="*/ 1 h 196"/>
              <a:gd name="T6" fmla="*/ 104 w 290"/>
              <a:gd name="T7" fmla="*/ 9 h 196"/>
              <a:gd name="T8" fmla="*/ 103 w 290"/>
              <a:gd name="T9" fmla="*/ 10 h 196"/>
              <a:gd name="T10" fmla="*/ 41 w 290"/>
              <a:gd name="T11" fmla="*/ 41 h 196"/>
              <a:gd name="T12" fmla="*/ 4 w 290"/>
              <a:gd name="T13" fmla="*/ 99 h 196"/>
              <a:gd name="T14" fmla="*/ 19 w 290"/>
              <a:gd name="T15" fmla="*/ 159 h 196"/>
              <a:gd name="T16" fmla="*/ 49 w 290"/>
              <a:gd name="T17" fmla="*/ 158 h 196"/>
              <a:gd name="T18" fmla="*/ 105 w 290"/>
              <a:gd name="T19" fmla="*/ 159 h 196"/>
              <a:gd name="T20" fmla="*/ 152 w 290"/>
              <a:gd name="T21" fmla="*/ 186 h 196"/>
              <a:gd name="T22" fmla="*/ 162 w 290"/>
              <a:gd name="T23" fmla="*/ 154 h 196"/>
              <a:gd name="T24" fmla="*/ 196 w 290"/>
              <a:gd name="T25" fmla="*/ 161 h 196"/>
              <a:gd name="T26" fmla="*/ 214 w 290"/>
              <a:gd name="T27" fmla="*/ 125 h 196"/>
              <a:gd name="T28" fmla="*/ 237 w 290"/>
              <a:gd name="T29" fmla="*/ 122 h 196"/>
              <a:gd name="T30" fmla="*/ 246 w 290"/>
              <a:gd name="T31" fmla="*/ 91 h 196"/>
              <a:gd name="T32" fmla="*/ 280 w 290"/>
              <a:gd name="T33" fmla="*/ 87 h 196"/>
              <a:gd name="T34" fmla="*/ 288 w 290"/>
              <a:gd name="T35" fmla="*/ 54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0" h="196">
                <a:moveTo>
                  <a:pt x="288" y="54"/>
                </a:moveTo>
                <a:cubicBezTo>
                  <a:pt x="285" y="33"/>
                  <a:pt x="267" y="19"/>
                  <a:pt x="248" y="12"/>
                </a:cubicBezTo>
                <a:cubicBezTo>
                  <a:pt x="223" y="3"/>
                  <a:pt x="196" y="0"/>
                  <a:pt x="170" y="1"/>
                </a:cubicBezTo>
                <a:cubicBezTo>
                  <a:pt x="149" y="1"/>
                  <a:pt x="124" y="1"/>
                  <a:pt x="104" y="9"/>
                </a:cubicBezTo>
                <a:cubicBezTo>
                  <a:pt x="104" y="9"/>
                  <a:pt x="103" y="9"/>
                  <a:pt x="103" y="10"/>
                </a:cubicBezTo>
                <a:cubicBezTo>
                  <a:pt x="81" y="15"/>
                  <a:pt x="58" y="25"/>
                  <a:pt x="41" y="41"/>
                </a:cubicBezTo>
                <a:cubicBezTo>
                  <a:pt x="25" y="55"/>
                  <a:pt x="8" y="77"/>
                  <a:pt x="4" y="99"/>
                </a:cubicBezTo>
                <a:cubicBezTo>
                  <a:pt x="0" y="118"/>
                  <a:pt x="2" y="145"/>
                  <a:pt x="19" y="159"/>
                </a:cubicBezTo>
                <a:cubicBezTo>
                  <a:pt x="29" y="168"/>
                  <a:pt x="42" y="169"/>
                  <a:pt x="49" y="158"/>
                </a:cubicBezTo>
                <a:cubicBezTo>
                  <a:pt x="57" y="186"/>
                  <a:pt x="91" y="181"/>
                  <a:pt x="105" y="159"/>
                </a:cubicBezTo>
                <a:cubicBezTo>
                  <a:pt x="115" y="174"/>
                  <a:pt x="132" y="196"/>
                  <a:pt x="152" y="186"/>
                </a:cubicBezTo>
                <a:cubicBezTo>
                  <a:pt x="164" y="180"/>
                  <a:pt x="165" y="166"/>
                  <a:pt x="162" y="154"/>
                </a:cubicBezTo>
                <a:cubicBezTo>
                  <a:pt x="170" y="164"/>
                  <a:pt x="184" y="169"/>
                  <a:pt x="196" y="161"/>
                </a:cubicBezTo>
                <a:cubicBezTo>
                  <a:pt x="208" y="153"/>
                  <a:pt x="213" y="139"/>
                  <a:pt x="214" y="125"/>
                </a:cubicBezTo>
                <a:cubicBezTo>
                  <a:pt x="221" y="130"/>
                  <a:pt x="230" y="130"/>
                  <a:pt x="237" y="122"/>
                </a:cubicBezTo>
                <a:cubicBezTo>
                  <a:pt x="243" y="115"/>
                  <a:pt x="250" y="101"/>
                  <a:pt x="246" y="91"/>
                </a:cubicBezTo>
                <a:cubicBezTo>
                  <a:pt x="258" y="95"/>
                  <a:pt x="270" y="95"/>
                  <a:pt x="280" y="87"/>
                </a:cubicBezTo>
                <a:cubicBezTo>
                  <a:pt x="288" y="79"/>
                  <a:pt x="290" y="65"/>
                  <a:pt x="288" y="54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1811338" y="1337895"/>
            <a:ext cx="234950" cy="236538"/>
          </a:xfrm>
          <a:custGeom>
            <a:avLst/>
            <a:gdLst>
              <a:gd name="T0" fmla="*/ 79 w 86"/>
              <a:gd name="T1" fmla="*/ 34 h 86"/>
              <a:gd name="T2" fmla="*/ 39 w 86"/>
              <a:gd name="T3" fmla="*/ 0 h 86"/>
              <a:gd name="T4" fmla="*/ 37 w 86"/>
              <a:gd name="T5" fmla="*/ 1 h 86"/>
              <a:gd name="T6" fmla="*/ 37 w 86"/>
              <a:gd name="T7" fmla="*/ 2 h 86"/>
              <a:gd name="T8" fmla="*/ 36 w 86"/>
              <a:gd name="T9" fmla="*/ 3 h 86"/>
              <a:gd name="T10" fmla="*/ 36 w 86"/>
              <a:gd name="T11" fmla="*/ 3 h 86"/>
              <a:gd name="T12" fmla="*/ 3 w 86"/>
              <a:gd name="T13" fmla="*/ 56 h 86"/>
              <a:gd name="T14" fmla="*/ 12 w 86"/>
              <a:gd name="T15" fmla="*/ 70 h 86"/>
              <a:gd name="T16" fmla="*/ 29 w 86"/>
              <a:gd name="T17" fmla="*/ 63 h 86"/>
              <a:gd name="T18" fmla="*/ 68 w 86"/>
              <a:gd name="T19" fmla="*/ 55 h 86"/>
              <a:gd name="T20" fmla="*/ 84 w 86"/>
              <a:gd name="T21" fmla="*/ 49 h 86"/>
              <a:gd name="T22" fmla="*/ 79 w 86"/>
              <a:gd name="T23" fmla="*/ 3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" h="86">
                <a:moveTo>
                  <a:pt x="79" y="34"/>
                </a:moveTo>
                <a:cubicBezTo>
                  <a:pt x="68" y="20"/>
                  <a:pt x="53" y="10"/>
                  <a:pt x="39" y="0"/>
                </a:cubicBezTo>
                <a:cubicBezTo>
                  <a:pt x="38" y="0"/>
                  <a:pt x="37" y="0"/>
                  <a:pt x="37" y="1"/>
                </a:cubicBezTo>
                <a:cubicBezTo>
                  <a:pt x="37" y="1"/>
                  <a:pt x="37" y="2"/>
                  <a:pt x="37" y="2"/>
                </a:cubicBezTo>
                <a:cubicBezTo>
                  <a:pt x="37" y="2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22" y="18"/>
                  <a:pt x="0" y="33"/>
                  <a:pt x="3" y="56"/>
                </a:cubicBezTo>
                <a:cubicBezTo>
                  <a:pt x="3" y="61"/>
                  <a:pt x="7" y="68"/>
                  <a:pt x="12" y="70"/>
                </a:cubicBezTo>
                <a:cubicBezTo>
                  <a:pt x="19" y="72"/>
                  <a:pt x="25" y="68"/>
                  <a:pt x="29" y="63"/>
                </a:cubicBezTo>
                <a:cubicBezTo>
                  <a:pt x="37" y="86"/>
                  <a:pt x="70" y="76"/>
                  <a:pt x="68" y="55"/>
                </a:cubicBezTo>
                <a:cubicBezTo>
                  <a:pt x="74" y="55"/>
                  <a:pt x="81" y="55"/>
                  <a:pt x="84" y="49"/>
                </a:cubicBezTo>
                <a:cubicBezTo>
                  <a:pt x="86" y="44"/>
                  <a:pt x="82" y="38"/>
                  <a:pt x="79" y="34"/>
                </a:cubicBezTo>
                <a:close/>
              </a:path>
            </a:pathLst>
          </a:custGeom>
          <a:solidFill>
            <a:srgbClr val="B28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6" name="Freeform 13"/>
          <p:cNvSpPr/>
          <p:nvPr/>
        </p:nvSpPr>
        <p:spPr bwMode="auto">
          <a:xfrm>
            <a:off x="2346325" y="290144"/>
            <a:ext cx="360363" cy="373063"/>
          </a:xfrm>
          <a:custGeom>
            <a:avLst/>
            <a:gdLst>
              <a:gd name="T0" fmla="*/ 67 w 132"/>
              <a:gd name="T1" fmla="*/ 125 h 136"/>
              <a:gd name="T2" fmla="*/ 15 w 132"/>
              <a:gd name="T3" fmla="*/ 125 h 136"/>
              <a:gd name="T4" fmla="*/ 0 w 132"/>
              <a:gd name="T5" fmla="*/ 85 h 136"/>
              <a:gd name="T6" fmla="*/ 16 w 132"/>
              <a:gd name="T7" fmla="*/ 37 h 136"/>
              <a:gd name="T8" fmla="*/ 16 w 132"/>
              <a:gd name="T9" fmla="*/ 36 h 136"/>
              <a:gd name="T10" fmla="*/ 39 w 132"/>
              <a:gd name="T11" fmla="*/ 13 h 136"/>
              <a:gd name="T12" fmla="*/ 61 w 132"/>
              <a:gd name="T13" fmla="*/ 1 h 136"/>
              <a:gd name="T14" fmla="*/ 71 w 132"/>
              <a:gd name="T15" fmla="*/ 25 h 136"/>
              <a:gd name="T16" fmla="*/ 76 w 132"/>
              <a:gd name="T17" fmla="*/ 26 h 136"/>
              <a:gd name="T18" fmla="*/ 76 w 132"/>
              <a:gd name="T19" fmla="*/ 24 h 136"/>
              <a:gd name="T20" fmla="*/ 76 w 132"/>
              <a:gd name="T21" fmla="*/ 24 h 136"/>
              <a:gd name="T22" fmla="*/ 82 w 132"/>
              <a:gd name="T23" fmla="*/ 17 h 136"/>
              <a:gd name="T24" fmla="*/ 92 w 132"/>
              <a:gd name="T25" fmla="*/ 12 h 136"/>
              <a:gd name="T26" fmla="*/ 104 w 132"/>
              <a:gd name="T27" fmla="*/ 32 h 136"/>
              <a:gd name="T28" fmla="*/ 107 w 132"/>
              <a:gd name="T29" fmla="*/ 34 h 136"/>
              <a:gd name="T30" fmla="*/ 107 w 132"/>
              <a:gd name="T31" fmla="*/ 34 h 136"/>
              <a:gd name="T32" fmla="*/ 109 w 132"/>
              <a:gd name="T33" fmla="*/ 33 h 136"/>
              <a:gd name="T34" fmla="*/ 123 w 132"/>
              <a:gd name="T35" fmla="*/ 29 h 136"/>
              <a:gd name="T36" fmla="*/ 130 w 132"/>
              <a:gd name="T37" fmla="*/ 41 h 136"/>
              <a:gd name="T38" fmla="*/ 127 w 132"/>
              <a:gd name="T39" fmla="*/ 66 h 136"/>
              <a:gd name="T40" fmla="*/ 115 w 132"/>
              <a:gd name="T41" fmla="*/ 87 h 136"/>
              <a:gd name="T42" fmla="*/ 115 w 132"/>
              <a:gd name="T43" fmla="*/ 87 h 136"/>
              <a:gd name="T44" fmla="*/ 67 w 132"/>
              <a:gd name="T4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2" h="136">
                <a:moveTo>
                  <a:pt x="67" y="125"/>
                </a:moveTo>
                <a:cubicBezTo>
                  <a:pt x="51" y="131"/>
                  <a:pt x="31" y="136"/>
                  <a:pt x="15" y="125"/>
                </a:cubicBezTo>
                <a:cubicBezTo>
                  <a:pt x="3" y="116"/>
                  <a:pt x="0" y="99"/>
                  <a:pt x="0" y="85"/>
                </a:cubicBezTo>
                <a:cubicBezTo>
                  <a:pt x="0" y="67"/>
                  <a:pt x="8" y="53"/>
                  <a:pt x="16" y="37"/>
                </a:cubicBezTo>
                <a:cubicBezTo>
                  <a:pt x="16" y="37"/>
                  <a:pt x="16" y="36"/>
                  <a:pt x="16" y="36"/>
                </a:cubicBezTo>
                <a:cubicBezTo>
                  <a:pt x="23" y="28"/>
                  <a:pt x="31" y="20"/>
                  <a:pt x="39" y="13"/>
                </a:cubicBezTo>
                <a:cubicBezTo>
                  <a:pt x="46" y="8"/>
                  <a:pt x="53" y="3"/>
                  <a:pt x="61" y="1"/>
                </a:cubicBezTo>
                <a:cubicBezTo>
                  <a:pt x="73" y="0"/>
                  <a:pt x="72" y="18"/>
                  <a:pt x="71" y="25"/>
                </a:cubicBezTo>
                <a:cubicBezTo>
                  <a:pt x="71" y="28"/>
                  <a:pt x="76" y="28"/>
                  <a:pt x="76" y="26"/>
                </a:cubicBezTo>
                <a:cubicBezTo>
                  <a:pt x="76" y="25"/>
                  <a:pt x="76" y="24"/>
                  <a:pt x="76" y="24"/>
                </a:cubicBezTo>
                <a:cubicBezTo>
                  <a:pt x="76" y="24"/>
                  <a:pt x="76" y="24"/>
                  <a:pt x="76" y="24"/>
                </a:cubicBezTo>
                <a:cubicBezTo>
                  <a:pt x="79" y="22"/>
                  <a:pt x="80" y="19"/>
                  <a:pt x="82" y="17"/>
                </a:cubicBezTo>
                <a:cubicBezTo>
                  <a:pt x="85" y="14"/>
                  <a:pt x="89" y="13"/>
                  <a:pt x="92" y="12"/>
                </a:cubicBezTo>
                <a:cubicBezTo>
                  <a:pt x="104" y="10"/>
                  <a:pt x="105" y="24"/>
                  <a:pt x="104" y="32"/>
                </a:cubicBezTo>
                <a:cubicBezTo>
                  <a:pt x="104" y="33"/>
                  <a:pt x="105" y="34"/>
                  <a:pt x="107" y="34"/>
                </a:cubicBezTo>
                <a:cubicBezTo>
                  <a:pt x="107" y="34"/>
                  <a:pt x="107" y="34"/>
                  <a:pt x="107" y="34"/>
                </a:cubicBezTo>
                <a:cubicBezTo>
                  <a:pt x="108" y="34"/>
                  <a:pt x="109" y="33"/>
                  <a:pt x="109" y="33"/>
                </a:cubicBezTo>
                <a:cubicBezTo>
                  <a:pt x="113" y="29"/>
                  <a:pt x="118" y="25"/>
                  <a:pt x="123" y="29"/>
                </a:cubicBezTo>
                <a:cubicBezTo>
                  <a:pt x="127" y="32"/>
                  <a:pt x="128" y="37"/>
                  <a:pt x="130" y="41"/>
                </a:cubicBezTo>
                <a:cubicBezTo>
                  <a:pt x="132" y="49"/>
                  <a:pt x="130" y="58"/>
                  <a:pt x="127" y="66"/>
                </a:cubicBezTo>
                <a:cubicBezTo>
                  <a:pt x="124" y="73"/>
                  <a:pt x="119" y="80"/>
                  <a:pt x="115" y="87"/>
                </a:cubicBezTo>
                <a:cubicBezTo>
                  <a:pt x="115" y="87"/>
                  <a:pt x="115" y="87"/>
                  <a:pt x="115" y="87"/>
                </a:cubicBezTo>
                <a:cubicBezTo>
                  <a:pt x="103" y="106"/>
                  <a:pt x="89" y="117"/>
                  <a:pt x="67" y="125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7" name="Freeform 14"/>
          <p:cNvSpPr/>
          <p:nvPr/>
        </p:nvSpPr>
        <p:spPr bwMode="auto">
          <a:xfrm>
            <a:off x="461963" y="-351206"/>
            <a:ext cx="750888" cy="585788"/>
          </a:xfrm>
          <a:custGeom>
            <a:avLst/>
            <a:gdLst>
              <a:gd name="T0" fmla="*/ 267 w 274"/>
              <a:gd name="T1" fmla="*/ 142 h 213"/>
              <a:gd name="T2" fmla="*/ 236 w 274"/>
              <a:gd name="T3" fmla="*/ 131 h 213"/>
              <a:gd name="T4" fmla="*/ 233 w 274"/>
              <a:gd name="T5" fmla="*/ 99 h 213"/>
              <a:gd name="T6" fmla="*/ 210 w 274"/>
              <a:gd name="T7" fmla="*/ 92 h 213"/>
              <a:gd name="T8" fmla="*/ 200 w 274"/>
              <a:gd name="T9" fmla="*/ 52 h 213"/>
              <a:gd name="T10" fmla="*/ 166 w 274"/>
              <a:gd name="T11" fmla="*/ 52 h 213"/>
              <a:gd name="T12" fmla="*/ 162 w 274"/>
              <a:gd name="T13" fmla="*/ 19 h 213"/>
              <a:gd name="T14" fmla="*/ 111 w 274"/>
              <a:gd name="T15" fmla="*/ 36 h 213"/>
              <a:gd name="T16" fmla="*/ 56 w 274"/>
              <a:gd name="T17" fmla="*/ 26 h 213"/>
              <a:gd name="T18" fmla="*/ 26 w 274"/>
              <a:gd name="T19" fmla="*/ 19 h 213"/>
              <a:gd name="T20" fmla="*/ 0 w 274"/>
              <a:gd name="T21" fmla="*/ 75 h 213"/>
              <a:gd name="T22" fmla="*/ 25 w 274"/>
              <a:gd name="T23" fmla="*/ 139 h 213"/>
              <a:gd name="T24" fmla="*/ 79 w 274"/>
              <a:gd name="T25" fmla="*/ 182 h 213"/>
              <a:gd name="T26" fmla="*/ 79 w 274"/>
              <a:gd name="T27" fmla="*/ 183 h 213"/>
              <a:gd name="T28" fmla="*/ 143 w 274"/>
              <a:gd name="T29" fmla="*/ 204 h 213"/>
              <a:gd name="T30" fmla="*/ 221 w 274"/>
              <a:gd name="T31" fmla="*/ 209 h 213"/>
              <a:gd name="T32" fmla="*/ 269 w 274"/>
              <a:gd name="T33" fmla="*/ 176 h 213"/>
              <a:gd name="T34" fmla="*/ 267 w 274"/>
              <a:gd name="T35" fmla="*/ 14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4" h="213">
                <a:moveTo>
                  <a:pt x="267" y="142"/>
                </a:moveTo>
                <a:cubicBezTo>
                  <a:pt x="260" y="132"/>
                  <a:pt x="248" y="130"/>
                  <a:pt x="236" y="131"/>
                </a:cubicBezTo>
                <a:cubicBezTo>
                  <a:pt x="242" y="122"/>
                  <a:pt x="237" y="107"/>
                  <a:pt x="233" y="99"/>
                </a:cubicBezTo>
                <a:cubicBezTo>
                  <a:pt x="228" y="90"/>
                  <a:pt x="219" y="88"/>
                  <a:pt x="210" y="92"/>
                </a:cubicBezTo>
                <a:cubicBezTo>
                  <a:pt x="213" y="78"/>
                  <a:pt x="210" y="63"/>
                  <a:pt x="200" y="52"/>
                </a:cubicBezTo>
                <a:cubicBezTo>
                  <a:pt x="191" y="42"/>
                  <a:pt x="176" y="44"/>
                  <a:pt x="166" y="52"/>
                </a:cubicBezTo>
                <a:cubicBezTo>
                  <a:pt x="171" y="41"/>
                  <a:pt x="173" y="27"/>
                  <a:pt x="162" y="19"/>
                </a:cubicBezTo>
                <a:cubicBezTo>
                  <a:pt x="144" y="6"/>
                  <a:pt x="123" y="23"/>
                  <a:pt x="111" y="36"/>
                </a:cubicBezTo>
                <a:cubicBezTo>
                  <a:pt x="102" y="12"/>
                  <a:pt x="69" y="0"/>
                  <a:pt x="56" y="26"/>
                </a:cubicBezTo>
                <a:cubicBezTo>
                  <a:pt x="51" y="14"/>
                  <a:pt x="39" y="12"/>
                  <a:pt x="26" y="19"/>
                </a:cubicBezTo>
                <a:cubicBezTo>
                  <a:pt x="7" y="29"/>
                  <a:pt x="0" y="54"/>
                  <a:pt x="0" y="75"/>
                </a:cubicBezTo>
                <a:cubicBezTo>
                  <a:pt x="0" y="97"/>
                  <a:pt x="11" y="121"/>
                  <a:pt x="25" y="139"/>
                </a:cubicBezTo>
                <a:cubicBezTo>
                  <a:pt x="38" y="158"/>
                  <a:pt x="58" y="172"/>
                  <a:pt x="79" y="182"/>
                </a:cubicBezTo>
                <a:cubicBezTo>
                  <a:pt x="79" y="182"/>
                  <a:pt x="79" y="183"/>
                  <a:pt x="79" y="183"/>
                </a:cubicBezTo>
                <a:cubicBezTo>
                  <a:pt x="97" y="195"/>
                  <a:pt x="122" y="200"/>
                  <a:pt x="143" y="204"/>
                </a:cubicBezTo>
                <a:cubicBezTo>
                  <a:pt x="168" y="210"/>
                  <a:pt x="195" y="213"/>
                  <a:pt x="221" y="209"/>
                </a:cubicBezTo>
                <a:cubicBezTo>
                  <a:pt x="242" y="206"/>
                  <a:pt x="261" y="196"/>
                  <a:pt x="269" y="176"/>
                </a:cubicBezTo>
                <a:cubicBezTo>
                  <a:pt x="273" y="166"/>
                  <a:pt x="274" y="151"/>
                  <a:pt x="267" y="142"/>
                </a:cubicBezTo>
                <a:close/>
              </a:path>
            </a:pathLst>
          </a:custGeom>
          <a:solidFill>
            <a:srgbClr val="E540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8" name="Freeform 15"/>
          <p:cNvSpPr/>
          <p:nvPr/>
        </p:nvSpPr>
        <p:spPr bwMode="auto">
          <a:xfrm>
            <a:off x="476250" y="-213093"/>
            <a:ext cx="657225" cy="444500"/>
          </a:xfrm>
          <a:custGeom>
            <a:avLst/>
            <a:gdLst>
              <a:gd name="T0" fmla="*/ 214 w 240"/>
              <a:gd name="T1" fmla="*/ 117 h 162"/>
              <a:gd name="T2" fmla="*/ 214 w 240"/>
              <a:gd name="T3" fmla="*/ 93 h 162"/>
              <a:gd name="T4" fmla="*/ 187 w 240"/>
              <a:gd name="T5" fmla="*/ 91 h 162"/>
              <a:gd name="T6" fmla="*/ 164 w 240"/>
              <a:gd name="T7" fmla="*/ 52 h 162"/>
              <a:gd name="T8" fmla="*/ 156 w 240"/>
              <a:gd name="T9" fmla="*/ 27 h 162"/>
              <a:gd name="T10" fmla="*/ 127 w 240"/>
              <a:gd name="T11" fmla="*/ 33 h 162"/>
              <a:gd name="T12" fmla="*/ 86 w 240"/>
              <a:gd name="T13" fmla="*/ 19 h 162"/>
              <a:gd name="T14" fmla="*/ 65 w 240"/>
              <a:gd name="T15" fmla="*/ 2 h 162"/>
              <a:gd name="T16" fmla="*/ 46 w 240"/>
              <a:gd name="T17" fmla="*/ 15 h 162"/>
              <a:gd name="T18" fmla="*/ 46 w 240"/>
              <a:gd name="T19" fmla="*/ 15 h 162"/>
              <a:gd name="T20" fmla="*/ 10 w 240"/>
              <a:gd name="T21" fmla="*/ 9 h 162"/>
              <a:gd name="T22" fmla="*/ 2 w 240"/>
              <a:gd name="T23" fmla="*/ 47 h 162"/>
              <a:gd name="T24" fmla="*/ 24 w 240"/>
              <a:gd name="T25" fmla="*/ 96 h 162"/>
              <a:gd name="T26" fmla="*/ 68 w 240"/>
              <a:gd name="T27" fmla="*/ 134 h 162"/>
              <a:gd name="T28" fmla="*/ 69 w 240"/>
              <a:gd name="T29" fmla="*/ 133 h 162"/>
              <a:gd name="T30" fmla="*/ 92 w 240"/>
              <a:gd name="T31" fmla="*/ 143 h 162"/>
              <a:gd name="T32" fmla="*/ 132 w 240"/>
              <a:gd name="T33" fmla="*/ 155 h 162"/>
              <a:gd name="T34" fmla="*/ 197 w 240"/>
              <a:gd name="T35" fmla="*/ 160 h 162"/>
              <a:gd name="T36" fmla="*/ 238 w 240"/>
              <a:gd name="T37" fmla="*/ 134 h 162"/>
              <a:gd name="T38" fmla="*/ 214 w 240"/>
              <a:gd name="T39" fmla="*/ 11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162">
                <a:moveTo>
                  <a:pt x="214" y="117"/>
                </a:moveTo>
                <a:cubicBezTo>
                  <a:pt x="219" y="109"/>
                  <a:pt x="221" y="100"/>
                  <a:pt x="214" y="93"/>
                </a:cubicBezTo>
                <a:cubicBezTo>
                  <a:pt x="207" y="87"/>
                  <a:pt x="196" y="88"/>
                  <a:pt x="187" y="91"/>
                </a:cubicBezTo>
                <a:cubicBezTo>
                  <a:pt x="195" y="71"/>
                  <a:pt x="185" y="39"/>
                  <a:pt x="164" y="52"/>
                </a:cubicBezTo>
                <a:cubicBezTo>
                  <a:pt x="167" y="43"/>
                  <a:pt x="167" y="32"/>
                  <a:pt x="156" y="27"/>
                </a:cubicBezTo>
                <a:cubicBezTo>
                  <a:pt x="147" y="22"/>
                  <a:pt x="135" y="26"/>
                  <a:pt x="127" y="33"/>
                </a:cubicBezTo>
                <a:cubicBezTo>
                  <a:pt x="127" y="9"/>
                  <a:pt x="101" y="5"/>
                  <a:pt x="86" y="19"/>
                </a:cubicBezTo>
                <a:cubicBezTo>
                  <a:pt x="82" y="10"/>
                  <a:pt x="75" y="3"/>
                  <a:pt x="65" y="2"/>
                </a:cubicBezTo>
                <a:cubicBezTo>
                  <a:pt x="56" y="0"/>
                  <a:pt x="47" y="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36" y="7"/>
                  <a:pt x="22" y="0"/>
                  <a:pt x="10" y="9"/>
                </a:cubicBezTo>
                <a:cubicBezTo>
                  <a:pt x="0" y="17"/>
                  <a:pt x="0" y="35"/>
                  <a:pt x="2" y="47"/>
                </a:cubicBezTo>
                <a:cubicBezTo>
                  <a:pt x="4" y="65"/>
                  <a:pt x="13" y="82"/>
                  <a:pt x="24" y="96"/>
                </a:cubicBezTo>
                <a:cubicBezTo>
                  <a:pt x="35" y="111"/>
                  <a:pt x="50" y="128"/>
                  <a:pt x="68" y="134"/>
                </a:cubicBezTo>
                <a:cubicBezTo>
                  <a:pt x="69" y="134"/>
                  <a:pt x="69" y="134"/>
                  <a:pt x="69" y="133"/>
                </a:cubicBezTo>
                <a:cubicBezTo>
                  <a:pt x="75" y="138"/>
                  <a:pt x="86" y="141"/>
                  <a:pt x="92" y="143"/>
                </a:cubicBezTo>
                <a:cubicBezTo>
                  <a:pt x="105" y="148"/>
                  <a:pt x="119" y="152"/>
                  <a:pt x="132" y="155"/>
                </a:cubicBezTo>
                <a:cubicBezTo>
                  <a:pt x="153" y="159"/>
                  <a:pt x="175" y="162"/>
                  <a:pt x="197" y="160"/>
                </a:cubicBezTo>
                <a:cubicBezTo>
                  <a:pt x="213" y="158"/>
                  <a:pt x="235" y="152"/>
                  <a:pt x="238" y="134"/>
                </a:cubicBezTo>
                <a:cubicBezTo>
                  <a:pt x="240" y="120"/>
                  <a:pt x="225" y="115"/>
                  <a:pt x="214" y="117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9" name="Freeform 16"/>
          <p:cNvSpPr/>
          <p:nvPr/>
        </p:nvSpPr>
        <p:spPr bwMode="auto">
          <a:xfrm>
            <a:off x="539750" y="-111493"/>
            <a:ext cx="452438" cy="327025"/>
          </a:xfrm>
          <a:custGeom>
            <a:avLst/>
            <a:gdLst>
              <a:gd name="T0" fmla="*/ 160 w 165"/>
              <a:gd name="T1" fmla="*/ 91 h 119"/>
              <a:gd name="T2" fmla="*/ 140 w 165"/>
              <a:gd name="T3" fmla="*/ 86 h 119"/>
              <a:gd name="T4" fmla="*/ 124 w 165"/>
              <a:gd name="T5" fmla="*/ 66 h 119"/>
              <a:gd name="T6" fmla="*/ 102 w 165"/>
              <a:gd name="T7" fmla="*/ 44 h 119"/>
              <a:gd name="T8" fmla="*/ 66 w 165"/>
              <a:gd name="T9" fmla="*/ 29 h 119"/>
              <a:gd name="T10" fmla="*/ 38 w 165"/>
              <a:gd name="T11" fmla="*/ 16 h 119"/>
              <a:gd name="T12" fmla="*/ 14 w 165"/>
              <a:gd name="T13" fmla="*/ 2 h 119"/>
              <a:gd name="T14" fmla="*/ 1 w 165"/>
              <a:gd name="T15" fmla="*/ 23 h 119"/>
              <a:gd name="T16" fmla="*/ 47 w 165"/>
              <a:gd name="T17" fmla="*/ 96 h 119"/>
              <a:gd name="T18" fmla="*/ 48 w 165"/>
              <a:gd name="T19" fmla="*/ 98 h 119"/>
              <a:gd name="T20" fmla="*/ 147 w 165"/>
              <a:gd name="T21" fmla="*/ 110 h 119"/>
              <a:gd name="T22" fmla="*/ 160 w 165"/>
              <a:gd name="T23" fmla="*/ 9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19">
                <a:moveTo>
                  <a:pt x="160" y="91"/>
                </a:moveTo>
                <a:cubicBezTo>
                  <a:pt x="155" y="85"/>
                  <a:pt x="147" y="84"/>
                  <a:pt x="140" y="86"/>
                </a:cubicBezTo>
                <a:cubicBezTo>
                  <a:pt x="147" y="75"/>
                  <a:pt x="136" y="63"/>
                  <a:pt x="124" y="66"/>
                </a:cubicBezTo>
                <a:cubicBezTo>
                  <a:pt x="131" y="55"/>
                  <a:pt x="117" y="38"/>
                  <a:pt x="102" y="44"/>
                </a:cubicBezTo>
                <a:cubicBezTo>
                  <a:pt x="107" y="23"/>
                  <a:pt x="82" y="16"/>
                  <a:pt x="66" y="29"/>
                </a:cubicBezTo>
                <a:cubicBezTo>
                  <a:pt x="61" y="16"/>
                  <a:pt x="47" y="1"/>
                  <a:pt x="38" y="16"/>
                </a:cubicBezTo>
                <a:cubicBezTo>
                  <a:pt x="32" y="9"/>
                  <a:pt x="23" y="0"/>
                  <a:pt x="14" y="2"/>
                </a:cubicBezTo>
                <a:cubicBezTo>
                  <a:pt x="3" y="4"/>
                  <a:pt x="0" y="13"/>
                  <a:pt x="1" y="23"/>
                </a:cubicBezTo>
                <a:cubicBezTo>
                  <a:pt x="2" y="53"/>
                  <a:pt x="25" y="77"/>
                  <a:pt x="47" y="96"/>
                </a:cubicBezTo>
                <a:cubicBezTo>
                  <a:pt x="46" y="97"/>
                  <a:pt x="46" y="98"/>
                  <a:pt x="48" y="98"/>
                </a:cubicBezTo>
                <a:cubicBezTo>
                  <a:pt x="79" y="107"/>
                  <a:pt x="114" y="119"/>
                  <a:pt x="147" y="110"/>
                </a:cubicBezTo>
                <a:cubicBezTo>
                  <a:pt x="153" y="108"/>
                  <a:pt x="165" y="99"/>
                  <a:pt x="160" y="91"/>
                </a:cubicBezTo>
                <a:close/>
              </a:path>
            </a:pathLst>
          </a:custGeom>
          <a:solidFill>
            <a:srgbClr val="FF9D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0" name="Freeform 17"/>
          <p:cNvSpPr/>
          <p:nvPr/>
        </p:nvSpPr>
        <p:spPr bwMode="auto">
          <a:xfrm>
            <a:off x="404813" y="-21006"/>
            <a:ext cx="441325" cy="387350"/>
          </a:xfrm>
          <a:custGeom>
            <a:avLst/>
            <a:gdLst>
              <a:gd name="T0" fmla="*/ 157 w 161"/>
              <a:gd name="T1" fmla="*/ 50 h 141"/>
              <a:gd name="T2" fmla="*/ 141 w 161"/>
              <a:gd name="T3" fmla="*/ 46 h 141"/>
              <a:gd name="T4" fmla="*/ 135 w 161"/>
              <a:gd name="T5" fmla="*/ 31 h 141"/>
              <a:gd name="T6" fmla="*/ 119 w 161"/>
              <a:gd name="T7" fmla="*/ 32 h 141"/>
              <a:gd name="T8" fmla="*/ 110 w 161"/>
              <a:gd name="T9" fmla="*/ 16 h 141"/>
              <a:gd name="T10" fmla="*/ 95 w 161"/>
              <a:gd name="T11" fmla="*/ 18 h 141"/>
              <a:gd name="T12" fmla="*/ 95 w 161"/>
              <a:gd name="T13" fmla="*/ 17 h 141"/>
              <a:gd name="T14" fmla="*/ 64 w 161"/>
              <a:gd name="T15" fmla="*/ 8 h 141"/>
              <a:gd name="T16" fmla="*/ 63 w 161"/>
              <a:gd name="T17" fmla="*/ 9 h 141"/>
              <a:gd name="T18" fmla="*/ 94 w 161"/>
              <a:gd name="T19" fmla="*/ 63 h 141"/>
              <a:gd name="T20" fmla="*/ 13 w 161"/>
              <a:gd name="T21" fmla="*/ 129 h 141"/>
              <a:gd name="T22" fmla="*/ 0 w 161"/>
              <a:gd name="T23" fmla="*/ 138 h 141"/>
              <a:gd name="T24" fmla="*/ 3 w 161"/>
              <a:gd name="T25" fmla="*/ 141 h 141"/>
              <a:gd name="T26" fmla="*/ 26 w 161"/>
              <a:gd name="T27" fmla="*/ 125 h 141"/>
              <a:gd name="T28" fmla="*/ 96 w 161"/>
              <a:gd name="T29" fmla="*/ 65 h 141"/>
              <a:gd name="T30" fmla="*/ 157 w 161"/>
              <a:gd name="T31" fmla="*/ 65 h 141"/>
              <a:gd name="T32" fmla="*/ 157 w 161"/>
              <a:gd name="T33" fmla="*/ 5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41">
                <a:moveTo>
                  <a:pt x="157" y="50"/>
                </a:moveTo>
                <a:cubicBezTo>
                  <a:pt x="153" y="46"/>
                  <a:pt x="147" y="45"/>
                  <a:pt x="141" y="46"/>
                </a:cubicBezTo>
                <a:cubicBezTo>
                  <a:pt x="142" y="41"/>
                  <a:pt x="140" y="34"/>
                  <a:pt x="135" y="31"/>
                </a:cubicBezTo>
                <a:cubicBezTo>
                  <a:pt x="131" y="28"/>
                  <a:pt x="124" y="29"/>
                  <a:pt x="119" y="32"/>
                </a:cubicBezTo>
                <a:cubicBezTo>
                  <a:pt x="119" y="26"/>
                  <a:pt x="115" y="19"/>
                  <a:pt x="110" y="16"/>
                </a:cubicBezTo>
                <a:cubicBezTo>
                  <a:pt x="105" y="12"/>
                  <a:pt x="99" y="13"/>
                  <a:pt x="95" y="18"/>
                </a:cubicBezTo>
                <a:cubicBezTo>
                  <a:pt x="95" y="18"/>
                  <a:pt x="95" y="17"/>
                  <a:pt x="95" y="17"/>
                </a:cubicBezTo>
                <a:cubicBezTo>
                  <a:pt x="89" y="8"/>
                  <a:pt x="74" y="0"/>
                  <a:pt x="64" y="8"/>
                </a:cubicBezTo>
                <a:cubicBezTo>
                  <a:pt x="63" y="8"/>
                  <a:pt x="63" y="8"/>
                  <a:pt x="63" y="9"/>
                </a:cubicBezTo>
                <a:cubicBezTo>
                  <a:pt x="59" y="30"/>
                  <a:pt x="78" y="51"/>
                  <a:pt x="94" y="63"/>
                </a:cubicBezTo>
                <a:cubicBezTo>
                  <a:pt x="72" y="92"/>
                  <a:pt x="42" y="110"/>
                  <a:pt x="13" y="129"/>
                </a:cubicBezTo>
                <a:cubicBezTo>
                  <a:pt x="9" y="132"/>
                  <a:pt x="5" y="135"/>
                  <a:pt x="0" y="138"/>
                </a:cubicBezTo>
                <a:cubicBezTo>
                  <a:pt x="1" y="140"/>
                  <a:pt x="2" y="141"/>
                  <a:pt x="3" y="141"/>
                </a:cubicBezTo>
                <a:cubicBezTo>
                  <a:pt x="10" y="136"/>
                  <a:pt x="18" y="130"/>
                  <a:pt x="26" y="125"/>
                </a:cubicBezTo>
                <a:cubicBezTo>
                  <a:pt x="51" y="109"/>
                  <a:pt x="81" y="92"/>
                  <a:pt x="96" y="65"/>
                </a:cubicBezTo>
                <a:cubicBezTo>
                  <a:pt x="112" y="72"/>
                  <a:pt x="145" y="85"/>
                  <a:pt x="157" y="65"/>
                </a:cubicBezTo>
                <a:cubicBezTo>
                  <a:pt x="160" y="61"/>
                  <a:pt x="161" y="54"/>
                  <a:pt x="157" y="50"/>
                </a:cubicBezTo>
                <a:close/>
              </a:path>
            </a:pathLst>
          </a:custGeom>
          <a:solidFill>
            <a:srgbClr val="F6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1" name="Freeform 18"/>
          <p:cNvSpPr/>
          <p:nvPr/>
        </p:nvSpPr>
        <p:spPr bwMode="auto">
          <a:xfrm>
            <a:off x="268288" y="369519"/>
            <a:ext cx="227013" cy="528638"/>
          </a:xfrm>
          <a:custGeom>
            <a:avLst/>
            <a:gdLst>
              <a:gd name="T0" fmla="*/ 49 w 83"/>
              <a:gd name="T1" fmla="*/ 152 h 192"/>
              <a:gd name="T2" fmla="*/ 50 w 83"/>
              <a:gd name="T3" fmla="*/ 113 h 192"/>
              <a:gd name="T4" fmla="*/ 45 w 83"/>
              <a:gd name="T5" fmla="*/ 65 h 192"/>
              <a:gd name="T6" fmla="*/ 1 w 83"/>
              <a:gd name="T7" fmla="*/ 0 h 192"/>
              <a:gd name="T8" fmla="*/ 0 w 83"/>
              <a:gd name="T9" fmla="*/ 1 h 192"/>
              <a:gd name="T10" fmla="*/ 42 w 83"/>
              <a:gd name="T11" fmla="*/ 71 h 192"/>
              <a:gd name="T12" fmla="*/ 46 w 83"/>
              <a:gd name="T13" fmla="*/ 116 h 192"/>
              <a:gd name="T14" fmla="*/ 45 w 83"/>
              <a:gd name="T15" fmla="*/ 153 h 192"/>
              <a:gd name="T16" fmla="*/ 18 w 83"/>
              <a:gd name="T17" fmla="*/ 181 h 192"/>
              <a:gd name="T18" fmla="*/ 21 w 83"/>
              <a:gd name="T19" fmla="*/ 184 h 192"/>
              <a:gd name="T20" fmla="*/ 34 w 83"/>
              <a:gd name="T21" fmla="*/ 177 h 192"/>
              <a:gd name="T22" fmla="*/ 41 w 83"/>
              <a:gd name="T23" fmla="*/ 187 h 192"/>
              <a:gd name="T24" fmla="*/ 45 w 83"/>
              <a:gd name="T25" fmla="*/ 187 h 192"/>
              <a:gd name="T26" fmla="*/ 49 w 83"/>
              <a:gd name="T27" fmla="*/ 181 h 192"/>
              <a:gd name="T28" fmla="*/ 54 w 83"/>
              <a:gd name="T29" fmla="*/ 187 h 192"/>
              <a:gd name="T30" fmla="*/ 58 w 83"/>
              <a:gd name="T31" fmla="*/ 187 h 192"/>
              <a:gd name="T32" fmla="*/ 61 w 83"/>
              <a:gd name="T33" fmla="*/ 180 h 192"/>
              <a:gd name="T34" fmla="*/ 78 w 83"/>
              <a:gd name="T35" fmla="*/ 182 h 192"/>
              <a:gd name="T36" fmla="*/ 49 w 83"/>
              <a:gd name="T37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192">
                <a:moveTo>
                  <a:pt x="49" y="152"/>
                </a:moveTo>
                <a:cubicBezTo>
                  <a:pt x="52" y="140"/>
                  <a:pt x="51" y="126"/>
                  <a:pt x="50" y="113"/>
                </a:cubicBezTo>
                <a:cubicBezTo>
                  <a:pt x="50" y="97"/>
                  <a:pt x="48" y="81"/>
                  <a:pt x="45" y="65"/>
                </a:cubicBezTo>
                <a:cubicBezTo>
                  <a:pt x="40" y="40"/>
                  <a:pt x="28" y="8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27" y="16"/>
                  <a:pt x="37" y="43"/>
                  <a:pt x="42" y="71"/>
                </a:cubicBezTo>
                <a:cubicBezTo>
                  <a:pt x="45" y="86"/>
                  <a:pt x="46" y="101"/>
                  <a:pt x="46" y="116"/>
                </a:cubicBezTo>
                <a:cubicBezTo>
                  <a:pt x="46" y="128"/>
                  <a:pt x="44" y="141"/>
                  <a:pt x="45" y="153"/>
                </a:cubicBezTo>
                <a:cubicBezTo>
                  <a:pt x="31" y="157"/>
                  <a:pt x="21" y="168"/>
                  <a:pt x="18" y="181"/>
                </a:cubicBezTo>
                <a:cubicBezTo>
                  <a:pt x="17" y="183"/>
                  <a:pt x="19" y="185"/>
                  <a:pt x="21" y="184"/>
                </a:cubicBezTo>
                <a:cubicBezTo>
                  <a:pt x="25" y="181"/>
                  <a:pt x="30" y="180"/>
                  <a:pt x="34" y="177"/>
                </a:cubicBezTo>
                <a:cubicBezTo>
                  <a:pt x="36" y="181"/>
                  <a:pt x="40" y="183"/>
                  <a:pt x="41" y="187"/>
                </a:cubicBezTo>
                <a:cubicBezTo>
                  <a:pt x="42" y="189"/>
                  <a:pt x="44" y="188"/>
                  <a:pt x="45" y="187"/>
                </a:cubicBezTo>
                <a:cubicBezTo>
                  <a:pt x="46" y="185"/>
                  <a:pt x="48" y="183"/>
                  <a:pt x="49" y="181"/>
                </a:cubicBezTo>
                <a:cubicBezTo>
                  <a:pt x="51" y="183"/>
                  <a:pt x="52" y="185"/>
                  <a:pt x="54" y="187"/>
                </a:cubicBezTo>
                <a:cubicBezTo>
                  <a:pt x="55" y="189"/>
                  <a:pt x="57" y="189"/>
                  <a:pt x="58" y="187"/>
                </a:cubicBezTo>
                <a:cubicBezTo>
                  <a:pt x="59" y="185"/>
                  <a:pt x="60" y="182"/>
                  <a:pt x="61" y="180"/>
                </a:cubicBezTo>
                <a:cubicBezTo>
                  <a:pt x="65" y="186"/>
                  <a:pt x="75" y="192"/>
                  <a:pt x="78" y="182"/>
                </a:cubicBezTo>
                <a:cubicBezTo>
                  <a:pt x="83" y="166"/>
                  <a:pt x="60" y="155"/>
                  <a:pt x="49" y="152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Freeform 19"/>
          <p:cNvSpPr/>
          <p:nvPr/>
        </p:nvSpPr>
        <p:spPr bwMode="auto">
          <a:xfrm>
            <a:off x="563563" y="342532"/>
            <a:ext cx="241300" cy="485775"/>
          </a:xfrm>
          <a:custGeom>
            <a:avLst/>
            <a:gdLst>
              <a:gd name="T0" fmla="*/ 60 w 88"/>
              <a:gd name="T1" fmla="*/ 136 h 177"/>
              <a:gd name="T2" fmla="*/ 59 w 88"/>
              <a:gd name="T3" fmla="*/ 136 h 177"/>
              <a:gd name="T4" fmla="*/ 56 w 88"/>
              <a:gd name="T5" fmla="*/ 102 h 177"/>
              <a:gd name="T6" fmla="*/ 48 w 88"/>
              <a:gd name="T7" fmla="*/ 57 h 177"/>
              <a:gd name="T8" fmla="*/ 1 w 88"/>
              <a:gd name="T9" fmla="*/ 0 h 177"/>
              <a:gd name="T10" fmla="*/ 1 w 88"/>
              <a:gd name="T11" fmla="*/ 2 h 177"/>
              <a:gd name="T12" fmla="*/ 47 w 88"/>
              <a:gd name="T13" fmla="*/ 65 h 177"/>
              <a:gd name="T14" fmla="*/ 53 w 88"/>
              <a:gd name="T15" fmla="*/ 107 h 177"/>
              <a:gd name="T16" fmla="*/ 55 w 88"/>
              <a:gd name="T17" fmla="*/ 136 h 177"/>
              <a:gd name="T18" fmla="*/ 53 w 88"/>
              <a:gd name="T19" fmla="*/ 168 h 177"/>
              <a:gd name="T20" fmla="*/ 59 w 88"/>
              <a:gd name="T21" fmla="*/ 177 h 177"/>
              <a:gd name="T22" fmla="*/ 72 w 88"/>
              <a:gd name="T23" fmla="*/ 174 h 177"/>
              <a:gd name="T24" fmla="*/ 60 w 88"/>
              <a:gd name="T25" fmla="*/ 13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177">
                <a:moveTo>
                  <a:pt x="60" y="136"/>
                </a:moveTo>
                <a:cubicBezTo>
                  <a:pt x="59" y="136"/>
                  <a:pt x="59" y="136"/>
                  <a:pt x="59" y="136"/>
                </a:cubicBezTo>
                <a:cubicBezTo>
                  <a:pt x="59" y="125"/>
                  <a:pt x="57" y="113"/>
                  <a:pt x="56" y="102"/>
                </a:cubicBezTo>
                <a:cubicBezTo>
                  <a:pt x="55" y="87"/>
                  <a:pt x="52" y="72"/>
                  <a:pt x="48" y="57"/>
                </a:cubicBezTo>
                <a:cubicBezTo>
                  <a:pt x="42" y="32"/>
                  <a:pt x="28" y="7"/>
                  <a:pt x="1" y="0"/>
                </a:cubicBezTo>
                <a:cubicBezTo>
                  <a:pt x="0" y="0"/>
                  <a:pt x="0" y="2"/>
                  <a:pt x="1" y="2"/>
                </a:cubicBezTo>
                <a:cubicBezTo>
                  <a:pt x="28" y="13"/>
                  <a:pt x="40" y="38"/>
                  <a:pt x="47" y="65"/>
                </a:cubicBezTo>
                <a:cubicBezTo>
                  <a:pt x="50" y="79"/>
                  <a:pt x="52" y="93"/>
                  <a:pt x="53" y="107"/>
                </a:cubicBezTo>
                <a:cubicBezTo>
                  <a:pt x="54" y="116"/>
                  <a:pt x="53" y="127"/>
                  <a:pt x="55" y="136"/>
                </a:cubicBezTo>
                <a:cubicBezTo>
                  <a:pt x="52" y="147"/>
                  <a:pt x="50" y="158"/>
                  <a:pt x="53" y="168"/>
                </a:cubicBezTo>
                <a:cubicBezTo>
                  <a:pt x="54" y="170"/>
                  <a:pt x="56" y="176"/>
                  <a:pt x="59" y="177"/>
                </a:cubicBezTo>
                <a:cubicBezTo>
                  <a:pt x="64" y="177"/>
                  <a:pt x="68" y="176"/>
                  <a:pt x="72" y="174"/>
                </a:cubicBezTo>
                <a:cubicBezTo>
                  <a:pt x="88" y="167"/>
                  <a:pt x="66" y="142"/>
                  <a:pt x="60" y="136"/>
                </a:cubicBezTo>
                <a:close/>
              </a:path>
            </a:pathLst>
          </a:custGeom>
          <a:solidFill>
            <a:srgbClr val="1986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3" name="Freeform 20"/>
          <p:cNvSpPr/>
          <p:nvPr/>
        </p:nvSpPr>
        <p:spPr bwMode="auto">
          <a:xfrm>
            <a:off x="525463" y="418732"/>
            <a:ext cx="166688" cy="382588"/>
          </a:xfrm>
          <a:custGeom>
            <a:avLst/>
            <a:gdLst>
              <a:gd name="T0" fmla="*/ 48 w 61"/>
              <a:gd name="T1" fmla="*/ 3 h 139"/>
              <a:gd name="T2" fmla="*/ 49 w 61"/>
              <a:gd name="T3" fmla="*/ 1 h 139"/>
              <a:gd name="T4" fmla="*/ 48 w 61"/>
              <a:gd name="T5" fmla="*/ 1 h 139"/>
              <a:gd name="T6" fmla="*/ 47 w 61"/>
              <a:gd name="T7" fmla="*/ 3 h 139"/>
              <a:gd name="T8" fmla="*/ 47 w 61"/>
              <a:gd name="T9" fmla="*/ 3 h 139"/>
              <a:gd name="T10" fmla="*/ 4 w 61"/>
              <a:gd name="T11" fmla="*/ 138 h 139"/>
              <a:gd name="T12" fmla="*/ 6 w 61"/>
              <a:gd name="T13" fmla="*/ 139 h 139"/>
              <a:gd name="T14" fmla="*/ 7 w 61"/>
              <a:gd name="T15" fmla="*/ 139 h 139"/>
              <a:gd name="T16" fmla="*/ 50 w 61"/>
              <a:gd name="T17" fmla="*/ 79 h 139"/>
              <a:gd name="T18" fmla="*/ 48 w 61"/>
              <a:gd name="T19" fmla="*/ 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139">
                <a:moveTo>
                  <a:pt x="48" y="3"/>
                </a:moveTo>
                <a:cubicBezTo>
                  <a:pt x="49" y="2"/>
                  <a:pt x="49" y="2"/>
                  <a:pt x="49" y="1"/>
                </a:cubicBezTo>
                <a:cubicBezTo>
                  <a:pt x="49" y="1"/>
                  <a:pt x="49" y="0"/>
                  <a:pt x="48" y="1"/>
                </a:cubicBezTo>
                <a:cubicBezTo>
                  <a:pt x="48" y="1"/>
                  <a:pt x="48" y="2"/>
                  <a:pt x="47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22" y="43"/>
                  <a:pt x="0" y="89"/>
                  <a:pt x="4" y="138"/>
                </a:cubicBezTo>
                <a:cubicBezTo>
                  <a:pt x="4" y="139"/>
                  <a:pt x="5" y="139"/>
                  <a:pt x="6" y="139"/>
                </a:cubicBezTo>
                <a:cubicBezTo>
                  <a:pt x="6" y="139"/>
                  <a:pt x="7" y="139"/>
                  <a:pt x="7" y="139"/>
                </a:cubicBezTo>
                <a:cubicBezTo>
                  <a:pt x="29" y="126"/>
                  <a:pt x="42" y="102"/>
                  <a:pt x="50" y="79"/>
                </a:cubicBezTo>
                <a:cubicBezTo>
                  <a:pt x="58" y="55"/>
                  <a:pt x="61" y="26"/>
                  <a:pt x="48" y="3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4" name="Freeform 21"/>
          <p:cNvSpPr/>
          <p:nvPr/>
        </p:nvSpPr>
        <p:spPr bwMode="auto">
          <a:xfrm>
            <a:off x="890588" y="374282"/>
            <a:ext cx="112713" cy="400050"/>
          </a:xfrm>
          <a:custGeom>
            <a:avLst/>
            <a:gdLst>
              <a:gd name="T0" fmla="*/ 36 w 41"/>
              <a:gd name="T1" fmla="*/ 61 h 145"/>
              <a:gd name="T2" fmla="*/ 1 w 41"/>
              <a:gd name="T3" fmla="*/ 0 h 145"/>
              <a:gd name="T4" fmla="*/ 0 w 41"/>
              <a:gd name="T5" fmla="*/ 0 h 145"/>
              <a:gd name="T6" fmla="*/ 34 w 41"/>
              <a:gd name="T7" fmla="*/ 68 h 145"/>
              <a:gd name="T8" fmla="*/ 37 w 41"/>
              <a:gd name="T9" fmla="*/ 143 h 145"/>
              <a:gd name="T10" fmla="*/ 40 w 41"/>
              <a:gd name="T11" fmla="*/ 143 h 145"/>
              <a:gd name="T12" fmla="*/ 36 w 41"/>
              <a:gd name="T13" fmla="*/ 6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145">
                <a:moveTo>
                  <a:pt x="36" y="61"/>
                </a:moveTo>
                <a:cubicBezTo>
                  <a:pt x="32" y="39"/>
                  <a:pt x="24" y="9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16"/>
                  <a:pt x="30" y="42"/>
                  <a:pt x="34" y="68"/>
                </a:cubicBezTo>
                <a:cubicBezTo>
                  <a:pt x="38" y="92"/>
                  <a:pt x="38" y="118"/>
                  <a:pt x="37" y="143"/>
                </a:cubicBezTo>
                <a:cubicBezTo>
                  <a:pt x="37" y="145"/>
                  <a:pt x="40" y="145"/>
                  <a:pt x="40" y="143"/>
                </a:cubicBezTo>
                <a:cubicBezTo>
                  <a:pt x="41" y="116"/>
                  <a:pt x="41" y="88"/>
                  <a:pt x="36" y="6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5" name="Freeform 22"/>
          <p:cNvSpPr/>
          <p:nvPr/>
        </p:nvSpPr>
        <p:spPr bwMode="auto">
          <a:xfrm>
            <a:off x="882650" y="752107"/>
            <a:ext cx="223838" cy="219075"/>
          </a:xfrm>
          <a:custGeom>
            <a:avLst/>
            <a:gdLst>
              <a:gd name="T0" fmla="*/ 44 w 82"/>
              <a:gd name="T1" fmla="*/ 2 h 80"/>
              <a:gd name="T2" fmla="*/ 43 w 82"/>
              <a:gd name="T3" fmla="*/ 1 h 80"/>
              <a:gd name="T4" fmla="*/ 40 w 82"/>
              <a:gd name="T5" fmla="*/ 3 h 80"/>
              <a:gd name="T6" fmla="*/ 0 w 82"/>
              <a:gd name="T7" fmla="*/ 55 h 80"/>
              <a:gd name="T8" fmla="*/ 7 w 82"/>
              <a:gd name="T9" fmla="*/ 68 h 80"/>
              <a:gd name="T10" fmla="*/ 22 w 82"/>
              <a:gd name="T11" fmla="*/ 59 h 80"/>
              <a:gd name="T12" fmla="*/ 29 w 82"/>
              <a:gd name="T13" fmla="*/ 79 h 80"/>
              <a:gd name="T14" fmla="*/ 31 w 82"/>
              <a:gd name="T15" fmla="*/ 79 h 80"/>
              <a:gd name="T16" fmla="*/ 45 w 82"/>
              <a:gd name="T17" fmla="*/ 63 h 80"/>
              <a:gd name="T18" fmla="*/ 56 w 82"/>
              <a:gd name="T19" fmla="*/ 76 h 80"/>
              <a:gd name="T20" fmla="*/ 70 w 82"/>
              <a:gd name="T21" fmla="*/ 66 h 80"/>
              <a:gd name="T22" fmla="*/ 44 w 82"/>
              <a:gd name="T23" fmla="*/ 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0">
                <a:moveTo>
                  <a:pt x="44" y="2"/>
                </a:moveTo>
                <a:cubicBezTo>
                  <a:pt x="44" y="1"/>
                  <a:pt x="43" y="0"/>
                  <a:pt x="43" y="1"/>
                </a:cubicBezTo>
                <a:cubicBezTo>
                  <a:pt x="41" y="0"/>
                  <a:pt x="40" y="1"/>
                  <a:pt x="40" y="3"/>
                </a:cubicBezTo>
                <a:cubicBezTo>
                  <a:pt x="22" y="15"/>
                  <a:pt x="2" y="32"/>
                  <a:pt x="0" y="55"/>
                </a:cubicBezTo>
                <a:cubicBezTo>
                  <a:pt x="0" y="60"/>
                  <a:pt x="2" y="66"/>
                  <a:pt x="7" y="68"/>
                </a:cubicBezTo>
                <a:cubicBezTo>
                  <a:pt x="13" y="70"/>
                  <a:pt x="18" y="64"/>
                  <a:pt x="22" y="59"/>
                </a:cubicBezTo>
                <a:cubicBezTo>
                  <a:pt x="22" y="67"/>
                  <a:pt x="24" y="73"/>
                  <a:pt x="29" y="79"/>
                </a:cubicBezTo>
                <a:cubicBezTo>
                  <a:pt x="29" y="80"/>
                  <a:pt x="31" y="80"/>
                  <a:pt x="31" y="79"/>
                </a:cubicBezTo>
                <a:cubicBezTo>
                  <a:pt x="37" y="75"/>
                  <a:pt x="42" y="69"/>
                  <a:pt x="45" y="63"/>
                </a:cubicBezTo>
                <a:cubicBezTo>
                  <a:pt x="47" y="69"/>
                  <a:pt x="50" y="74"/>
                  <a:pt x="56" y="76"/>
                </a:cubicBezTo>
                <a:cubicBezTo>
                  <a:pt x="62" y="77"/>
                  <a:pt x="68" y="71"/>
                  <a:pt x="70" y="66"/>
                </a:cubicBezTo>
                <a:cubicBezTo>
                  <a:pt x="82" y="42"/>
                  <a:pt x="60" y="16"/>
                  <a:pt x="44" y="2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6" name="Freeform 23"/>
          <p:cNvSpPr/>
          <p:nvPr/>
        </p:nvSpPr>
        <p:spPr bwMode="auto">
          <a:xfrm>
            <a:off x="1155700" y="528269"/>
            <a:ext cx="425450" cy="1038226"/>
          </a:xfrm>
          <a:custGeom>
            <a:avLst/>
            <a:gdLst>
              <a:gd name="T0" fmla="*/ 155 w 155"/>
              <a:gd name="T1" fmla="*/ 245 h 377"/>
              <a:gd name="T2" fmla="*/ 154 w 155"/>
              <a:gd name="T3" fmla="*/ 245 h 377"/>
              <a:gd name="T4" fmla="*/ 143 w 155"/>
              <a:gd name="T5" fmla="*/ 217 h 377"/>
              <a:gd name="T6" fmla="*/ 118 w 155"/>
              <a:gd name="T7" fmla="*/ 202 h 377"/>
              <a:gd name="T8" fmla="*/ 138 w 155"/>
              <a:gd name="T9" fmla="*/ 200 h 377"/>
              <a:gd name="T10" fmla="*/ 138 w 155"/>
              <a:gd name="T11" fmla="*/ 199 h 377"/>
              <a:gd name="T12" fmla="*/ 139 w 155"/>
              <a:gd name="T13" fmla="*/ 198 h 377"/>
              <a:gd name="T14" fmla="*/ 119 w 155"/>
              <a:gd name="T15" fmla="*/ 163 h 377"/>
              <a:gd name="T16" fmla="*/ 119 w 155"/>
              <a:gd name="T17" fmla="*/ 161 h 377"/>
              <a:gd name="T18" fmla="*/ 81 w 155"/>
              <a:gd name="T19" fmla="*/ 153 h 377"/>
              <a:gd name="T20" fmla="*/ 107 w 155"/>
              <a:gd name="T21" fmla="*/ 148 h 377"/>
              <a:gd name="T22" fmla="*/ 107 w 155"/>
              <a:gd name="T23" fmla="*/ 148 h 377"/>
              <a:gd name="T24" fmla="*/ 109 w 155"/>
              <a:gd name="T25" fmla="*/ 147 h 377"/>
              <a:gd name="T26" fmla="*/ 80 w 155"/>
              <a:gd name="T27" fmla="*/ 113 h 377"/>
              <a:gd name="T28" fmla="*/ 47 w 155"/>
              <a:gd name="T29" fmla="*/ 77 h 377"/>
              <a:gd name="T30" fmla="*/ 20 w 155"/>
              <a:gd name="T31" fmla="*/ 1 h 377"/>
              <a:gd name="T32" fmla="*/ 20 w 155"/>
              <a:gd name="T33" fmla="*/ 1 h 377"/>
              <a:gd name="T34" fmla="*/ 44 w 155"/>
              <a:gd name="T35" fmla="*/ 78 h 377"/>
              <a:gd name="T36" fmla="*/ 17 w 155"/>
              <a:gd name="T37" fmla="*/ 156 h 377"/>
              <a:gd name="T38" fmla="*/ 19 w 155"/>
              <a:gd name="T39" fmla="*/ 159 h 377"/>
              <a:gd name="T40" fmla="*/ 29 w 155"/>
              <a:gd name="T41" fmla="*/ 163 h 377"/>
              <a:gd name="T42" fmla="*/ 8 w 155"/>
              <a:gd name="T43" fmla="*/ 225 h 377"/>
              <a:gd name="T44" fmla="*/ 10 w 155"/>
              <a:gd name="T45" fmla="*/ 227 h 377"/>
              <a:gd name="T46" fmla="*/ 17 w 155"/>
              <a:gd name="T47" fmla="*/ 227 h 377"/>
              <a:gd name="T48" fmla="*/ 9 w 155"/>
              <a:gd name="T49" fmla="*/ 284 h 377"/>
              <a:gd name="T50" fmla="*/ 12 w 155"/>
              <a:gd name="T51" fmla="*/ 284 h 377"/>
              <a:gd name="T52" fmla="*/ 24 w 155"/>
              <a:gd name="T53" fmla="*/ 274 h 377"/>
              <a:gd name="T54" fmla="*/ 45 w 155"/>
              <a:gd name="T55" fmla="*/ 347 h 377"/>
              <a:gd name="T56" fmla="*/ 48 w 155"/>
              <a:gd name="T57" fmla="*/ 346 h 377"/>
              <a:gd name="T58" fmla="*/ 48 w 155"/>
              <a:gd name="T59" fmla="*/ 346 h 377"/>
              <a:gd name="T60" fmla="*/ 59 w 155"/>
              <a:gd name="T61" fmla="*/ 339 h 377"/>
              <a:gd name="T62" fmla="*/ 104 w 155"/>
              <a:gd name="T63" fmla="*/ 377 h 377"/>
              <a:gd name="T64" fmla="*/ 105 w 155"/>
              <a:gd name="T65" fmla="*/ 374 h 377"/>
              <a:gd name="T66" fmla="*/ 135 w 155"/>
              <a:gd name="T67" fmla="*/ 338 h 377"/>
              <a:gd name="T68" fmla="*/ 135 w 155"/>
              <a:gd name="T69" fmla="*/ 338 h 377"/>
              <a:gd name="T70" fmla="*/ 135 w 155"/>
              <a:gd name="T71" fmla="*/ 338 h 377"/>
              <a:gd name="T72" fmla="*/ 135 w 155"/>
              <a:gd name="T73" fmla="*/ 338 h 377"/>
              <a:gd name="T74" fmla="*/ 134 w 155"/>
              <a:gd name="T75" fmla="*/ 337 h 377"/>
              <a:gd name="T76" fmla="*/ 110 w 155"/>
              <a:gd name="T77" fmla="*/ 315 h 377"/>
              <a:gd name="T78" fmla="*/ 137 w 155"/>
              <a:gd name="T79" fmla="*/ 326 h 377"/>
              <a:gd name="T80" fmla="*/ 139 w 155"/>
              <a:gd name="T81" fmla="*/ 325 h 377"/>
              <a:gd name="T82" fmla="*/ 150 w 155"/>
              <a:gd name="T83" fmla="*/ 264 h 377"/>
              <a:gd name="T84" fmla="*/ 150 w 155"/>
              <a:gd name="T85" fmla="*/ 264 h 377"/>
              <a:gd name="T86" fmla="*/ 135 w 155"/>
              <a:gd name="T87" fmla="*/ 242 h 377"/>
              <a:gd name="T88" fmla="*/ 153 w 155"/>
              <a:gd name="T89" fmla="*/ 248 h 377"/>
              <a:gd name="T90" fmla="*/ 155 w 155"/>
              <a:gd name="T91" fmla="*/ 248 h 377"/>
              <a:gd name="T92" fmla="*/ 155 w 155"/>
              <a:gd name="T93" fmla="*/ 248 h 377"/>
              <a:gd name="T94" fmla="*/ 155 w 155"/>
              <a:gd name="T95" fmla="*/ 245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5" h="377">
                <a:moveTo>
                  <a:pt x="155" y="245"/>
                </a:moveTo>
                <a:cubicBezTo>
                  <a:pt x="154" y="245"/>
                  <a:pt x="154" y="245"/>
                  <a:pt x="154" y="245"/>
                </a:cubicBezTo>
                <a:cubicBezTo>
                  <a:pt x="151" y="235"/>
                  <a:pt x="149" y="225"/>
                  <a:pt x="143" y="217"/>
                </a:cubicBezTo>
                <a:cubicBezTo>
                  <a:pt x="137" y="209"/>
                  <a:pt x="128" y="205"/>
                  <a:pt x="118" y="202"/>
                </a:cubicBezTo>
                <a:cubicBezTo>
                  <a:pt x="125" y="200"/>
                  <a:pt x="131" y="200"/>
                  <a:pt x="138" y="200"/>
                </a:cubicBezTo>
                <a:cubicBezTo>
                  <a:pt x="138" y="200"/>
                  <a:pt x="138" y="200"/>
                  <a:pt x="138" y="199"/>
                </a:cubicBezTo>
                <a:cubicBezTo>
                  <a:pt x="139" y="199"/>
                  <a:pt x="139" y="199"/>
                  <a:pt x="139" y="198"/>
                </a:cubicBezTo>
                <a:cubicBezTo>
                  <a:pt x="135" y="185"/>
                  <a:pt x="129" y="172"/>
                  <a:pt x="119" y="163"/>
                </a:cubicBezTo>
                <a:cubicBezTo>
                  <a:pt x="120" y="163"/>
                  <a:pt x="120" y="162"/>
                  <a:pt x="119" y="161"/>
                </a:cubicBezTo>
                <a:cubicBezTo>
                  <a:pt x="108" y="156"/>
                  <a:pt x="94" y="154"/>
                  <a:pt x="81" y="153"/>
                </a:cubicBezTo>
                <a:cubicBezTo>
                  <a:pt x="89" y="150"/>
                  <a:pt x="98" y="150"/>
                  <a:pt x="107" y="148"/>
                </a:cubicBezTo>
                <a:cubicBezTo>
                  <a:pt x="107" y="148"/>
                  <a:pt x="107" y="148"/>
                  <a:pt x="107" y="148"/>
                </a:cubicBezTo>
                <a:cubicBezTo>
                  <a:pt x="108" y="149"/>
                  <a:pt x="110" y="148"/>
                  <a:pt x="109" y="147"/>
                </a:cubicBezTo>
                <a:cubicBezTo>
                  <a:pt x="100" y="135"/>
                  <a:pt x="90" y="124"/>
                  <a:pt x="80" y="113"/>
                </a:cubicBezTo>
                <a:cubicBezTo>
                  <a:pt x="70" y="100"/>
                  <a:pt x="60" y="87"/>
                  <a:pt x="47" y="77"/>
                </a:cubicBezTo>
                <a:cubicBezTo>
                  <a:pt x="46" y="53"/>
                  <a:pt x="44" y="13"/>
                  <a:pt x="20" y="1"/>
                </a:cubicBezTo>
                <a:cubicBezTo>
                  <a:pt x="20" y="0"/>
                  <a:pt x="20" y="1"/>
                  <a:pt x="20" y="1"/>
                </a:cubicBezTo>
                <a:cubicBezTo>
                  <a:pt x="41" y="21"/>
                  <a:pt x="40" y="51"/>
                  <a:pt x="44" y="78"/>
                </a:cubicBezTo>
                <a:cubicBezTo>
                  <a:pt x="46" y="106"/>
                  <a:pt x="31" y="132"/>
                  <a:pt x="17" y="156"/>
                </a:cubicBezTo>
                <a:cubicBezTo>
                  <a:pt x="17" y="157"/>
                  <a:pt x="17" y="158"/>
                  <a:pt x="19" y="159"/>
                </a:cubicBezTo>
                <a:cubicBezTo>
                  <a:pt x="22" y="160"/>
                  <a:pt x="25" y="162"/>
                  <a:pt x="29" y="163"/>
                </a:cubicBezTo>
                <a:cubicBezTo>
                  <a:pt x="11" y="179"/>
                  <a:pt x="8" y="202"/>
                  <a:pt x="8" y="225"/>
                </a:cubicBezTo>
                <a:cubicBezTo>
                  <a:pt x="8" y="226"/>
                  <a:pt x="8" y="226"/>
                  <a:pt x="10" y="227"/>
                </a:cubicBezTo>
                <a:cubicBezTo>
                  <a:pt x="12" y="227"/>
                  <a:pt x="15" y="227"/>
                  <a:pt x="17" y="227"/>
                </a:cubicBezTo>
                <a:cubicBezTo>
                  <a:pt x="0" y="238"/>
                  <a:pt x="2" y="266"/>
                  <a:pt x="9" y="284"/>
                </a:cubicBezTo>
                <a:cubicBezTo>
                  <a:pt x="10" y="284"/>
                  <a:pt x="11" y="284"/>
                  <a:pt x="12" y="284"/>
                </a:cubicBezTo>
                <a:cubicBezTo>
                  <a:pt x="15" y="280"/>
                  <a:pt x="20" y="277"/>
                  <a:pt x="24" y="274"/>
                </a:cubicBezTo>
                <a:cubicBezTo>
                  <a:pt x="15" y="302"/>
                  <a:pt x="25" y="325"/>
                  <a:pt x="45" y="347"/>
                </a:cubicBezTo>
                <a:cubicBezTo>
                  <a:pt x="46" y="347"/>
                  <a:pt x="47" y="347"/>
                  <a:pt x="48" y="346"/>
                </a:cubicBezTo>
                <a:cubicBezTo>
                  <a:pt x="48" y="346"/>
                  <a:pt x="48" y="346"/>
                  <a:pt x="48" y="346"/>
                </a:cubicBezTo>
                <a:cubicBezTo>
                  <a:pt x="52" y="344"/>
                  <a:pt x="56" y="342"/>
                  <a:pt x="59" y="339"/>
                </a:cubicBezTo>
                <a:cubicBezTo>
                  <a:pt x="58" y="363"/>
                  <a:pt x="83" y="375"/>
                  <a:pt x="104" y="377"/>
                </a:cubicBezTo>
                <a:cubicBezTo>
                  <a:pt x="105" y="377"/>
                  <a:pt x="106" y="375"/>
                  <a:pt x="105" y="374"/>
                </a:cubicBezTo>
                <a:cubicBezTo>
                  <a:pt x="119" y="367"/>
                  <a:pt x="130" y="353"/>
                  <a:pt x="135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35" y="337"/>
                  <a:pt x="135" y="337"/>
                  <a:pt x="134" y="337"/>
                </a:cubicBezTo>
                <a:cubicBezTo>
                  <a:pt x="129" y="328"/>
                  <a:pt x="120" y="321"/>
                  <a:pt x="110" y="315"/>
                </a:cubicBezTo>
                <a:cubicBezTo>
                  <a:pt x="120" y="317"/>
                  <a:pt x="128" y="320"/>
                  <a:pt x="137" y="326"/>
                </a:cubicBezTo>
                <a:cubicBezTo>
                  <a:pt x="138" y="326"/>
                  <a:pt x="139" y="326"/>
                  <a:pt x="139" y="325"/>
                </a:cubicBezTo>
                <a:cubicBezTo>
                  <a:pt x="148" y="307"/>
                  <a:pt x="154" y="284"/>
                  <a:pt x="150" y="264"/>
                </a:cubicBezTo>
                <a:cubicBezTo>
                  <a:pt x="150" y="264"/>
                  <a:pt x="150" y="264"/>
                  <a:pt x="150" y="264"/>
                </a:cubicBezTo>
                <a:cubicBezTo>
                  <a:pt x="149" y="255"/>
                  <a:pt x="142" y="247"/>
                  <a:pt x="135" y="242"/>
                </a:cubicBezTo>
                <a:cubicBezTo>
                  <a:pt x="141" y="243"/>
                  <a:pt x="147" y="245"/>
                  <a:pt x="153" y="248"/>
                </a:cubicBezTo>
                <a:cubicBezTo>
                  <a:pt x="153" y="249"/>
                  <a:pt x="154" y="249"/>
                  <a:pt x="155" y="248"/>
                </a:cubicBezTo>
                <a:cubicBezTo>
                  <a:pt x="155" y="248"/>
                  <a:pt x="155" y="248"/>
                  <a:pt x="155" y="248"/>
                </a:cubicBezTo>
                <a:cubicBezTo>
                  <a:pt x="155" y="247"/>
                  <a:pt x="155" y="246"/>
                  <a:pt x="155" y="245"/>
                </a:cubicBezTo>
                <a:close/>
              </a:path>
            </a:pathLst>
          </a:custGeom>
          <a:solidFill>
            <a:srgbClr val="0C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7" name="Freeform 24"/>
          <p:cNvSpPr/>
          <p:nvPr/>
        </p:nvSpPr>
        <p:spPr bwMode="auto">
          <a:xfrm>
            <a:off x="84138" y="369519"/>
            <a:ext cx="173038" cy="382588"/>
          </a:xfrm>
          <a:custGeom>
            <a:avLst/>
            <a:gdLst>
              <a:gd name="T0" fmla="*/ 61 w 63"/>
              <a:gd name="T1" fmla="*/ 135 h 139"/>
              <a:gd name="T2" fmla="*/ 3 w 63"/>
              <a:gd name="T3" fmla="*/ 6 h 139"/>
              <a:gd name="T4" fmla="*/ 3 w 63"/>
              <a:gd name="T5" fmla="*/ 7 h 139"/>
              <a:gd name="T6" fmla="*/ 2 w 63"/>
              <a:gd name="T7" fmla="*/ 8 h 139"/>
              <a:gd name="T8" fmla="*/ 58 w 63"/>
              <a:gd name="T9" fmla="*/ 137 h 139"/>
              <a:gd name="T10" fmla="*/ 58 w 63"/>
              <a:gd name="T11" fmla="*/ 137 h 139"/>
              <a:gd name="T12" fmla="*/ 61 w 63"/>
              <a:gd name="T13" fmla="*/ 137 h 139"/>
              <a:gd name="T14" fmla="*/ 61 w 63"/>
              <a:gd name="T15" fmla="*/ 136 h 139"/>
              <a:gd name="T16" fmla="*/ 61 w 63"/>
              <a:gd name="T17" fmla="*/ 13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39">
                <a:moveTo>
                  <a:pt x="61" y="135"/>
                </a:moveTo>
                <a:cubicBezTo>
                  <a:pt x="63" y="96"/>
                  <a:pt x="62" y="0"/>
                  <a:pt x="3" y="6"/>
                </a:cubicBezTo>
                <a:cubicBezTo>
                  <a:pt x="3" y="6"/>
                  <a:pt x="3" y="7"/>
                  <a:pt x="3" y="7"/>
                </a:cubicBezTo>
                <a:cubicBezTo>
                  <a:pt x="2" y="7"/>
                  <a:pt x="2" y="7"/>
                  <a:pt x="2" y="8"/>
                </a:cubicBezTo>
                <a:cubicBezTo>
                  <a:pt x="0" y="56"/>
                  <a:pt x="22" y="104"/>
                  <a:pt x="58" y="137"/>
                </a:cubicBezTo>
                <a:cubicBezTo>
                  <a:pt x="58" y="137"/>
                  <a:pt x="58" y="137"/>
                  <a:pt x="58" y="137"/>
                </a:cubicBezTo>
                <a:cubicBezTo>
                  <a:pt x="58" y="139"/>
                  <a:pt x="61" y="139"/>
                  <a:pt x="61" y="137"/>
                </a:cubicBezTo>
                <a:cubicBezTo>
                  <a:pt x="61" y="137"/>
                  <a:pt x="61" y="136"/>
                  <a:pt x="61" y="136"/>
                </a:cubicBezTo>
                <a:cubicBezTo>
                  <a:pt x="61" y="136"/>
                  <a:pt x="61" y="136"/>
                  <a:pt x="61" y="135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8" name="Freeform 25"/>
          <p:cNvSpPr/>
          <p:nvPr/>
        </p:nvSpPr>
        <p:spPr bwMode="auto">
          <a:xfrm>
            <a:off x="1038225" y="-59106"/>
            <a:ext cx="954088" cy="541338"/>
          </a:xfrm>
          <a:custGeom>
            <a:avLst/>
            <a:gdLst>
              <a:gd name="T0" fmla="*/ 323 w 348"/>
              <a:gd name="T1" fmla="*/ 51 h 197"/>
              <a:gd name="T2" fmla="*/ 323 w 348"/>
              <a:gd name="T3" fmla="*/ 52 h 197"/>
              <a:gd name="T4" fmla="*/ 289 w 348"/>
              <a:gd name="T5" fmla="*/ 55 h 197"/>
              <a:gd name="T6" fmla="*/ 327 w 348"/>
              <a:gd name="T7" fmla="*/ 27 h 197"/>
              <a:gd name="T8" fmla="*/ 318 w 348"/>
              <a:gd name="T9" fmla="*/ 5 h 197"/>
              <a:gd name="T10" fmla="*/ 314 w 348"/>
              <a:gd name="T11" fmla="*/ 15 h 197"/>
              <a:gd name="T12" fmla="*/ 257 w 348"/>
              <a:gd name="T13" fmla="*/ 71 h 197"/>
              <a:gd name="T14" fmla="*/ 276 w 348"/>
              <a:gd name="T15" fmla="*/ 25 h 197"/>
              <a:gd name="T16" fmla="*/ 249 w 348"/>
              <a:gd name="T17" fmla="*/ 25 h 197"/>
              <a:gd name="T18" fmla="*/ 261 w 348"/>
              <a:gd name="T19" fmla="*/ 36 h 197"/>
              <a:gd name="T20" fmla="*/ 255 w 348"/>
              <a:gd name="T21" fmla="*/ 73 h 197"/>
              <a:gd name="T22" fmla="*/ 178 w 348"/>
              <a:gd name="T23" fmla="*/ 117 h 197"/>
              <a:gd name="T24" fmla="*/ 218 w 348"/>
              <a:gd name="T25" fmla="*/ 64 h 197"/>
              <a:gd name="T26" fmla="*/ 200 w 348"/>
              <a:gd name="T27" fmla="*/ 44 h 197"/>
              <a:gd name="T28" fmla="*/ 200 w 348"/>
              <a:gd name="T29" fmla="*/ 61 h 197"/>
              <a:gd name="T30" fmla="*/ 175 w 348"/>
              <a:gd name="T31" fmla="*/ 118 h 197"/>
              <a:gd name="T32" fmla="*/ 95 w 348"/>
              <a:gd name="T33" fmla="*/ 152 h 197"/>
              <a:gd name="T34" fmla="*/ 156 w 348"/>
              <a:gd name="T35" fmla="*/ 103 h 197"/>
              <a:gd name="T36" fmla="*/ 136 w 348"/>
              <a:gd name="T37" fmla="*/ 87 h 197"/>
              <a:gd name="T38" fmla="*/ 134 w 348"/>
              <a:gd name="T39" fmla="*/ 102 h 197"/>
              <a:gd name="T40" fmla="*/ 50 w 348"/>
              <a:gd name="T41" fmla="*/ 168 h 197"/>
              <a:gd name="T42" fmla="*/ 38 w 348"/>
              <a:gd name="T43" fmla="*/ 154 h 197"/>
              <a:gd name="T44" fmla="*/ 61 w 348"/>
              <a:gd name="T45" fmla="*/ 134 h 197"/>
              <a:gd name="T46" fmla="*/ 43 w 348"/>
              <a:gd name="T47" fmla="*/ 115 h 197"/>
              <a:gd name="T48" fmla="*/ 46 w 348"/>
              <a:gd name="T49" fmla="*/ 134 h 197"/>
              <a:gd name="T50" fmla="*/ 0 w 348"/>
              <a:gd name="T51" fmla="*/ 181 h 197"/>
              <a:gd name="T52" fmla="*/ 44 w 348"/>
              <a:gd name="T53" fmla="*/ 174 h 197"/>
              <a:gd name="T54" fmla="*/ 104 w 348"/>
              <a:gd name="T55" fmla="*/ 181 h 197"/>
              <a:gd name="T56" fmla="*/ 121 w 348"/>
              <a:gd name="T57" fmla="*/ 196 h 197"/>
              <a:gd name="T58" fmla="*/ 112 w 348"/>
              <a:gd name="T59" fmla="*/ 169 h 197"/>
              <a:gd name="T60" fmla="*/ 106 w 348"/>
              <a:gd name="T61" fmla="*/ 177 h 197"/>
              <a:gd name="T62" fmla="*/ 58 w 348"/>
              <a:gd name="T63" fmla="*/ 170 h 197"/>
              <a:gd name="T64" fmla="*/ 143 w 348"/>
              <a:gd name="T65" fmla="*/ 138 h 197"/>
              <a:gd name="T66" fmla="*/ 188 w 348"/>
              <a:gd name="T67" fmla="*/ 170 h 197"/>
              <a:gd name="T68" fmla="*/ 203 w 348"/>
              <a:gd name="T69" fmla="*/ 179 h 197"/>
              <a:gd name="T70" fmla="*/ 198 w 348"/>
              <a:gd name="T71" fmla="*/ 154 h 197"/>
              <a:gd name="T72" fmla="*/ 145 w 348"/>
              <a:gd name="T73" fmla="*/ 137 h 197"/>
              <a:gd name="T74" fmla="*/ 221 w 348"/>
              <a:gd name="T75" fmla="*/ 100 h 197"/>
              <a:gd name="T76" fmla="*/ 256 w 348"/>
              <a:gd name="T77" fmla="*/ 123 h 197"/>
              <a:gd name="T78" fmla="*/ 277 w 348"/>
              <a:gd name="T79" fmla="*/ 113 h 197"/>
              <a:gd name="T80" fmla="*/ 267 w 348"/>
              <a:gd name="T81" fmla="*/ 107 h 197"/>
              <a:gd name="T82" fmla="*/ 262 w 348"/>
              <a:gd name="T83" fmla="*/ 108 h 197"/>
              <a:gd name="T84" fmla="*/ 259 w 348"/>
              <a:gd name="T85" fmla="*/ 111 h 197"/>
              <a:gd name="T86" fmla="*/ 288 w 348"/>
              <a:gd name="T87" fmla="*/ 57 h 197"/>
              <a:gd name="T88" fmla="*/ 324 w 348"/>
              <a:gd name="T89" fmla="*/ 57 h 197"/>
              <a:gd name="T90" fmla="*/ 347 w 348"/>
              <a:gd name="T91" fmla="*/ 5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8" h="197">
                <a:moveTo>
                  <a:pt x="336" y="40"/>
                </a:moveTo>
                <a:cubicBezTo>
                  <a:pt x="330" y="41"/>
                  <a:pt x="325" y="46"/>
                  <a:pt x="323" y="51"/>
                </a:cubicBezTo>
                <a:cubicBezTo>
                  <a:pt x="323" y="51"/>
                  <a:pt x="323" y="51"/>
                  <a:pt x="323" y="52"/>
                </a:cubicBezTo>
                <a:cubicBezTo>
                  <a:pt x="323" y="52"/>
                  <a:pt x="323" y="52"/>
                  <a:pt x="323" y="52"/>
                </a:cubicBezTo>
                <a:cubicBezTo>
                  <a:pt x="323" y="53"/>
                  <a:pt x="322" y="54"/>
                  <a:pt x="322" y="54"/>
                </a:cubicBezTo>
                <a:cubicBezTo>
                  <a:pt x="311" y="54"/>
                  <a:pt x="300" y="54"/>
                  <a:pt x="289" y="55"/>
                </a:cubicBezTo>
                <a:cubicBezTo>
                  <a:pt x="300" y="46"/>
                  <a:pt x="310" y="37"/>
                  <a:pt x="319" y="26"/>
                </a:cubicBezTo>
                <a:cubicBezTo>
                  <a:pt x="321" y="28"/>
                  <a:pt x="324" y="28"/>
                  <a:pt x="327" y="27"/>
                </a:cubicBezTo>
                <a:cubicBezTo>
                  <a:pt x="333" y="25"/>
                  <a:pt x="338" y="19"/>
                  <a:pt x="336" y="12"/>
                </a:cubicBezTo>
                <a:cubicBezTo>
                  <a:pt x="335" y="5"/>
                  <a:pt x="324" y="0"/>
                  <a:pt x="318" y="5"/>
                </a:cubicBezTo>
                <a:cubicBezTo>
                  <a:pt x="316" y="7"/>
                  <a:pt x="314" y="10"/>
                  <a:pt x="315" y="14"/>
                </a:cubicBezTo>
                <a:cubicBezTo>
                  <a:pt x="314" y="14"/>
                  <a:pt x="314" y="14"/>
                  <a:pt x="314" y="15"/>
                </a:cubicBezTo>
                <a:cubicBezTo>
                  <a:pt x="314" y="18"/>
                  <a:pt x="315" y="21"/>
                  <a:pt x="317" y="24"/>
                </a:cubicBezTo>
                <a:cubicBezTo>
                  <a:pt x="298" y="41"/>
                  <a:pt x="278" y="57"/>
                  <a:pt x="257" y="71"/>
                </a:cubicBezTo>
                <a:cubicBezTo>
                  <a:pt x="261" y="60"/>
                  <a:pt x="263" y="48"/>
                  <a:pt x="264" y="36"/>
                </a:cubicBezTo>
                <a:cubicBezTo>
                  <a:pt x="270" y="36"/>
                  <a:pt x="275" y="31"/>
                  <a:pt x="276" y="25"/>
                </a:cubicBezTo>
                <a:cubicBezTo>
                  <a:pt x="277" y="18"/>
                  <a:pt x="272" y="13"/>
                  <a:pt x="266" y="12"/>
                </a:cubicBezTo>
                <a:cubicBezTo>
                  <a:pt x="259" y="11"/>
                  <a:pt x="247" y="16"/>
                  <a:pt x="249" y="25"/>
                </a:cubicBezTo>
                <a:cubicBezTo>
                  <a:pt x="250" y="30"/>
                  <a:pt x="255" y="34"/>
                  <a:pt x="260" y="35"/>
                </a:cubicBezTo>
                <a:cubicBezTo>
                  <a:pt x="260" y="35"/>
                  <a:pt x="260" y="36"/>
                  <a:pt x="261" y="36"/>
                </a:cubicBezTo>
                <a:cubicBezTo>
                  <a:pt x="261" y="36"/>
                  <a:pt x="261" y="36"/>
                  <a:pt x="261" y="36"/>
                </a:cubicBezTo>
                <a:cubicBezTo>
                  <a:pt x="260" y="49"/>
                  <a:pt x="257" y="61"/>
                  <a:pt x="255" y="73"/>
                </a:cubicBezTo>
                <a:cubicBezTo>
                  <a:pt x="231" y="89"/>
                  <a:pt x="206" y="104"/>
                  <a:pt x="179" y="117"/>
                </a:cubicBezTo>
                <a:cubicBezTo>
                  <a:pt x="178" y="117"/>
                  <a:pt x="178" y="117"/>
                  <a:pt x="178" y="117"/>
                </a:cubicBezTo>
                <a:cubicBezTo>
                  <a:pt x="185" y="99"/>
                  <a:pt x="195" y="83"/>
                  <a:pt x="205" y="67"/>
                </a:cubicBezTo>
                <a:cubicBezTo>
                  <a:pt x="209" y="69"/>
                  <a:pt x="215" y="69"/>
                  <a:pt x="218" y="64"/>
                </a:cubicBezTo>
                <a:cubicBezTo>
                  <a:pt x="223" y="59"/>
                  <a:pt x="225" y="49"/>
                  <a:pt x="221" y="43"/>
                </a:cubicBezTo>
                <a:cubicBezTo>
                  <a:pt x="216" y="36"/>
                  <a:pt x="205" y="37"/>
                  <a:pt x="200" y="44"/>
                </a:cubicBezTo>
                <a:cubicBezTo>
                  <a:pt x="197" y="48"/>
                  <a:pt x="197" y="55"/>
                  <a:pt x="200" y="60"/>
                </a:cubicBezTo>
                <a:cubicBezTo>
                  <a:pt x="200" y="60"/>
                  <a:pt x="200" y="60"/>
                  <a:pt x="200" y="61"/>
                </a:cubicBezTo>
                <a:cubicBezTo>
                  <a:pt x="201" y="63"/>
                  <a:pt x="202" y="64"/>
                  <a:pt x="203" y="65"/>
                </a:cubicBezTo>
                <a:cubicBezTo>
                  <a:pt x="193" y="82"/>
                  <a:pt x="181" y="99"/>
                  <a:pt x="175" y="118"/>
                </a:cubicBezTo>
                <a:cubicBezTo>
                  <a:pt x="150" y="130"/>
                  <a:pt x="125" y="141"/>
                  <a:pt x="99" y="151"/>
                </a:cubicBezTo>
                <a:cubicBezTo>
                  <a:pt x="97" y="151"/>
                  <a:pt x="96" y="152"/>
                  <a:pt x="95" y="152"/>
                </a:cubicBezTo>
                <a:cubicBezTo>
                  <a:pt x="107" y="134"/>
                  <a:pt x="121" y="119"/>
                  <a:pt x="135" y="104"/>
                </a:cubicBezTo>
                <a:cubicBezTo>
                  <a:pt x="141" y="109"/>
                  <a:pt x="151" y="109"/>
                  <a:pt x="156" y="103"/>
                </a:cubicBezTo>
                <a:cubicBezTo>
                  <a:pt x="160" y="98"/>
                  <a:pt x="160" y="89"/>
                  <a:pt x="156" y="84"/>
                </a:cubicBezTo>
                <a:cubicBezTo>
                  <a:pt x="151" y="77"/>
                  <a:pt x="141" y="81"/>
                  <a:pt x="136" y="87"/>
                </a:cubicBezTo>
                <a:cubicBezTo>
                  <a:pt x="136" y="87"/>
                  <a:pt x="136" y="87"/>
                  <a:pt x="136" y="88"/>
                </a:cubicBezTo>
                <a:cubicBezTo>
                  <a:pt x="133" y="92"/>
                  <a:pt x="131" y="97"/>
                  <a:pt x="134" y="102"/>
                </a:cubicBezTo>
                <a:cubicBezTo>
                  <a:pt x="117" y="116"/>
                  <a:pt x="103" y="133"/>
                  <a:pt x="93" y="153"/>
                </a:cubicBezTo>
                <a:cubicBezTo>
                  <a:pt x="79" y="158"/>
                  <a:pt x="65" y="163"/>
                  <a:pt x="50" y="168"/>
                </a:cubicBezTo>
                <a:cubicBezTo>
                  <a:pt x="43" y="170"/>
                  <a:pt x="36" y="171"/>
                  <a:pt x="29" y="173"/>
                </a:cubicBezTo>
                <a:cubicBezTo>
                  <a:pt x="32" y="167"/>
                  <a:pt x="35" y="160"/>
                  <a:pt x="38" y="154"/>
                </a:cubicBezTo>
                <a:cubicBezTo>
                  <a:pt x="42" y="148"/>
                  <a:pt x="45" y="142"/>
                  <a:pt x="49" y="136"/>
                </a:cubicBezTo>
                <a:cubicBezTo>
                  <a:pt x="53" y="138"/>
                  <a:pt x="57" y="137"/>
                  <a:pt x="61" y="134"/>
                </a:cubicBezTo>
                <a:cubicBezTo>
                  <a:pt x="67" y="130"/>
                  <a:pt x="69" y="120"/>
                  <a:pt x="64" y="114"/>
                </a:cubicBezTo>
                <a:cubicBezTo>
                  <a:pt x="58" y="107"/>
                  <a:pt x="48" y="107"/>
                  <a:pt x="43" y="115"/>
                </a:cubicBezTo>
                <a:cubicBezTo>
                  <a:pt x="40" y="119"/>
                  <a:pt x="40" y="127"/>
                  <a:pt x="44" y="130"/>
                </a:cubicBezTo>
                <a:cubicBezTo>
                  <a:pt x="44" y="132"/>
                  <a:pt x="45" y="133"/>
                  <a:pt x="46" y="134"/>
                </a:cubicBezTo>
                <a:cubicBezTo>
                  <a:pt x="37" y="145"/>
                  <a:pt x="31" y="160"/>
                  <a:pt x="26" y="174"/>
                </a:cubicBezTo>
                <a:cubicBezTo>
                  <a:pt x="17" y="175"/>
                  <a:pt x="8" y="177"/>
                  <a:pt x="0" y="181"/>
                </a:cubicBezTo>
                <a:cubicBezTo>
                  <a:pt x="0" y="181"/>
                  <a:pt x="0" y="181"/>
                  <a:pt x="0" y="182"/>
                </a:cubicBezTo>
                <a:cubicBezTo>
                  <a:pt x="14" y="183"/>
                  <a:pt x="30" y="178"/>
                  <a:pt x="44" y="174"/>
                </a:cubicBezTo>
                <a:cubicBezTo>
                  <a:pt x="47" y="173"/>
                  <a:pt x="51" y="172"/>
                  <a:pt x="55" y="171"/>
                </a:cubicBezTo>
                <a:cubicBezTo>
                  <a:pt x="70" y="177"/>
                  <a:pt x="88" y="181"/>
                  <a:pt x="104" y="181"/>
                </a:cubicBezTo>
                <a:cubicBezTo>
                  <a:pt x="104" y="182"/>
                  <a:pt x="104" y="183"/>
                  <a:pt x="104" y="185"/>
                </a:cubicBezTo>
                <a:cubicBezTo>
                  <a:pt x="104" y="194"/>
                  <a:pt x="113" y="197"/>
                  <a:pt x="121" y="196"/>
                </a:cubicBezTo>
                <a:cubicBezTo>
                  <a:pt x="128" y="195"/>
                  <a:pt x="132" y="189"/>
                  <a:pt x="131" y="181"/>
                </a:cubicBezTo>
                <a:cubicBezTo>
                  <a:pt x="129" y="174"/>
                  <a:pt x="120" y="166"/>
                  <a:pt x="112" y="169"/>
                </a:cubicBezTo>
                <a:cubicBezTo>
                  <a:pt x="112" y="169"/>
                  <a:pt x="111" y="170"/>
                  <a:pt x="112" y="171"/>
                </a:cubicBezTo>
                <a:cubicBezTo>
                  <a:pt x="109" y="172"/>
                  <a:pt x="107" y="174"/>
                  <a:pt x="106" y="177"/>
                </a:cubicBezTo>
                <a:cubicBezTo>
                  <a:pt x="98" y="176"/>
                  <a:pt x="90" y="176"/>
                  <a:pt x="82" y="175"/>
                </a:cubicBezTo>
                <a:cubicBezTo>
                  <a:pt x="74" y="174"/>
                  <a:pt x="66" y="172"/>
                  <a:pt x="58" y="170"/>
                </a:cubicBezTo>
                <a:cubicBezTo>
                  <a:pt x="71" y="166"/>
                  <a:pt x="83" y="161"/>
                  <a:pt x="96" y="157"/>
                </a:cubicBezTo>
                <a:cubicBezTo>
                  <a:pt x="112" y="151"/>
                  <a:pt x="128" y="145"/>
                  <a:pt x="143" y="138"/>
                </a:cubicBezTo>
                <a:cubicBezTo>
                  <a:pt x="157" y="148"/>
                  <a:pt x="171" y="157"/>
                  <a:pt x="188" y="162"/>
                </a:cubicBezTo>
                <a:cubicBezTo>
                  <a:pt x="187" y="165"/>
                  <a:pt x="187" y="167"/>
                  <a:pt x="188" y="170"/>
                </a:cubicBezTo>
                <a:cubicBezTo>
                  <a:pt x="188" y="170"/>
                  <a:pt x="188" y="171"/>
                  <a:pt x="189" y="171"/>
                </a:cubicBezTo>
                <a:cubicBezTo>
                  <a:pt x="191" y="176"/>
                  <a:pt x="197" y="180"/>
                  <a:pt x="203" y="179"/>
                </a:cubicBezTo>
                <a:cubicBezTo>
                  <a:pt x="211" y="178"/>
                  <a:pt x="219" y="170"/>
                  <a:pt x="216" y="161"/>
                </a:cubicBezTo>
                <a:cubicBezTo>
                  <a:pt x="213" y="155"/>
                  <a:pt x="204" y="153"/>
                  <a:pt x="198" y="154"/>
                </a:cubicBezTo>
                <a:cubicBezTo>
                  <a:pt x="194" y="154"/>
                  <a:pt x="191" y="156"/>
                  <a:pt x="189" y="159"/>
                </a:cubicBezTo>
                <a:cubicBezTo>
                  <a:pt x="173" y="154"/>
                  <a:pt x="159" y="146"/>
                  <a:pt x="145" y="137"/>
                </a:cubicBezTo>
                <a:cubicBezTo>
                  <a:pt x="155" y="133"/>
                  <a:pt x="165" y="128"/>
                  <a:pt x="175" y="123"/>
                </a:cubicBezTo>
                <a:cubicBezTo>
                  <a:pt x="190" y="116"/>
                  <a:pt x="206" y="109"/>
                  <a:pt x="221" y="100"/>
                </a:cubicBezTo>
                <a:cubicBezTo>
                  <a:pt x="231" y="108"/>
                  <a:pt x="244" y="112"/>
                  <a:pt x="257" y="114"/>
                </a:cubicBezTo>
                <a:cubicBezTo>
                  <a:pt x="256" y="117"/>
                  <a:pt x="255" y="120"/>
                  <a:pt x="256" y="123"/>
                </a:cubicBezTo>
                <a:cubicBezTo>
                  <a:pt x="258" y="130"/>
                  <a:pt x="269" y="134"/>
                  <a:pt x="275" y="129"/>
                </a:cubicBezTo>
                <a:cubicBezTo>
                  <a:pt x="279" y="125"/>
                  <a:pt x="280" y="118"/>
                  <a:pt x="277" y="113"/>
                </a:cubicBezTo>
                <a:cubicBezTo>
                  <a:pt x="275" y="109"/>
                  <a:pt x="271" y="107"/>
                  <a:pt x="266" y="107"/>
                </a:cubicBezTo>
                <a:cubicBezTo>
                  <a:pt x="266" y="107"/>
                  <a:pt x="267" y="107"/>
                  <a:pt x="267" y="107"/>
                </a:cubicBezTo>
                <a:cubicBezTo>
                  <a:pt x="267" y="107"/>
                  <a:pt x="267" y="106"/>
                  <a:pt x="266" y="107"/>
                </a:cubicBezTo>
                <a:cubicBezTo>
                  <a:pt x="265" y="107"/>
                  <a:pt x="264" y="108"/>
                  <a:pt x="262" y="108"/>
                </a:cubicBezTo>
                <a:cubicBezTo>
                  <a:pt x="261" y="109"/>
                  <a:pt x="260" y="109"/>
                  <a:pt x="259" y="110"/>
                </a:cubicBezTo>
                <a:cubicBezTo>
                  <a:pt x="259" y="110"/>
                  <a:pt x="259" y="111"/>
                  <a:pt x="259" y="111"/>
                </a:cubicBezTo>
                <a:cubicBezTo>
                  <a:pt x="246" y="108"/>
                  <a:pt x="235" y="105"/>
                  <a:pt x="223" y="99"/>
                </a:cubicBezTo>
                <a:cubicBezTo>
                  <a:pt x="246" y="87"/>
                  <a:pt x="268" y="73"/>
                  <a:pt x="288" y="57"/>
                </a:cubicBezTo>
                <a:cubicBezTo>
                  <a:pt x="300" y="57"/>
                  <a:pt x="312" y="58"/>
                  <a:pt x="324" y="57"/>
                </a:cubicBezTo>
                <a:cubicBezTo>
                  <a:pt x="324" y="57"/>
                  <a:pt x="324" y="57"/>
                  <a:pt x="324" y="57"/>
                </a:cubicBezTo>
                <a:cubicBezTo>
                  <a:pt x="326" y="61"/>
                  <a:pt x="330" y="64"/>
                  <a:pt x="334" y="65"/>
                </a:cubicBezTo>
                <a:cubicBezTo>
                  <a:pt x="340" y="65"/>
                  <a:pt x="346" y="62"/>
                  <a:pt x="347" y="55"/>
                </a:cubicBezTo>
                <a:cubicBezTo>
                  <a:pt x="348" y="48"/>
                  <a:pt x="344" y="39"/>
                  <a:pt x="336" y="40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9" name="Freeform 26"/>
          <p:cNvSpPr/>
          <p:nvPr/>
        </p:nvSpPr>
        <p:spPr bwMode="auto">
          <a:xfrm>
            <a:off x="1309688" y="185369"/>
            <a:ext cx="1027113" cy="657225"/>
          </a:xfrm>
          <a:custGeom>
            <a:avLst/>
            <a:gdLst>
              <a:gd name="T0" fmla="*/ 372 w 375"/>
              <a:gd name="T1" fmla="*/ 33 h 239"/>
              <a:gd name="T2" fmla="*/ 331 w 375"/>
              <a:gd name="T3" fmla="*/ 50 h 239"/>
              <a:gd name="T4" fmla="*/ 291 w 375"/>
              <a:gd name="T5" fmla="*/ 64 h 239"/>
              <a:gd name="T6" fmla="*/ 235 w 375"/>
              <a:gd name="T7" fmla="*/ 113 h 239"/>
              <a:gd name="T8" fmla="*/ 211 w 375"/>
              <a:gd name="T9" fmla="*/ 121 h 239"/>
              <a:gd name="T10" fmla="*/ 137 w 375"/>
              <a:gd name="T11" fmla="*/ 138 h 239"/>
              <a:gd name="T12" fmla="*/ 162 w 375"/>
              <a:gd name="T13" fmla="*/ 117 h 239"/>
              <a:gd name="T14" fmla="*/ 171 w 375"/>
              <a:gd name="T15" fmla="*/ 108 h 239"/>
              <a:gd name="T16" fmla="*/ 241 w 375"/>
              <a:gd name="T17" fmla="*/ 5 h 239"/>
              <a:gd name="T18" fmla="*/ 243 w 375"/>
              <a:gd name="T19" fmla="*/ 3 h 239"/>
              <a:gd name="T20" fmla="*/ 241 w 375"/>
              <a:gd name="T21" fmla="*/ 1 h 239"/>
              <a:gd name="T22" fmla="*/ 218 w 375"/>
              <a:gd name="T23" fmla="*/ 26 h 239"/>
              <a:gd name="T24" fmla="*/ 191 w 375"/>
              <a:gd name="T25" fmla="*/ 51 h 239"/>
              <a:gd name="T26" fmla="*/ 167 w 375"/>
              <a:gd name="T27" fmla="*/ 106 h 239"/>
              <a:gd name="T28" fmla="*/ 167 w 375"/>
              <a:gd name="T29" fmla="*/ 106 h 239"/>
              <a:gd name="T30" fmla="*/ 162 w 375"/>
              <a:gd name="T31" fmla="*/ 112 h 239"/>
              <a:gd name="T32" fmla="*/ 131 w 375"/>
              <a:gd name="T33" fmla="*/ 139 h 239"/>
              <a:gd name="T34" fmla="*/ 90 w 375"/>
              <a:gd name="T35" fmla="*/ 146 h 239"/>
              <a:gd name="T36" fmla="*/ 90 w 375"/>
              <a:gd name="T37" fmla="*/ 146 h 239"/>
              <a:gd name="T38" fmla="*/ 89 w 375"/>
              <a:gd name="T39" fmla="*/ 146 h 239"/>
              <a:gd name="T40" fmla="*/ 67 w 375"/>
              <a:gd name="T41" fmla="*/ 149 h 239"/>
              <a:gd name="T42" fmla="*/ 1 w 375"/>
              <a:gd name="T43" fmla="*/ 148 h 239"/>
              <a:gd name="T44" fmla="*/ 1 w 375"/>
              <a:gd name="T45" fmla="*/ 149 h 239"/>
              <a:gd name="T46" fmla="*/ 58 w 375"/>
              <a:gd name="T47" fmla="*/ 154 h 239"/>
              <a:gd name="T48" fmla="*/ 90 w 375"/>
              <a:gd name="T49" fmla="*/ 150 h 239"/>
              <a:gd name="T50" fmla="*/ 144 w 375"/>
              <a:gd name="T51" fmla="*/ 186 h 239"/>
              <a:gd name="T52" fmla="*/ 193 w 375"/>
              <a:gd name="T53" fmla="*/ 202 h 239"/>
              <a:gd name="T54" fmla="*/ 296 w 375"/>
              <a:gd name="T55" fmla="*/ 185 h 239"/>
              <a:gd name="T56" fmla="*/ 296 w 375"/>
              <a:gd name="T57" fmla="*/ 184 h 239"/>
              <a:gd name="T58" fmla="*/ 297 w 375"/>
              <a:gd name="T59" fmla="*/ 184 h 239"/>
              <a:gd name="T60" fmla="*/ 297 w 375"/>
              <a:gd name="T61" fmla="*/ 181 h 239"/>
              <a:gd name="T62" fmla="*/ 192 w 375"/>
              <a:gd name="T63" fmla="*/ 197 h 239"/>
              <a:gd name="T64" fmla="*/ 192 w 375"/>
              <a:gd name="T65" fmla="*/ 198 h 239"/>
              <a:gd name="T66" fmla="*/ 150 w 375"/>
              <a:gd name="T67" fmla="*/ 185 h 239"/>
              <a:gd name="T68" fmla="*/ 92 w 375"/>
              <a:gd name="T69" fmla="*/ 149 h 239"/>
              <a:gd name="T70" fmla="*/ 127 w 375"/>
              <a:gd name="T71" fmla="*/ 144 h 239"/>
              <a:gd name="T72" fmla="*/ 235 w 375"/>
              <a:gd name="T73" fmla="*/ 119 h 239"/>
              <a:gd name="T74" fmla="*/ 235 w 375"/>
              <a:gd name="T75" fmla="*/ 119 h 239"/>
              <a:gd name="T76" fmla="*/ 313 w 375"/>
              <a:gd name="T77" fmla="*/ 123 h 239"/>
              <a:gd name="T78" fmla="*/ 350 w 375"/>
              <a:gd name="T79" fmla="*/ 87 h 239"/>
              <a:gd name="T80" fmla="*/ 372 w 375"/>
              <a:gd name="T81" fmla="*/ 36 h 239"/>
              <a:gd name="T82" fmla="*/ 374 w 375"/>
              <a:gd name="T83" fmla="*/ 35 h 239"/>
              <a:gd name="T84" fmla="*/ 372 w 375"/>
              <a:gd name="T85" fmla="*/ 33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5" h="239">
                <a:moveTo>
                  <a:pt x="372" y="33"/>
                </a:moveTo>
                <a:cubicBezTo>
                  <a:pt x="359" y="39"/>
                  <a:pt x="346" y="45"/>
                  <a:pt x="331" y="50"/>
                </a:cubicBezTo>
                <a:cubicBezTo>
                  <a:pt x="317" y="54"/>
                  <a:pt x="304" y="58"/>
                  <a:pt x="291" y="64"/>
                </a:cubicBezTo>
                <a:cubicBezTo>
                  <a:pt x="267" y="74"/>
                  <a:pt x="249" y="93"/>
                  <a:pt x="235" y="113"/>
                </a:cubicBezTo>
                <a:cubicBezTo>
                  <a:pt x="227" y="116"/>
                  <a:pt x="219" y="119"/>
                  <a:pt x="211" y="121"/>
                </a:cubicBezTo>
                <a:cubicBezTo>
                  <a:pt x="187" y="129"/>
                  <a:pt x="162" y="134"/>
                  <a:pt x="137" y="138"/>
                </a:cubicBezTo>
                <a:cubicBezTo>
                  <a:pt x="146" y="133"/>
                  <a:pt x="155" y="124"/>
                  <a:pt x="162" y="117"/>
                </a:cubicBezTo>
                <a:cubicBezTo>
                  <a:pt x="165" y="114"/>
                  <a:pt x="168" y="111"/>
                  <a:pt x="171" y="108"/>
                </a:cubicBezTo>
                <a:cubicBezTo>
                  <a:pt x="226" y="117"/>
                  <a:pt x="233" y="44"/>
                  <a:pt x="241" y="5"/>
                </a:cubicBezTo>
                <a:cubicBezTo>
                  <a:pt x="242" y="4"/>
                  <a:pt x="242" y="3"/>
                  <a:pt x="243" y="3"/>
                </a:cubicBezTo>
                <a:cubicBezTo>
                  <a:pt x="244" y="1"/>
                  <a:pt x="242" y="0"/>
                  <a:pt x="241" y="1"/>
                </a:cubicBezTo>
                <a:cubicBezTo>
                  <a:pt x="233" y="10"/>
                  <a:pt x="226" y="18"/>
                  <a:pt x="218" y="26"/>
                </a:cubicBezTo>
                <a:cubicBezTo>
                  <a:pt x="209" y="34"/>
                  <a:pt x="199" y="42"/>
                  <a:pt x="191" y="51"/>
                </a:cubicBezTo>
                <a:cubicBezTo>
                  <a:pt x="176" y="65"/>
                  <a:pt x="164" y="85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5" y="108"/>
                  <a:pt x="164" y="110"/>
                  <a:pt x="162" y="112"/>
                </a:cubicBezTo>
                <a:cubicBezTo>
                  <a:pt x="153" y="123"/>
                  <a:pt x="142" y="131"/>
                  <a:pt x="131" y="139"/>
                </a:cubicBezTo>
                <a:cubicBezTo>
                  <a:pt x="117" y="142"/>
                  <a:pt x="103" y="144"/>
                  <a:pt x="90" y="146"/>
                </a:cubicBezTo>
                <a:cubicBezTo>
                  <a:pt x="90" y="146"/>
                  <a:pt x="90" y="146"/>
                  <a:pt x="90" y="146"/>
                </a:cubicBezTo>
                <a:cubicBezTo>
                  <a:pt x="89" y="145"/>
                  <a:pt x="89" y="146"/>
                  <a:pt x="89" y="146"/>
                </a:cubicBezTo>
                <a:cubicBezTo>
                  <a:pt x="82" y="147"/>
                  <a:pt x="74" y="148"/>
                  <a:pt x="67" y="149"/>
                </a:cubicBezTo>
                <a:cubicBezTo>
                  <a:pt x="45" y="153"/>
                  <a:pt x="23" y="154"/>
                  <a:pt x="1" y="148"/>
                </a:cubicBezTo>
                <a:cubicBezTo>
                  <a:pt x="1" y="147"/>
                  <a:pt x="0" y="148"/>
                  <a:pt x="1" y="149"/>
                </a:cubicBezTo>
                <a:cubicBezTo>
                  <a:pt x="17" y="159"/>
                  <a:pt x="41" y="156"/>
                  <a:pt x="58" y="154"/>
                </a:cubicBezTo>
                <a:cubicBezTo>
                  <a:pt x="69" y="153"/>
                  <a:pt x="80" y="151"/>
                  <a:pt x="90" y="150"/>
                </a:cubicBezTo>
                <a:cubicBezTo>
                  <a:pt x="101" y="168"/>
                  <a:pt x="126" y="179"/>
                  <a:pt x="144" y="186"/>
                </a:cubicBezTo>
                <a:cubicBezTo>
                  <a:pt x="159" y="193"/>
                  <a:pt x="176" y="199"/>
                  <a:pt x="193" y="202"/>
                </a:cubicBezTo>
                <a:cubicBezTo>
                  <a:pt x="214" y="239"/>
                  <a:pt x="285" y="223"/>
                  <a:pt x="296" y="185"/>
                </a:cubicBezTo>
                <a:cubicBezTo>
                  <a:pt x="296" y="184"/>
                  <a:pt x="296" y="184"/>
                  <a:pt x="296" y="184"/>
                </a:cubicBezTo>
                <a:cubicBezTo>
                  <a:pt x="297" y="184"/>
                  <a:pt x="297" y="184"/>
                  <a:pt x="297" y="184"/>
                </a:cubicBezTo>
                <a:cubicBezTo>
                  <a:pt x="299" y="183"/>
                  <a:pt x="299" y="180"/>
                  <a:pt x="297" y="181"/>
                </a:cubicBezTo>
                <a:cubicBezTo>
                  <a:pt x="263" y="184"/>
                  <a:pt x="218" y="166"/>
                  <a:pt x="192" y="197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78" y="195"/>
                  <a:pt x="164" y="190"/>
                  <a:pt x="150" y="185"/>
                </a:cubicBezTo>
                <a:cubicBezTo>
                  <a:pt x="130" y="178"/>
                  <a:pt x="106" y="167"/>
                  <a:pt x="92" y="149"/>
                </a:cubicBezTo>
                <a:cubicBezTo>
                  <a:pt x="104" y="148"/>
                  <a:pt x="115" y="146"/>
                  <a:pt x="127" y="144"/>
                </a:cubicBezTo>
                <a:cubicBezTo>
                  <a:pt x="162" y="138"/>
                  <a:pt x="200" y="131"/>
                  <a:pt x="235" y="119"/>
                </a:cubicBezTo>
                <a:cubicBezTo>
                  <a:pt x="235" y="119"/>
                  <a:pt x="235" y="119"/>
                  <a:pt x="235" y="119"/>
                </a:cubicBezTo>
                <a:cubicBezTo>
                  <a:pt x="253" y="141"/>
                  <a:pt x="291" y="133"/>
                  <a:pt x="313" y="123"/>
                </a:cubicBezTo>
                <a:cubicBezTo>
                  <a:pt x="329" y="116"/>
                  <a:pt x="340" y="101"/>
                  <a:pt x="350" y="87"/>
                </a:cubicBezTo>
                <a:cubicBezTo>
                  <a:pt x="360" y="73"/>
                  <a:pt x="370" y="54"/>
                  <a:pt x="372" y="36"/>
                </a:cubicBezTo>
                <a:cubicBezTo>
                  <a:pt x="373" y="36"/>
                  <a:pt x="373" y="35"/>
                  <a:pt x="374" y="35"/>
                </a:cubicBezTo>
                <a:cubicBezTo>
                  <a:pt x="375" y="34"/>
                  <a:pt x="374" y="32"/>
                  <a:pt x="372" y="33"/>
                </a:cubicBezTo>
                <a:close/>
              </a:path>
            </a:pathLst>
          </a:custGeom>
          <a:solidFill>
            <a:srgbClr val="B28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0" name="Freeform 27"/>
          <p:cNvSpPr/>
          <p:nvPr/>
        </p:nvSpPr>
        <p:spPr bwMode="auto">
          <a:xfrm>
            <a:off x="1731963" y="861645"/>
            <a:ext cx="241300" cy="544513"/>
          </a:xfrm>
          <a:custGeom>
            <a:avLst/>
            <a:gdLst>
              <a:gd name="T0" fmla="*/ 87 w 88"/>
              <a:gd name="T1" fmla="*/ 183 h 198"/>
              <a:gd name="T2" fmla="*/ 79 w 88"/>
              <a:gd name="T3" fmla="*/ 177 h 198"/>
              <a:gd name="T4" fmla="*/ 68 w 88"/>
              <a:gd name="T5" fmla="*/ 170 h 198"/>
              <a:gd name="T6" fmla="*/ 68 w 88"/>
              <a:gd name="T7" fmla="*/ 170 h 198"/>
              <a:gd name="T8" fmla="*/ 54 w 88"/>
              <a:gd name="T9" fmla="*/ 80 h 198"/>
              <a:gd name="T10" fmla="*/ 33 w 88"/>
              <a:gd name="T11" fmla="*/ 29 h 198"/>
              <a:gd name="T12" fmla="*/ 1 w 88"/>
              <a:gd name="T13" fmla="*/ 0 h 198"/>
              <a:gd name="T14" fmla="*/ 0 w 88"/>
              <a:gd name="T15" fmla="*/ 1 h 198"/>
              <a:gd name="T16" fmla="*/ 32 w 88"/>
              <a:gd name="T17" fmla="*/ 35 h 198"/>
              <a:gd name="T18" fmla="*/ 51 w 88"/>
              <a:gd name="T19" fmla="*/ 86 h 198"/>
              <a:gd name="T20" fmla="*/ 63 w 88"/>
              <a:gd name="T21" fmla="*/ 171 h 198"/>
              <a:gd name="T22" fmla="*/ 49 w 88"/>
              <a:gd name="T23" fmla="*/ 187 h 198"/>
              <a:gd name="T24" fmla="*/ 49 w 88"/>
              <a:gd name="T25" fmla="*/ 190 h 198"/>
              <a:gd name="T26" fmla="*/ 70 w 88"/>
              <a:gd name="T27" fmla="*/ 197 h 198"/>
              <a:gd name="T28" fmla="*/ 86 w 88"/>
              <a:gd name="T29" fmla="*/ 186 h 198"/>
              <a:gd name="T30" fmla="*/ 87 w 88"/>
              <a:gd name="T31" fmla="*/ 18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" h="198">
                <a:moveTo>
                  <a:pt x="87" y="183"/>
                </a:moveTo>
                <a:cubicBezTo>
                  <a:pt x="85" y="181"/>
                  <a:pt x="82" y="179"/>
                  <a:pt x="79" y="177"/>
                </a:cubicBezTo>
                <a:cubicBezTo>
                  <a:pt x="75" y="175"/>
                  <a:pt x="72" y="172"/>
                  <a:pt x="68" y="170"/>
                </a:cubicBezTo>
                <a:cubicBezTo>
                  <a:pt x="68" y="170"/>
                  <a:pt x="68" y="170"/>
                  <a:pt x="68" y="170"/>
                </a:cubicBezTo>
                <a:cubicBezTo>
                  <a:pt x="68" y="140"/>
                  <a:pt x="62" y="108"/>
                  <a:pt x="54" y="80"/>
                </a:cubicBezTo>
                <a:cubicBezTo>
                  <a:pt x="50" y="62"/>
                  <a:pt x="43" y="45"/>
                  <a:pt x="33" y="29"/>
                </a:cubicBezTo>
                <a:cubicBezTo>
                  <a:pt x="26" y="18"/>
                  <a:pt x="15" y="4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13" y="12"/>
                  <a:pt x="23" y="20"/>
                  <a:pt x="32" y="35"/>
                </a:cubicBezTo>
                <a:cubicBezTo>
                  <a:pt x="41" y="51"/>
                  <a:pt x="47" y="69"/>
                  <a:pt x="51" y="86"/>
                </a:cubicBezTo>
                <a:cubicBezTo>
                  <a:pt x="58" y="114"/>
                  <a:pt x="60" y="142"/>
                  <a:pt x="63" y="171"/>
                </a:cubicBezTo>
                <a:cubicBezTo>
                  <a:pt x="58" y="176"/>
                  <a:pt x="54" y="182"/>
                  <a:pt x="49" y="187"/>
                </a:cubicBezTo>
                <a:cubicBezTo>
                  <a:pt x="49" y="188"/>
                  <a:pt x="49" y="189"/>
                  <a:pt x="49" y="190"/>
                </a:cubicBezTo>
                <a:cubicBezTo>
                  <a:pt x="55" y="196"/>
                  <a:pt x="62" y="198"/>
                  <a:pt x="70" y="197"/>
                </a:cubicBezTo>
                <a:cubicBezTo>
                  <a:pt x="77" y="196"/>
                  <a:pt x="84" y="192"/>
                  <a:pt x="86" y="186"/>
                </a:cubicBezTo>
                <a:cubicBezTo>
                  <a:pt x="87" y="185"/>
                  <a:pt x="88" y="184"/>
                  <a:pt x="87" y="183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Freeform 28"/>
          <p:cNvSpPr/>
          <p:nvPr/>
        </p:nvSpPr>
        <p:spPr bwMode="auto">
          <a:xfrm>
            <a:off x="2008188" y="985470"/>
            <a:ext cx="417513" cy="446088"/>
          </a:xfrm>
          <a:custGeom>
            <a:avLst/>
            <a:gdLst>
              <a:gd name="T0" fmla="*/ 142 w 152"/>
              <a:gd name="T1" fmla="*/ 103 h 162"/>
              <a:gd name="T2" fmla="*/ 129 w 152"/>
              <a:gd name="T3" fmla="*/ 105 h 162"/>
              <a:gd name="T4" fmla="*/ 88 w 152"/>
              <a:gd name="T5" fmla="*/ 89 h 162"/>
              <a:gd name="T6" fmla="*/ 88 w 152"/>
              <a:gd name="T7" fmla="*/ 89 h 162"/>
              <a:gd name="T8" fmla="*/ 60 w 152"/>
              <a:gd name="T9" fmla="*/ 45 h 162"/>
              <a:gd name="T10" fmla="*/ 102 w 152"/>
              <a:gd name="T11" fmla="*/ 55 h 162"/>
              <a:gd name="T12" fmla="*/ 101 w 152"/>
              <a:gd name="T13" fmla="*/ 63 h 162"/>
              <a:gd name="T14" fmla="*/ 120 w 152"/>
              <a:gd name="T15" fmla="*/ 69 h 162"/>
              <a:gd name="T16" fmla="*/ 125 w 152"/>
              <a:gd name="T17" fmla="*/ 49 h 162"/>
              <a:gd name="T18" fmla="*/ 106 w 152"/>
              <a:gd name="T19" fmla="*/ 45 h 162"/>
              <a:gd name="T20" fmla="*/ 106 w 152"/>
              <a:gd name="T21" fmla="*/ 46 h 162"/>
              <a:gd name="T22" fmla="*/ 103 w 152"/>
              <a:gd name="T23" fmla="*/ 51 h 162"/>
              <a:gd name="T24" fmla="*/ 82 w 152"/>
              <a:gd name="T25" fmla="*/ 49 h 162"/>
              <a:gd name="T26" fmla="*/ 56 w 152"/>
              <a:gd name="T27" fmla="*/ 39 h 162"/>
              <a:gd name="T28" fmla="*/ 20 w 152"/>
              <a:gd name="T29" fmla="*/ 1 h 162"/>
              <a:gd name="T30" fmla="*/ 19 w 152"/>
              <a:gd name="T31" fmla="*/ 2 h 162"/>
              <a:gd name="T32" fmla="*/ 36 w 152"/>
              <a:gd name="T33" fmla="*/ 22 h 162"/>
              <a:gd name="T34" fmla="*/ 19 w 152"/>
              <a:gd name="T35" fmla="*/ 77 h 162"/>
              <a:gd name="T36" fmla="*/ 5 w 152"/>
              <a:gd name="T37" fmla="*/ 78 h 162"/>
              <a:gd name="T38" fmla="*/ 6 w 152"/>
              <a:gd name="T39" fmla="*/ 96 h 162"/>
              <a:gd name="T40" fmla="*/ 20 w 152"/>
              <a:gd name="T41" fmla="*/ 96 h 162"/>
              <a:gd name="T42" fmla="*/ 22 w 152"/>
              <a:gd name="T43" fmla="*/ 80 h 162"/>
              <a:gd name="T44" fmla="*/ 38 w 152"/>
              <a:gd name="T45" fmla="*/ 24 h 162"/>
              <a:gd name="T46" fmla="*/ 70 w 152"/>
              <a:gd name="T47" fmla="*/ 66 h 162"/>
              <a:gd name="T48" fmla="*/ 54 w 152"/>
              <a:gd name="T49" fmla="*/ 115 h 162"/>
              <a:gd name="T50" fmla="*/ 52 w 152"/>
              <a:gd name="T51" fmla="*/ 114 h 162"/>
              <a:gd name="T52" fmla="*/ 50 w 152"/>
              <a:gd name="T53" fmla="*/ 115 h 162"/>
              <a:gd name="T54" fmla="*/ 37 w 152"/>
              <a:gd name="T55" fmla="*/ 118 h 162"/>
              <a:gd name="T56" fmla="*/ 41 w 152"/>
              <a:gd name="T57" fmla="*/ 135 h 162"/>
              <a:gd name="T58" fmla="*/ 57 w 152"/>
              <a:gd name="T59" fmla="*/ 132 h 162"/>
              <a:gd name="T60" fmla="*/ 56 w 152"/>
              <a:gd name="T61" fmla="*/ 118 h 162"/>
              <a:gd name="T62" fmla="*/ 72 w 152"/>
              <a:gd name="T63" fmla="*/ 69 h 162"/>
              <a:gd name="T64" fmla="*/ 94 w 152"/>
              <a:gd name="T65" fmla="*/ 115 h 162"/>
              <a:gd name="T66" fmla="*/ 85 w 152"/>
              <a:gd name="T67" fmla="*/ 136 h 162"/>
              <a:gd name="T68" fmla="*/ 84 w 152"/>
              <a:gd name="T69" fmla="*/ 135 h 162"/>
              <a:gd name="T70" fmla="*/ 72 w 152"/>
              <a:gd name="T71" fmla="*/ 144 h 162"/>
              <a:gd name="T72" fmla="*/ 79 w 152"/>
              <a:gd name="T73" fmla="*/ 157 h 162"/>
              <a:gd name="T74" fmla="*/ 89 w 152"/>
              <a:gd name="T75" fmla="*/ 150 h 162"/>
              <a:gd name="T76" fmla="*/ 87 w 152"/>
              <a:gd name="T77" fmla="*/ 138 h 162"/>
              <a:gd name="T78" fmla="*/ 96 w 152"/>
              <a:gd name="T79" fmla="*/ 118 h 162"/>
              <a:gd name="T80" fmla="*/ 105 w 152"/>
              <a:gd name="T81" fmla="*/ 144 h 162"/>
              <a:gd name="T82" fmla="*/ 104 w 152"/>
              <a:gd name="T83" fmla="*/ 155 h 162"/>
              <a:gd name="T84" fmla="*/ 118 w 152"/>
              <a:gd name="T85" fmla="*/ 158 h 162"/>
              <a:gd name="T86" fmla="*/ 122 w 152"/>
              <a:gd name="T87" fmla="*/ 146 h 162"/>
              <a:gd name="T88" fmla="*/ 108 w 152"/>
              <a:gd name="T89" fmla="*/ 141 h 162"/>
              <a:gd name="T90" fmla="*/ 90 w 152"/>
              <a:gd name="T91" fmla="*/ 94 h 162"/>
              <a:gd name="T92" fmla="*/ 126 w 152"/>
              <a:gd name="T93" fmla="*/ 110 h 162"/>
              <a:gd name="T94" fmla="*/ 125 w 152"/>
              <a:gd name="T95" fmla="*/ 111 h 162"/>
              <a:gd name="T96" fmla="*/ 125 w 152"/>
              <a:gd name="T97" fmla="*/ 112 h 162"/>
              <a:gd name="T98" fmla="*/ 132 w 152"/>
              <a:gd name="T99" fmla="*/ 126 h 162"/>
              <a:gd name="T100" fmla="*/ 151 w 152"/>
              <a:gd name="T101" fmla="*/ 117 h 162"/>
              <a:gd name="T102" fmla="*/ 142 w 152"/>
              <a:gd name="T103" fmla="*/ 10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2" h="162">
                <a:moveTo>
                  <a:pt x="142" y="103"/>
                </a:moveTo>
                <a:cubicBezTo>
                  <a:pt x="137" y="101"/>
                  <a:pt x="132" y="102"/>
                  <a:pt x="129" y="105"/>
                </a:cubicBezTo>
                <a:cubicBezTo>
                  <a:pt x="114" y="102"/>
                  <a:pt x="101" y="99"/>
                  <a:pt x="88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0" y="74"/>
                  <a:pt x="71" y="59"/>
                  <a:pt x="60" y="45"/>
                </a:cubicBezTo>
                <a:cubicBezTo>
                  <a:pt x="72" y="52"/>
                  <a:pt x="88" y="55"/>
                  <a:pt x="102" y="55"/>
                </a:cubicBezTo>
                <a:cubicBezTo>
                  <a:pt x="101" y="58"/>
                  <a:pt x="101" y="61"/>
                  <a:pt x="101" y="63"/>
                </a:cubicBezTo>
                <a:cubicBezTo>
                  <a:pt x="103" y="72"/>
                  <a:pt x="114" y="74"/>
                  <a:pt x="120" y="69"/>
                </a:cubicBezTo>
                <a:cubicBezTo>
                  <a:pt x="126" y="65"/>
                  <a:pt x="127" y="55"/>
                  <a:pt x="125" y="49"/>
                </a:cubicBezTo>
                <a:cubicBezTo>
                  <a:pt x="122" y="41"/>
                  <a:pt x="113" y="39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5" y="48"/>
                  <a:pt x="104" y="49"/>
                  <a:pt x="103" y="51"/>
                </a:cubicBezTo>
                <a:cubicBezTo>
                  <a:pt x="96" y="50"/>
                  <a:pt x="89" y="50"/>
                  <a:pt x="82" y="49"/>
                </a:cubicBezTo>
                <a:cubicBezTo>
                  <a:pt x="72" y="47"/>
                  <a:pt x="64" y="44"/>
                  <a:pt x="56" y="39"/>
                </a:cubicBezTo>
                <a:cubicBezTo>
                  <a:pt x="45" y="25"/>
                  <a:pt x="33" y="12"/>
                  <a:pt x="20" y="1"/>
                </a:cubicBezTo>
                <a:cubicBezTo>
                  <a:pt x="19" y="0"/>
                  <a:pt x="19" y="1"/>
                  <a:pt x="19" y="2"/>
                </a:cubicBezTo>
                <a:cubicBezTo>
                  <a:pt x="25" y="9"/>
                  <a:pt x="30" y="15"/>
                  <a:pt x="36" y="22"/>
                </a:cubicBezTo>
                <a:cubicBezTo>
                  <a:pt x="36" y="42"/>
                  <a:pt x="26" y="59"/>
                  <a:pt x="19" y="77"/>
                </a:cubicBezTo>
                <a:cubicBezTo>
                  <a:pt x="15" y="74"/>
                  <a:pt x="9" y="74"/>
                  <a:pt x="5" y="78"/>
                </a:cubicBezTo>
                <a:cubicBezTo>
                  <a:pt x="1" y="83"/>
                  <a:pt x="0" y="92"/>
                  <a:pt x="6" y="96"/>
                </a:cubicBezTo>
                <a:cubicBezTo>
                  <a:pt x="10" y="99"/>
                  <a:pt x="16" y="99"/>
                  <a:pt x="20" y="96"/>
                </a:cubicBezTo>
                <a:cubicBezTo>
                  <a:pt x="24" y="92"/>
                  <a:pt x="25" y="84"/>
                  <a:pt x="22" y="80"/>
                </a:cubicBezTo>
                <a:cubicBezTo>
                  <a:pt x="31" y="64"/>
                  <a:pt x="39" y="42"/>
                  <a:pt x="38" y="24"/>
                </a:cubicBezTo>
                <a:cubicBezTo>
                  <a:pt x="49" y="37"/>
                  <a:pt x="60" y="51"/>
                  <a:pt x="70" y="66"/>
                </a:cubicBezTo>
                <a:cubicBezTo>
                  <a:pt x="71" y="85"/>
                  <a:pt x="62" y="100"/>
                  <a:pt x="54" y="115"/>
                </a:cubicBezTo>
                <a:cubicBezTo>
                  <a:pt x="53" y="115"/>
                  <a:pt x="53" y="115"/>
                  <a:pt x="52" y="114"/>
                </a:cubicBezTo>
                <a:cubicBezTo>
                  <a:pt x="51" y="114"/>
                  <a:pt x="51" y="114"/>
                  <a:pt x="50" y="115"/>
                </a:cubicBezTo>
                <a:cubicBezTo>
                  <a:pt x="46" y="114"/>
                  <a:pt x="40" y="115"/>
                  <a:pt x="37" y="118"/>
                </a:cubicBezTo>
                <a:cubicBezTo>
                  <a:pt x="32" y="123"/>
                  <a:pt x="37" y="131"/>
                  <a:pt x="41" y="135"/>
                </a:cubicBezTo>
                <a:cubicBezTo>
                  <a:pt x="46" y="138"/>
                  <a:pt x="53" y="136"/>
                  <a:pt x="57" y="132"/>
                </a:cubicBezTo>
                <a:cubicBezTo>
                  <a:pt x="60" y="127"/>
                  <a:pt x="59" y="122"/>
                  <a:pt x="56" y="118"/>
                </a:cubicBezTo>
                <a:cubicBezTo>
                  <a:pt x="66" y="104"/>
                  <a:pt x="74" y="86"/>
                  <a:pt x="72" y="69"/>
                </a:cubicBezTo>
                <a:cubicBezTo>
                  <a:pt x="81" y="84"/>
                  <a:pt x="88" y="99"/>
                  <a:pt x="94" y="115"/>
                </a:cubicBezTo>
                <a:cubicBezTo>
                  <a:pt x="92" y="122"/>
                  <a:pt x="88" y="129"/>
                  <a:pt x="85" y="136"/>
                </a:cubicBezTo>
                <a:cubicBezTo>
                  <a:pt x="85" y="136"/>
                  <a:pt x="85" y="135"/>
                  <a:pt x="84" y="135"/>
                </a:cubicBezTo>
                <a:cubicBezTo>
                  <a:pt x="79" y="135"/>
                  <a:pt x="73" y="139"/>
                  <a:pt x="72" y="144"/>
                </a:cubicBezTo>
                <a:cubicBezTo>
                  <a:pt x="72" y="149"/>
                  <a:pt x="74" y="156"/>
                  <a:pt x="79" y="157"/>
                </a:cubicBezTo>
                <a:cubicBezTo>
                  <a:pt x="83" y="157"/>
                  <a:pt x="87" y="154"/>
                  <a:pt x="89" y="150"/>
                </a:cubicBezTo>
                <a:cubicBezTo>
                  <a:pt x="91" y="146"/>
                  <a:pt x="90" y="141"/>
                  <a:pt x="87" y="138"/>
                </a:cubicBezTo>
                <a:cubicBezTo>
                  <a:pt x="91" y="132"/>
                  <a:pt x="94" y="125"/>
                  <a:pt x="96" y="118"/>
                </a:cubicBezTo>
                <a:cubicBezTo>
                  <a:pt x="99" y="126"/>
                  <a:pt x="102" y="135"/>
                  <a:pt x="105" y="144"/>
                </a:cubicBezTo>
                <a:cubicBezTo>
                  <a:pt x="102" y="147"/>
                  <a:pt x="101" y="151"/>
                  <a:pt x="104" y="155"/>
                </a:cubicBezTo>
                <a:cubicBezTo>
                  <a:pt x="108" y="160"/>
                  <a:pt x="113" y="162"/>
                  <a:pt x="118" y="158"/>
                </a:cubicBezTo>
                <a:cubicBezTo>
                  <a:pt x="121" y="155"/>
                  <a:pt x="123" y="150"/>
                  <a:pt x="122" y="146"/>
                </a:cubicBezTo>
                <a:cubicBezTo>
                  <a:pt x="120" y="140"/>
                  <a:pt x="113" y="140"/>
                  <a:pt x="108" y="141"/>
                </a:cubicBezTo>
                <a:cubicBezTo>
                  <a:pt x="103" y="125"/>
                  <a:pt x="97" y="109"/>
                  <a:pt x="90" y="94"/>
                </a:cubicBezTo>
                <a:cubicBezTo>
                  <a:pt x="100" y="102"/>
                  <a:pt x="113" y="108"/>
                  <a:pt x="126" y="110"/>
                </a:cubicBezTo>
                <a:cubicBezTo>
                  <a:pt x="126" y="110"/>
                  <a:pt x="125" y="111"/>
                  <a:pt x="125" y="111"/>
                </a:cubicBezTo>
                <a:cubicBezTo>
                  <a:pt x="125" y="111"/>
                  <a:pt x="125" y="112"/>
                  <a:pt x="125" y="112"/>
                </a:cubicBezTo>
                <a:cubicBezTo>
                  <a:pt x="124" y="118"/>
                  <a:pt x="126" y="124"/>
                  <a:pt x="132" y="126"/>
                </a:cubicBezTo>
                <a:cubicBezTo>
                  <a:pt x="139" y="128"/>
                  <a:pt x="150" y="125"/>
                  <a:pt x="151" y="117"/>
                </a:cubicBezTo>
                <a:cubicBezTo>
                  <a:pt x="152" y="111"/>
                  <a:pt x="147" y="105"/>
                  <a:pt x="142" y="103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2" name="Freeform 29"/>
          <p:cNvSpPr/>
          <p:nvPr/>
        </p:nvSpPr>
        <p:spPr bwMode="auto">
          <a:xfrm>
            <a:off x="1985963" y="437782"/>
            <a:ext cx="655638" cy="533400"/>
          </a:xfrm>
          <a:custGeom>
            <a:avLst/>
            <a:gdLst>
              <a:gd name="T0" fmla="*/ 237 w 239"/>
              <a:gd name="T1" fmla="*/ 42 h 194"/>
              <a:gd name="T2" fmla="*/ 188 w 239"/>
              <a:gd name="T3" fmla="*/ 43 h 194"/>
              <a:gd name="T4" fmla="*/ 153 w 239"/>
              <a:gd name="T5" fmla="*/ 64 h 194"/>
              <a:gd name="T6" fmla="*/ 140 w 239"/>
              <a:gd name="T7" fmla="*/ 1 h 194"/>
              <a:gd name="T8" fmla="*/ 137 w 239"/>
              <a:gd name="T9" fmla="*/ 1 h 194"/>
              <a:gd name="T10" fmla="*/ 143 w 239"/>
              <a:gd name="T11" fmla="*/ 79 h 194"/>
              <a:gd name="T12" fmla="*/ 143 w 239"/>
              <a:gd name="T13" fmla="*/ 81 h 194"/>
              <a:gd name="T14" fmla="*/ 142 w 239"/>
              <a:gd name="T15" fmla="*/ 82 h 194"/>
              <a:gd name="T16" fmla="*/ 115 w 239"/>
              <a:gd name="T17" fmla="*/ 115 h 194"/>
              <a:gd name="T18" fmla="*/ 83 w 239"/>
              <a:gd name="T19" fmla="*/ 147 h 194"/>
              <a:gd name="T20" fmla="*/ 1 w 239"/>
              <a:gd name="T21" fmla="*/ 192 h 194"/>
              <a:gd name="T22" fmla="*/ 1 w 239"/>
              <a:gd name="T23" fmla="*/ 194 h 194"/>
              <a:gd name="T24" fmla="*/ 81 w 239"/>
              <a:gd name="T25" fmla="*/ 155 h 194"/>
              <a:gd name="T26" fmla="*/ 116 w 239"/>
              <a:gd name="T27" fmla="*/ 120 h 194"/>
              <a:gd name="T28" fmla="*/ 145 w 239"/>
              <a:gd name="T29" fmla="*/ 83 h 194"/>
              <a:gd name="T30" fmla="*/ 146 w 239"/>
              <a:gd name="T31" fmla="*/ 83 h 194"/>
              <a:gd name="T32" fmla="*/ 146 w 239"/>
              <a:gd name="T33" fmla="*/ 83 h 194"/>
              <a:gd name="T34" fmla="*/ 147 w 239"/>
              <a:gd name="T35" fmla="*/ 81 h 194"/>
              <a:gd name="T36" fmla="*/ 200 w 239"/>
              <a:gd name="T37" fmla="*/ 79 h 194"/>
              <a:gd name="T38" fmla="*/ 239 w 239"/>
              <a:gd name="T39" fmla="*/ 44 h 194"/>
              <a:gd name="T40" fmla="*/ 237 w 239"/>
              <a:gd name="T41" fmla="*/ 4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194">
                <a:moveTo>
                  <a:pt x="237" y="42"/>
                </a:moveTo>
                <a:cubicBezTo>
                  <a:pt x="223" y="34"/>
                  <a:pt x="202" y="38"/>
                  <a:pt x="188" y="43"/>
                </a:cubicBezTo>
                <a:cubicBezTo>
                  <a:pt x="175" y="47"/>
                  <a:pt x="163" y="55"/>
                  <a:pt x="153" y="64"/>
                </a:cubicBezTo>
                <a:cubicBezTo>
                  <a:pt x="158" y="42"/>
                  <a:pt x="154" y="15"/>
                  <a:pt x="140" y="1"/>
                </a:cubicBezTo>
                <a:cubicBezTo>
                  <a:pt x="139" y="0"/>
                  <a:pt x="138" y="0"/>
                  <a:pt x="137" y="1"/>
                </a:cubicBezTo>
                <a:cubicBezTo>
                  <a:pt x="123" y="22"/>
                  <a:pt x="123" y="62"/>
                  <a:pt x="143" y="79"/>
                </a:cubicBezTo>
                <a:cubicBezTo>
                  <a:pt x="143" y="80"/>
                  <a:pt x="143" y="80"/>
                  <a:pt x="143" y="81"/>
                </a:cubicBezTo>
                <a:cubicBezTo>
                  <a:pt x="142" y="81"/>
                  <a:pt x="142" y="82"/>
                  <a:pt x="142" y="82"/>
                </a:cubicBezTo>
                <a:cubicBezTo>
                  <a:pt x="133" y="93"/>
                  <a:pt x="125" y="104"/>
                  <a:pt x="115" y="115"/>
                </a:cubicBezTo>
                <a:cubicBezTo>
                  <a:pt x="105" y="126"/>
                  <a:pt x="94" y="137"/>
                  <a:pt x="83" y="147"/>
                </a:cubicBezTo>
                <a:cubicBezTo>
                  <a:pt x="58" y="169"/>
                  <a:pt x="32" y="183"/>
                  <a:pt x="1" y="192"/>
                </a:cubicBezTo>
                <a:cubicBezTo>
                  <a:pt x="0" y="192"/>
                  <a:pt x="0" y="194"/>
                  <a:pt x="1" y="194"/>
                </a:cubicBezTo>
                <a:cubicBezTo>
                  <a:pt x="31" y="192"/>
                  <a:pt x="59" y="173"/>
                  <a:pt x="81" y="155"/>
                </a:cubicBezTo>
                <a:cubicBezTo>
                  <a:pt x="93" y="144"/>
                  <a:pt x="105" y="132"/>
                  <a:pt x="116" y="120"/>
                </a:cubicBezTo>
                <a:cubicBezTo>
                  <a:pt x="126" y="109"/>
                  <a:pt x="137" y="97"/>
                  <a:pt x="145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6" y="82"/>
                  <a:pt x="146" y="81"/>
                  <a:pt x="147" y="81"/>
                </a:cubicBezTo>
                <a:cubicBezTo>
                  <a:pt x="164" y="87"/>
                  <a:pt x="183" y="86"/>
                  <a:pt x="200" y="79"/>
                </a:cubicBezTo>
                <a:cubicBezTo>
                  <a:pt x="215" y="73"/>
                  <a:pt x="233" y="60"/>
                  <a:pt x="239" y="44"/>
                </a:cubicBezTo>
                <a:cubicBezTo>
                  <a:pt x="239" y="43"/>
                  <a:pt x="238" y="42"/>
                  <a:pt x="237" y="42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Freeform 30"/>
          <p:cNvSpPr/>
          <p:nvPr/>
        </p:nvSpPr>
        <p:spPr bwMode="auto">
          <a:xfrm>
            <a:off x="2566988" y="-17831"/>
            <a:ext cx="693738" cy="965200"/>
          </a:xfrm>
          <a:custGeom>
            <a:avLst/>
            <a:gdLst>
              <a:gd name="T0" fmla="*/ 236 w 253"/>
              <a:gd name="T1" fmla="*/ 151 h 351"/>
              <a:gd name="T2" fmla="*/ 169 w 253"/>
              <a:gd name="T3" fmla="*/ 159 h 351"/>
              <a:gd name="T4" fmla="*/ 128 w 253"/>
              <a:gd name="T5" fmla="*/ 189 h 351"/>
              <a:gd name="T6" fmla="*/ 116 w 253"/>
              <a:gd name="T7" fmla="*/ 202 h 351"/>
              <a:gd name="T8" fmla="*/ 128 w 253"/>
              <a:gd name="T9" fmla="*/ 165 h 351"/>
              <a:gd name="T10" fmla="*/ 128 w 253"/>
              <a:gd name="T11" fmla="*/ 165 h 351"/>
              <a:gd name="T12" fmla="*/ 129 w 253"/>
              <a:gd name="T13" fmla="*/ 165 h 351"/>
              <a:gd name="T14" fmla="*/ 130 w 253"/>
              <a:gd name="T15" fmla="*/ 165 h 351"/>
              <a:gd name="T16" fmla="*/ 213 w 253"/>
              <a:gd name="T17" fmla="*/ 62 h 351"/>
              <a:gd name="T18" fmla="*/ 208 w 253"/>
              <a:gd name="T19" fmla="*/ 16 h 351"/>
              <a:gd name="T20" fmla="*/ 167 w 253"/>
              <a:gd name="T21" fmla="*/ 3 h 351"/>
              <a:gd name="T22" fmla="*/ 112 w 253"/>
              <a:gd name="T23" fmla="*/ 72 h 351"/>
              <a:gd name="T24" fmla="*/ 127 w 253"/>
              <a:gd name="T25" fmla="*/ 164 h 351"/>
              <a:gd name="T26" fmla="*/ 126 w 253"/>
              <a:gd name="T27" fmla="*/ 164 h 351"/>
              <a:gd name="T28" fmla="*/ 105 w 253"/>
              <a:gd name="T29" fmla="*/ 213 h 351"/>
              <a:gd name="T30" fmla="*/ 80 w 253"/>
              <a:gd name="T31" fmla="*/ 266 h 351"/>
              <a:gd name="T32" fmla="*/ 1 w 253"/>
              <a:gd name="T33" fmla="*/ 350 h 351"/>
              <a:gd name="T34" fmla="*/ 1 w 253"/>
              <a:gd name="T35" fmla="*/ 351 h 351"/>
              <a:gd name="T36" fmla="*/ 81 w 253"/>
              <a:gd name="T37" fmla="*/ 273 h 351"/>
              <a:gd name="T38" fmla="*/ 107 w 253"/>
              <a:gd name="T39" fmla="*/ 221 h 351"/>
              <a:gd name="T40" fmla="*/ 110 w 253"/>
              <a:gd name="T41" fmla="*/ 214 h 351"/>
              <a:gd name="T42" fmla="*/ 204 w 253"/>
              <a:gd name="T43" fmla="*/ 221 h 351"/>
              <a:gd name="T44" fmla="*/ 236 w 253"/>
              <a:gd name="T45" fmla="*/ 1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3" h="351">
                <a:moveTo>
                  <a:pt x="236" y="151"/>
                </a:moveTo>
                <a:cubicBezTo>
                  <a:pt x="222" y="129"/>
                  <a:pt x="184" y="150"/>
                  <a:pt x="169" y="159"/>
                </a:cubicBezTo>
                <a:cubicBezTo>
                  <a:pt x="154" y="167"/>
                  <a:pt x="140" y="177"/>
                  <a:pt x="128" y="189"/>
                </a:cubicBezTo>
                <a:cubicBezTo>
                  <a:pt x="124" y="193"/>
                  <a:pt x="119" y="197"/>
                  <a:pt x="116" y="202"/>
                </a:cubicBezTo>
                <a:cubicBezTo>
                  <a:pt x="121" y="190"/>
                  <a:pt x="125" y="178"/>
                  <a:pt x="128" y="165"/>
                </a:cubicBezTo>
                <a:cubicBezTo>
                  <a:pt x="128" y="165"/>
                  <a:pt x="128" y="165"/>
                  <a:pt x="128" y="165"/>
                </a:cubicBezTo>
                <a:cubicBezTo>
                  <a:pt x="128" y="165"/>
                  <a:pt x="129" y="165"/>
                  <a:pt x="129" y="165"/>
                </a:cubicBezTo>
                <a:cubicBezTo>
                  <a:pt x="129" y="165"/>
                  <a:pt x="130" y="165"/>
                  <a:pt x="130" y="165"/>
                </a:cubicBezTo>
                <a:cubicBezTo>
                  <a:pt x="168" y="139"/>
                  <a:pt x="203" y="108"/>
                  <a:pt x="213" y="62"/>
                </a:cubicBezTo>
                <a:cubicBezTo>
                  <a:pt x="216" y="47"/>
                  <a:pt x="216" y="30"/>
                  <a:pt x="208" y="16"/>
                </a:cubicBezTo>
                <a:cubicBezTo>
                  <a:pt x="199" y="2"/>
                  <a:pt x="182" y="0"/>
                  <a:pt x="167" y="3"/>
                </a:cubicBezTo>
                <a:cubicBezTo>
                  <a:pt x="133" y="8"/>
                  <a:pt x="117" y="42"/>
                  <a:pt x="112" y="72"/>
                </a:cubicBezTo>
                <a:cubicBezTo>
                  <a:pt x="107" y="101"/>
                  <a:pt x="108" y="139"/>
                  <a:pt x="127" y="164"/>
                </a:cubicBezTo>
                <a:cubicBezTo>
                  <a:pt x="126" y="164"/>
                  <a:pt x="126" y="164"/>
                  <a:pt x="126" y="164"/>
                </a:cubicBezTo>
                <a:cubicBezTo>
                  <a:pt x="118" y="180"/>
                  <a:pt x="112" y="197"/>
                  <a:pt x="105" y="213"/>
                </a:cubicBezTo>
                <a:cubicBezTo>
                  <a:pt x="98" y="231"/>
                  <a:pt x="90" y="249"/>
                  <a:pt x="80" y="266"/>
                </a:cubicBezTo>
                <a:cubicBezTo>
                  <a:pt x="61" y="301"/>
                  <a:pt x="34" y="328"/>
                  <a:pt x="1" y="350"/>
                </a:cubicBezTo>
                <a:cubicBezTo>
                  <a:pt x="0" y="350"/>
                  <a:pt x="1" y="351"/>
                  <a:pt x="1" y="351"/>
                </a:cubicBezTo>
                <a:cubicBezTo>
                  <a:pt x="36" y="335"/>
                  <a:pt x="62" y="305"/>
                  <a:pt x="81" y="273"/>
                </a:cubicBezTo>
                <a:cubicBezTo>
                  <a:pt x="91" y="257"/>
                  <a:pt x="100" y="239"/>
                  <a:pt x="107" y="221"/>
                </a:cubicBezTo>
                <a:cubicBezTo>
                  <a:pt x="108" y="219"/>
                  <a:pt x="109" y="216"/>
                  <a:pt x="110" y="214"/>
                </a:cubicBezTo>
                <a:cubicBezTo>
                  <a:pt x="136" y="233"/>
                  <a:pt x="176" y="233"/>
                  <a:pt x="204" y="221"/>
                </a:cubicBezTo>
                <a:cubicBezTo>
                  <a:pt x="229" y="211"/>
                  <a:pt x="253" y="178"/>
                  <a:pt x="236" y="15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4" name="Freeform 31"/>
          <p:cNvSpPr/>
          <p:nvPr/>
        </p:nvSpPr>
        <p:spPr bwMode="auto">
          <a:xfrm>
            <a:off x="2644775" y="1041032"/>
            <a:ext cx="0" cy="3175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Freeform 32"/>
          <p:cNvSpPr/>
          <p:nvPr/>
        </p:nvSpPr>
        <p:spPr bwMode="auto">
          <a:xfrm>
            <a:off x="2792413" y="1063257"/>
            <a:ext cx="406400" cy="466725"/>
          </a:xfrm>
          <a:custGeom>
            <a:avLst/>
            <a:gdLst>
              <a:gd name="T0" fmla="*/ 129 w 148"/>
              <a:gd name="T1" fmla="*/ 39 h 170"/>
              <a:gd name="T2" fmla="*/ 140 w 148"/>
              <a:gd name="T3" fmla="*/ 9 h 170"/>
              <a:gd name="T4" fmla="*/ 116 w 148"/>
              <a:gd name="T5" fmla="*/ 1 h 170"/>
              <a:gd name="T6" fmla="*/ 75 w 148"/>
              <a:gd name="T7" fmla="*/ 20 h 170"/>
              <a:gd name="T8" fmla="*/ 31 w 148"/>
              <a:gd name="T9" fmla="*/ 60 h 170"/>
              <a:gd name="T10" fmla="*/ 31 w 148"/>
              <a:gd name="T11" fmla="*/ 60 h 170"/>
              <a:gd name="T12" fmla="*/ 32 w 148"/>
              <a:gd name="T13" fmla="*/ 60 h 170"/>
              <a:gd name="T14" fmla="*/ 38 w 148"/>
              <a:gd name="T15" fmla="*/ 164 h 170"/>
              <a:gd name="T16" fmla="*/ 67 w 148"/>
              <a:gd name="T17" fmla="*/ 149 h 170"/>
              <a:gd name="T18" fmla="*/ 76 w 148"/>
              <a:gd name="T19" fmla="*/ 146 h 170"/>
              <a:gd name="T20" fmla="*/ 88 w 148"/>
              <a:gd name="T21" fmla="*/ 142 h 170"/>
              <a:gd name="T22" fmla="*/ 99 w 148"/>
              <a:gd name="T23" fmla="*/ 121 h 170"/>
              <a:gd name="T24" fmla="*/ 99 w 148"/>
              <a:gd name="T25" fmla="*/ 121 h 170"/>
              <a:gd name="T26" fmla="*/ 120 w 148"/>
              <a:gd name="T27" fmla="*/ 88 h 170"/>
              <a:gd name="T28" fmla="*/ 144 w 148"/>
              <a:gd name="T29" fmla="*/ 69 h 170"/>
              <a:gd name="T30" fmla="*/ 129 w 148"/>
              <a:gd name="T31" fmla="*/ 3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70">
                <a:moveTo>
                  <a:pt x="129" y="39"/>
                </a:moveTo>
                <a:cubicBezTo>
                  <a:pt x="135" y="31"/>
                  <a:pt x="144" y="20"/>
                  <a:pt x="140" y="9"/>
                </a:cubicBezTo>
                <a:cubicBezTo>
                  <a:pt x="137" y="0"/>
                  <a:pt x="124" y="0"/>
                  <a:pt x="116" y="1"/>
                </a:cubicBezTo>
                <a:cubicBezTo>
                  <a:pt x="101" y="3"/>
                  <a:pt x="87" y="11"/>
                  <a:pt x="75" y="20"/>
                </a:cubicBezTo>
                <a:cubicBezTo>
                  <a:pt x="60" y="33"/>
                  <a:pt x="48" y="50"/>
                  <a:pt x="31" y="60"/>
                </a:cubicBezTo>
                <a:cubicBezTo>
                  <a:pt x="30" y="60"/>
                  <a:pt x="31" y="61"/>
                  <a:pt x="31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14" y="86"/>
                  <a:pt x="0" y="147"/>
                  <a:pt x="38" y="164"/>
                </a:cubicBezTo>
                <a:cubicBezTo>
                  <a:pt x="51" y="170"/>
                  <a:pt x="61" y="161"/>
                  <a:pt x="67" y="149"/>
                </a:cubicBezTo>
                <a:cubicBezTo>
                  <a:pt x="69" y="144"/>
                  <a:pt x="71" y="146"/>
                  <a:pt x="76" y="146"/>
                </a:cubicBezTo>
                <a:cubicBezTo>
                  <a:pt x="80" y="146"/>
                  <a:pt x="84" y="144"/>
                  <a:pt x="88" y="142"/>
                </a:cubicBezTo>
                <a:cubicBezTo>
                  <a:pt x="94" y="138"/>
                  <a:pt x="100" y="129"/>
                  <a:pt x="99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112" y="120"/>
                  <a:pt x="127" y="100"/>
                  <a:pt x="120" y="88"/>
                </a:cubicBezTo>
                <a:cubicBezTo>
                  <a:pt x="131" y="88"/>
                  <a:pt x="141" y="80"/>
                  <a:pt x="144" y="69"/>
                </a:cubicBezTo>
                <a:cubicBezTo>
                  <a:pt x="148" y="56"/>
                  <a:pt x="140" y="44"/>
                  <a:pt x="129" y="39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6" name="Freeform 33"/>
          <p:cNvSpPr/>
          <p:nvPr/>
        </p:nvSpPr>
        <p:spPr bwMode="auto">
          <a:xfrm>
            <a:off x="2479675" y="971182"/>
            <a:ext cx="573088" cy="442913"/>
          </a:xfrm>
          <a:custGeom>
            <a:avLst/>
            <a:gdLst>
              <a:gd name="T0" fmla="*/ 186 w 209"/>
              <a:gd name="T1" fmla="*/ 57 h 161"/>
              <a:gd name="T2" fmla="*/ 162 w 209"/>
              <a:gd name="T3" fmla="*/ 69 h 161"/>
              <a:gd name="T4" fmla="*/ 144 w 209"/>
              <a:gd name="T5" fmla="*/ 86 h 161"/>
              <a:gd name="T6" fmla="*/ 82 w 209"/>
              <a:gd name="T7" fmla="*/ 35 h 161"/>
              <a:gd name="T8" fmla="*/ 2 w 209"/>
              <a:gd name="T9" fmla="*/ 0 h 161"/>
              <a:gd name="T10" fmla="*/ 1 w 209"/>
              <a:gd name="T11" fmla="*/ 2 h 161"/>
              <a:gd name="T12" fmla="*/ 29 w 209"/>
              <a:gd name="T13" fmla="*/ 17 h 161"/>
              <a:gd name="T14" fmla="*/ 71 w 209"/>
              <a:gd name="T15" fmla="*/ 34 h 161"/>
              <a:gd name="T16" fmla="*/ 110 w 209"/>
              <a:gd name="T17" fmla="*/ 59 h 161"/>
              <a:gd name="T18" fmla="*/ 142 w 209"/>
              <a:gd name="T19" fmla="*/ 89 h 161"/>
              <a:gd name="T20" fmla="*/ 142 w 209"/>
              <a:gd name="T21" fmla="*/ 89 h 161"/>
              <a:gd name="T22" fmla="*/ 141 w 209"/>
              <a:gd name="T23" fmla="*/ 91 h 161"/>
              <a:gd name="T24" fmla="*/ 140 w 209"/>
              <a:gd name="T25" fmla="*/ 148 h 161"/>
              <a:gd name="T26" fmla="*/ 166 w 209"/>
              <a:gd name="T27" fmla="*/ 131 h 161"/>
              <a:gd name="T28" fmla="*/ 187 w 209"/>
              <a:gd name="T29" fmla="*/ 118 h 161"/>
              <a:gd name="T30" fmla="*/ 187 w 209"/>
              <a:gd name="T31" fmla="*/ 92 h 161"/>
              <a:gd name="T32" fmla="*/ 186 w 209"/>
              <a:gd name="T33" fmla="*/ 5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161">
                <a:moveTo>
                  <a:pt x="186" y="57"/>
                </a:moveTo>
                <a:cubicBezTo>
                  <a:pt x="177" y="57"/>
                  <a:pt x="168" y="64"/>
                  <a:pt x="162" y="69"/>
                </a:cubicBezTo>
                <a:cubicBezTo>
                  <a:pt x="156" y="74"/>
                  <a:pt x="149" y="80"/>
                  <a:pt x="144" y="86"/>
                </a:cubicBezTo>
                <a:cubicBezTo>
                  <a:pt x="129" y="65"/>
                  <a:pt x="105" y="48"/>
                  <a:pt x="82" y="35"/>
                </a:cubicBezTo>
                <a:cubicBezTo>
                  <a:pt x="57" y="21"/>
                  <a:pt x="28" y="14"/>
                  <a:pt x="2" y="0"/>
                </a:cubicBezTo>
                <a:cubicBezTo>
                  <a:pt x="1" y="0"/>
                  <a:pt x="0" y="1"/>
                  <a:pt x="1" y="2"/>
                </a:cubicBezTo>
                <a:cubicBezTo>
                  <a:pt x="9" y="9"/>
                  <a:pt x="19" y="13"/>
                  <a:pt x="29" y="17"/>
                </a:cubicBezTo>
                <a:cubicBezTo>
                  <a:pt x="43" y="22"/>
                  <a:pt x="58" y="27"/>
                  <a:pt x="71" y="34"/>
                </a:cubicBezTo>
                <a:cubicBezTo>
                  <a:pt x="85" y="41"/>
                  <a:pt x="98" y="49"/>
                  <a:pt x="110" y="59"/>
                </a:cubicBezTo>
                <a:cubicBezTo>
                  <a:pt x="122" y="68"/>
                  <a:pt x="131" y="79"/>
                  <a:pt x="142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1" y="90"/>
                  <a:pt x="141" y="90"/>
                  <a:pt x="141" y="91"/>
                </a:cubicBezTo>
                <a:cubicBezTo>
                  <a:pt x="133" y="109"/>
                  <a:pt x="125" y="132"/>
                  <a:pt x="140" y="148"/>
                </a:cubicBezTo>
                <a:cubicBezTo>
                  <a:pt x="152" y="161"/>
                  <a:pt x="166" y="144"/>
                  <a:pt x="166" y="131"/>
                </a:cubicBezTo>
                <a:cubicBezTo>
                  <a:pt x="175" y="131"/>
                  <a:pt x="182" y="125"/>
                  <a:pt x="187" y="118"/>
                </a:cubicBezTo>
                <a:cubicBezTo>
                  <a:pt x="192" y="111"/>
                  <a:pt x="194" y="99"/>
                  <a:pt x="187" y="92"/>
                </a:cubicBezTo>
                <a:cubicBezTo>
                  <a:pt x="197" y="83"/>
                  <a:pt x="209" y="57"/>
                  <a:pt x="186" y="57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Freeform 34"/>
          <p:cNvSpPr/>
          <p:nvPr/>
        </p:nvSpPr>
        <p:spPr bwMode="auto">
          <a:xfrm>
            <a:off x="2557463" y="1041032"/>
            <a:ext cx="139700" cy="341313"/>
          </a:xfrm>
          <a:custGeom>
            <a:avLst/>
            <a:gdLst>
              <a:gd name="T0" fmla="*/ 35 w 51"/>
              <a:gd name="T1" fmla="*/ 2 h 124"/>
              <a:gd name="T2" fmla="*/ 34 w 51"/>
              <a:gd name="T3" fmla="*/ 0 h 124"/>
              <a:gd name="T4" fmla="*/ 32 w 51"/>
              <a:gd name="T5" fmla="*/ 2 h 124"/>
              <a:gd name="T6" fmla="*/ 2 w 51"/>
              <a:gd name="T7" fmla="*/ 58 h 124"/>
              <a:gd name="T8" fmla="*/ 13 w 51"/>
              <a:gd name="T9" fmla="*/ 122 h 124"/>
              <a:gd name="T10" fmla="*/ 16 w 51"/>
              <a:gd name="T11" fmla="*/ 121 h 124"/>
              <a:gd name="T12" fmla="*/ 48 w 51"/>
              <a:gd name="T13" fmla="*/ 65 h 124"/>
              <a:gd name="T14" fmla="*/ 35 w 51"/>
              <a:gd name="T15" fmla="*/ 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24">
                <a:moveTo>
                  <a:pt x="35" y="2"/>
                </a:moveTo>
                <a:cubicBezTo>
                  <a:pt x="35" y="1"/>
                  <a:pt x="35" y="0"/>
                  <a:pt x="34" y="0"/>
                </a:cubicBezTo>
                <a:cubicBezTo>
                  <a:pt x="32" y="0"/>
                  <a:pt x="32" y="1"/>
                  <a:pt x="32" y="2"/>
                </a:cubicBezTo>
                <a:cubicBezTo>
                  <a:pt x="13" y="14"/>
                  <a:pt x="5" y="37"/>
                  <a:pt x="2" y="58"/>
                </a:cubicBezTo>
                <a:cubicBezTo>
                  <a:pt x="0" y="79"/>
                  <a:pt x="1" y="105"/>
                  <a:pt x="13" y="122"/>
                </a:cubicBezTo>
                <a:cubicBezTo>
                  <a:pt x="14" y="124"/>
                  <a:pt x="17" y="122"/>
                  <a:pt x="16" y="121"/>
                </a:cubicBezTo>
                <a:cubicBezTo>
                  <a:pt x="34" y="109"/>
                  <a:pt x="44" y="85"/>
                  <a:pt x="48" y="65"/>
                </a:cubicBezTo>
                <a:cubicBezTo>
                  <a:pt x="51" y="46"/>
                  <a:pt x="50" y="17"/>
                  <a:pt x="35" y="2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2716213" y="917207"/>
            <a:ext cx="309563" cy="195263"/>
          </a:xfrm>
          <a:custGeom>
            <a:avLst/>
            <a:gdLst>
              <a:gd name="T0" fmla="*/ 110 w 113"/>
              <a:gd name="T1" fmla="*/ 3 h 71"/>
              <a:gd name="T2" fmla="*/ 108 w 113"/>
              <a:gd name="T3" fmla="*/ 1 h 71"/>
              <a:gd name="T4" fmla="*/ 1 w 113"/>
              <a:gd name="T5" fmla="*/ 58 h 71"/>
              <a:gd name="T6" fmla="*/ 1 w 113"/>
              <a:gd name="T7" fmla="*/ 58 h 71"/>
              <a:gd name="T8" fmla="*/ 0 w 113"/>
              <a:gd name="T9" fmla="*/ 59 h 71"/>
              <a:gd name="T10" fmla="*/ 2 w 113"/>
              <a:gd name="T11" fmla="*/ 60 h 71"/>
              <a:gd name="T12" fmla="*/ 2 w 113"/>
              <a:gd name="T13" fmla="*/ 59 h 71"/>
              <a:gd name="T14" fmla="*/ 61 w 113"/>
              <a:gd name="T15" fmla="*/ 52 h 71"/>
              <a:gd name="T16" fmla="*/ 112 w 113"/>
              <a:gd name="T17" fmla="*/ 6 h 71"/>
              <a:gd name="T18" fmla="*/ 110 w 113"/>
              <a:gd name="T19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1">
                <a:moveTo>
                  <a:pt x="110" y="3"/>
                </a:moveTo>
                <a:cubicBezTo>
                  <a:pt x="110" y="2"/>
                  <a:pt x="109" y="1"/>
                  <a:pt x="108" y="1"/>
                </a:cubicBezTo>
                <a:cubicBezTo>
                  <a:pt x="66" y="0"/>
                  <a:pt x="18" y="16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9"/>
                  <a:pt x="0" y="59"/>
                </a:cubicBezTo>
                <a:cubicBezTo>
                  <a:pt x="0" y="60"/>
                  <a:pt x="1" y="60"/>
                  <a:pt x="2" y="60"/>
                </a:cubicBezTo>
                <a:cubicBezTo>
                  <a:pt x="2" y="59"/>
                  <a:pt x="2" y="59"/>
                  <a:pt x="2" y="59"/>
                </a:cubicBezTo>
                <a:cubicBezTo>
                  <a:pt x="19" y="71"/>
                  <a:pt x="45" y="60"/>
                  <a:pt x="61" y="52"/>
                </a:cubicBezTo>
                <a:cubicBezTo>
                  <a:pt x="81" y="42"/>
                  <a:pt x="101" y="26"/>
                  <a:pt x="112" y="6"/>
                </a:cubicBezTo>
                <a:cubicBezTo>
                  <a:pt x="113" y="4"/>
                  <a:pt x="111" y="3"/>
                  <a:pt x="110" y="3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9" name="Freeform 36"/>
          <p:cNvSpPr/>
          <p:nvPr/>
        </p:nvSpPr>
        <p:spPr bwMode="auto">
          <a:xfrm>
            <a:off x="3349625" y="113932"/>
            <a:ext cx="239713" cy="363538"/>
          </a:xfrm>
          <a:custGeom>
            <a:avLst/>
            <a:gdLst>
              <a:gd name="T0" fmla="*/ 83 w 88"/>
              <a:gd name="T1" fmla="*/ 29 h 132"/>
              <a:gd name="T2" fmla="*/ 68 w 88"/>
              <a:gd name="T3" fmla="*/ 29 h 132"/>
              <a:gd name="T4" fmla="*/ 70 w 88"/>
              <a:gd name="T5" fmla="*/ 14 h 132"/>
              <a:gd name="T6" fmla="*/ 68 w 88"/>
              <a:gd name="T7" fmla="*/ 12 h 132"/>
              <a:gd name="T8" fmla="*/ 47 w 88"/>
              <a:gd name="T9" fmla="*/ 20 h 132"/>
              <a:gd name="T10" fmla="*/ 28 w 88"/>
              <a:gd name="T11" fmla="*/ 9 h 132"/>
              <a:gd name="T12" fmla="*/ 32 w 88"/>
              <a:gd name="T13" fmla="*/ 46 h 132"/>
              <a:gd name="T14" fmla="*/ 32 w 88"/>
              <a:gd name="T15" fmla="*/ 48 h 132"/>
              <a:gd name="T16" fmla="*/ 15 w 88"/>
              <a:gd name="T17" fmla="*/ 84 h 132"/>
              <a:gd name="T18" fmla="*/ 0 w 88"/>
              <a:gd name="T19" fmla="*/ 131 h 132"/>
              <a:gd name="T20" fmla="*/ 2 w 88"/>
              <a:gd name="T21" fmla="*/ 131 h 132"/>
              <a:gd name="T22" fmla="*/ 17 w 88"/>
              <a:gd name="T23" fmla="*/ 89 h 132"/>
              <a:gd name="T24" fmla="*/ 34 w 88"/>
              <a:gd name="T25" fmla="*/ 51 h 132"/>
              <a:gd name="T26" fmla="*/ 85 w 88"/>
              <a:gd name="T27" fmla="*/ 44 h 132"/>
              <a:gd name="T28" fmla="*/ 83 w 88"/>
              <a:gd name="T29" fmla="*/ 2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132">
                <a:moveTo>
                  <a:pt x="83" y="29"/>
                </a:moveTo>
                <a:cubicBezTo>
                  <a:pt x="78" y="26"/>
                  <a:pt x="73" y="27"/>
                  <a:pt x="68" y="29"/>
                </a:cubicBezTo>
                <a:cubicBezTo>
                  <a:pt x="70" y="24"/>
                  <a:pt x="70" y="20"/>
                  <a:pt x="70" y="14"/>
                </a:cubicBezTo>
                <a:cubicBezTo>
                  <a:pt x="71" y="13"/>
                  <a:pt x="69" y="12"/>
                  <a:pt x="68" y="12"/>
                </a:cubicBezTo>
                <a:cubicBezTo>
                  <a:pt x="59" y="11"/>
                  <a:pt x="52" y="14"/>
                  <a:pt x="47" y="20"/>
                </a:cubicBezTo>
                <a:cubicBezTo>
                  <a:pt x="45" y="11"/>
                  <a:pt x="38" y="0"/>
                  <a:pt x="28" y="9"/>
                </a:cubicBezTo>
                <a:cubicBezTo>
                  <a:pt x="17" y="19"/>
                  <a:pt x="21" y="37"/>
                  <a:pt x="32" y="46"/>
                </a:cubicBezTo>
                <a:cubicBezTo>
                  <a:pt x="31" y="47"/>
                  <a:pt x="31" y="48"/>
                  <a:pt x="32" y="48"/>
                </a:cubicBezTo>
                <a:cubicBezTo>
                  <a:pt x="25" y="60"/>
                  <a:pt x="20" y="72"/>
                  <a:pt x="15" y="84"/>
                </a:cubicBezTo>
                <a:cubicBezTo>
                  <a:pt x="9" y="99"/>
                  <a:pt x="3" y="115"/>
                  <a:pt x="0" y="131"/>
                </a:cubicBezTo>
                <a:cubicBezTo>
                  <a:pt x="0" y="132"/>
                  <a:pt x="2" y="132"/>
                  <a:pt x="2" y="131"/>
                </a:cubicBezTo>
                <a:cubicBezTo>
                  <a:pt x="7" y="117"/>
                  <a:pt x="11" y="103"/>
                  <a:pt x="17" y="89"/>
                </a:cubicBezTo>
                <a:cubicBezTo>
                  <a:pt x="22" y="76"/>
                  <a:pt x="29" y="64"/>
                  <a:pt x="34" y="51"/>
                </a:cubicBezTo>
                <a:cubicBezTo>
                  <a:pt x="48" y="65"/>
                  <a:pt x="74" y="62"/>
                  <a:pt x="85" y="44"/>
                </a:cubicBezTo>
                <a:cubicBezTo>
                  <a:pt x="88" y="40"/>
                  <a:pt x="88" y="32"/>
                  <a:pt x="83" y="29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0" name="Freeform 37"/>
          <p:cNvSpPr/>
          <p:nvPr/>
        </p:nvSpPr>
        <p:spPr bwMode="auto">
          <a:xfrm>
            <a:off x="4021138" y="380632"/>
            <a:ext cx="690563" cy="965200"/>
          </a:xfrm>
          <a:custGeom>
            <a:avLst/>
            <a:gdLst>
              <a:gd name="T0" fmla="*/ 204 w 252"/>
              <a:gd name="T1" fmla="*/ 131 h 351"/>
              <a:gd name="T2" fmla="*/ 110 w 252"/>
              <a:gd name="T3" fmla="*/ 138 h 351"/>
              <a:gd name="T4" fmla="*/ 107 w 252"/>
              <a:gd name="T5" fmla="*/ 131 h 351"/>
              <a:gd name="T6" fmla="*/ 81 w 252"/>
              <a:gd name="T7" fmla="*/ 78 h 351"/>
              <a:gd name="T8" fmla="*/ 1 w 252"/>
              <a:gd name="T9" fmla="*/ 1 h 351"/>
              <a:gd name="T10" fmla="*/ 1 w 252"/>
              <a:gd name="T11" fmla="*/ 2 h 351"/>
              <a:gd name="T12" fmla="*/ 80 w 252"/>
              <a:gd name="T13" fmla="*/ 86 h 351"/>
              <a:gd name="T14" fmla="*/ 105 w 252"/>
              <a:gd name="T15" fmla="*/ 138 h 351"/>
              <a:gd name="T16" fmla="*/ 126 w 252"/>
              <a:gd name="T17" fmla="*/ 187 h 351"/>
              <a:gd name="T18" fmla="*/ 127 w 252"/>
              <a:gd name="T19" fmla="*/ 188 h 351"/>
              <a:gd name="T20" fmla="*/ 112 w 252"/>
              <a:gd name="T21" fmla="*/ 279 h 351"/>
              <a:gd name="T22" fmla="*/ 167 w 252"/>
              <a:gd name="T23" fmla="*/ 349 h 351"/>
              <a:gd name="T24" fmla="*/ 208 w 252"/>
              <a:gd name="T25" fmla="*/ 336 h 351"/>
              <a:gd name="T26" fmla="*/ 213 w 252"/>
              <a:gd name="T27" fmla="*/ 290 h 351"/>
              <a:gd name="T28" fmla="*/ 130 w 252"/>
              <a:gd name="T29" fmla="*/ 187 h 351"/>
              <a:gd name="T30" fmla="*/ 129 w 252"/>
              <a:gd name="T31" fmla="*/ 187 h 351"/>
              <a:gd name="T32" fmla="*/ 128 w 252"/>
              <a:gd name="T33" fmla="*/ 187 h 351"/>
              <a:gd name="T34" fmla="*/ 128 w 252"/>
              <a:gd name="T35" fmla="*/ 186 h 351"/>
              <a:gd name="T36" fmla="*/ 115 w 252"/>
              <a:gd name="T37" fmla="*/ 150 h 351"/>
              <a:gd name="T38" fmla="*/ 128 w 252"/>
              <a:gd name="T39" fmla="*/ 163 h 351"/>
              <a:gd name="T40" fmla="*/ 168 w 252"/>
              <a:gd name="T41" fmla="*/ 193 h 351"/>
              <a:gd name="T42" fmla="*/ 236 w 252"/>
              <a:gd name="T43" fmla="*/ 200 h 351"/>
              <a:gd name="T44" fmla="*/ 204 w 252"/>
              <a:gd name="T45" fmla="*/ 13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2" h="351">
                <a:moveTo>
                  <a:pt x="204" y="131"/>
                </a:moveTo>
                <a:cubicBezTo>
                  <a:pt x="175" y="119"/>
                  <a:pt x="136" y="119"/>
                  <a:pt x="110" y="138"/>
                </a:cubicBezTo>
                <a:cubicBezTo>
                  <a:pt x="109" y="135"/>
                  <a:pt x="108" y="133"/>
                  <a:pt x="107" y="131"/>
                </a:cubicBezTo>
                <a:cubicBezTo>
                  <a:pt x="100" y="113"/>
                  <a:pt x="91" y="95"/>
                  <a:pt x="81" y="78"/>
                </a:cubicBezTo>
                <a:cubicBezTo>
                  <a:pt x="62" y="46"/>
                  <a:pt x="36" y="17"/>
                  <a:pt x="1" y="1"/>
                </a:cubicBezTo>
                <a:cubicBezTo>
                  <a:pt x="0" y="0"/>
                  <a:pt x="0" y="1"/>
                  <a:pt x="1" y="2"/>
                </a:cubicBezTo>
                <a:cubicBezTo>
                  <a:pt x="34" y="24"/>
                  <a:pt x="60" y="51"/>
                  <a:pt x="80" y="86"/>
                </a:cubicBezTo>
                <a:cubicBezTo>
                  <a:pt x="90" y="103"/>
                  <a:pt x="98" y="120"/>
                  <a:pt x="105" y="138"/>
                </a:cubicBezTo>
                <a:cubicBezTo>
                  <a:pt x="112" y="155"/>
                  <a:pt x="118" y="172"/>
                  <a:pt x="126" y="187"/>
                </a:cubicBezTo>
                <a:cubicBezTo>
                  <a:pt x="126" y="188"/>
                  <a:pt x="126" y="188"/>
                  <a:pt x="127" y="188"/>
                </a:cubicBezTo>
                <a:cubicBezTo>
                  <a:pt x="108" y="212"/>
                  <a:pt x="107" y="251"/>
                  <a:pt x="112" y="279"/>
                </a:cubicBezTo>
                <a:cubicBezTo>
                  <a:pt x="117" y="309"/>
                  <a:pt x="133" y="343"/>
                  <a:pt x="167" y="349"/>
                </a:cubicBezTo>
                <a:cubicBezTo>
                  <a:pt x="181" y="351"/>
                  <a:pt x="199" y="350"/>
                  <a:pt x="208" y="336"/>
                </a:cubicBezTo>
                <a:cubicBezTo>
                  <a:pt x="216" y="322"/>
                  <a:pt x="216" y="305"/>
                  <a:pt x="213" y="290"/>
                </a:cubicBezTo>
                <a:cubicBezTo>
                  <a:pt x="203" y="244"/>
                  <a:pt x="168" y="212"/>
                  <a:pt x="130" y="187"/>
                </a:cubicBezTo>
                <a:cubicBezTo>
                  <a:pt x="130" y="187"/>
                  <a:pt x="129" y="187"/>
                  <a:pt x="129" y="187"/>
                </a:cubicBezTo>
                <a:cubicBezTo>
                  <a:pt x="128" y="187"/>
                  <a:pt x="128" y="187"/>
                  <a:pt x="128" y="187"/>
                </a:cubicBezTo>
                <a:cubicBezTo>
                  <a:pt x="128" y="187"/>
                  <a:pt x="128" y="186"/>
                  <a:pt x="128" y="186"/>
                </a:cubicBezTo>
                <a:cubicBezTo>
                  <a:pt x="125" y="174"/>
                  <a:pt x="120" y="162"/>
                  <a:pt x="115" y="150"/>
                </a:cubicBezTo>
                <a:cubicBezTo>
                  <a:pt x="119" y="155"/>
                  <a:pt x="124" y="159"/>
                  <a:pt x="128" y="163"/>
                </a:cubicBezTo>
                <a:cubicBezTo>
                  <a:pt x="140" y="174"/>
                  <a:pt x="154" y="185"/>
                  <a:pt x="168" y="193"/>
                </a:cubicBezTo>
                <a:cubicBezTo>
                  <a:pt x="184" y="202"/>
                  <a:pt x="222" y="223"/>
                  <a:pt x="236" y="200"/>
                </a:cubicBezTo>
                <a:cubicBezTo>
                  <a:pt x="252" y="173"/>
                  <a:pt x="229" y="141"/>
                  <a:pt x="204" y="131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1" name="Freeform 38"/>
          <p:cNvSpPr/>
          <p:nvPr/>
        </p:nvSpPr>
        <p:spPr bwMode="auto">
          <a:xfrm>
            <a:off x="4773613" y="894982"/>
            <a:ext cx="349250" cy="338138"/>
          </a:xfrm>
          <a:custGeom>
            <a:avLst/>
            <a:gdLst>
              <a:gd name="T0" fmla="*/ 109 w 127"/>
              <a:gd name="T1" fmla="*/ 24 h 123"/>
              <a:gd name="T2" fmla="*/ 57 w 127"/>
              <a:gd name="T3" fmla="*/ 2 h 123"/>
              <a:gd name="T4" fmla="*/ 18 w 127"/>
              <a:gd name="T5" fmla="*/ 18 h 123"/>
              <a:gd name="T6" fmla="*/ 3 w 127"/>
              <a:gd name="T7" fmla="*/ 54 h 123"/>
              <a:gd name="T8" fmla="*/ 11 w 127"/>
              <a:gd name="T9" fmla="*/ 97 h 123"/>
              <a:gd name="T10" fmla="*/ 43 w 127"/>
              <a:gd name="T11" fmla="*/ 121 h 123"/>
              <a:gd name="T12" fmla="*/ 64 w 127"/>
              <a:gd name="T13" fmla="*/ 101 h 123"/>
              <a:gd name="T14" fmla="*/ 95 w 127"/>
              <a:gd name="T15" fmla="*/ 75 h 123"/>
              <a:gd name="T16" fmla="*/ 124 w 127"/>
              <a:gd name="T17" fmla="*/ 69 h 123"/>
              <a:gd name="T18" fmla="*/ 109 w 127"/>
              <a:gd name="T19" fmla="*/ 2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123">
                <a:moveTo>
                  <a:pt x="109" y="24"/>
                </a:moveTo>
                <a:cubicBezTo>
                  <a:pt x="96" y="11"/>
                  <a:pt x="75" y="4"/>
                  <a:pt x="57" y="2"/>
                </a:cubicBezTo>
                <a:cubicBezTo>
                  <a:pt x="44" y="0"/>
                  <a:pt x="23" y="2"/>
                  <a:pt x="18" y="18"/>
                </a:cubicBezTo>
                <a:cubicBezTo>
                  <a:pt x="9" y="25"/>
                  <a:pt x="4" y="46"/>
                  <a:pt x="3" y="54"/>
                </a:cubicBezTo>
                <a:cubicBezTo>
                  <a:pt x="0" y="70"/>
                  <a:pt x="2" y="84"/>
                  <a:pt x="11" y="97"/>
                </a:cubicBezTo>
                <a:cubicBezTo>
                  <a:pt x="19" y="108"/>
                  <a:pt x="30" y="119"/>
                  <a:pt x="43" y="121"/>
                </a:cubicBezTo>
                <a:cubicBezTo>
                  <a:pt x="56" y="123"/>
                  <a:pt x="62" y="112"/>
                  <a:pt x="64" y="101"/>
                </a:cubicBezTo>
                <a:cubicBezTo>
                  <a:pt x="81" y="111"/>
                  <a:pt x="97" y="94"/>
                  <a:pt x="95" y="75"/>
                </a:cubicBezTo>
                <a:cubicBezTo>
                  <a:pt x="105" y="83"/>
                  <a:pt x="121" y="85"/>
                  <a:pt x="124" y="69"/>
                </a:cubicBezTo>
                <a:cubicBezTo>
                  <a:pt x="127" y="54"/>
                  <a:pt x="119" y="35"/>
                  <a:pt x="109" y="24"/>
                </a:cubicBezTo>
                <a:close/>
              </a:path>
            </a:pathLst>
          </a:custGeom>
          <a:solidFill>
            <a:srgbClr val="B28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2" name="Freeform 39"/>
          <p:cNvSpPr/>
          <p:nvPr/>
        </p:nvSpPr>
        <p:spPr bwMode="auto">
          <a:xfrm>
            <a:off x="5297488" y="267919"/>
            <a:ext cx="858838" cy="676275"/>
          </a:xfrm>
          <a:custGeom>
            <a:avLst/>
            <a:gdLst>
              <a:gd name="T0" fmla="*/ 289 w 313"/>
              <a:gd name="T1" fmla="*/ 50 h 246"/>
              <a:gd name="T2" fmla="*/ 289 w 313"/>
              <a:gd name="T3" fmla="*/ 51 h 246"/>
              <a:gd name="T4" fmla="*/ 257 w 313"/>
              <a:gd name="T5" fmla="*/ 61 h 246"/>
              <a:gd name="T6" fmla="*/ 288 w 313"/>
              <a:gd name="T7" fmla="*/ 26 h 246"/>
              <a:gd name="T8" fmla="*/ 274 w 313"/>
              <a:gd name="T9" fmla="*/ 6 h 246"/>
              <a:gd name="T10" fmla="*/ 272 w 313"/>
              <a:gd name="T11" fmla="*/ 17 h 246"/>
              <a:gd name="T12" fmla="*/ 229 w 313"/>
              <a:gd name="T13" fmla="*/ 84 h 246"/>
              <a:gd name="T14" fmla="*/ 237 w 313"/>
              <a:gd name="T15" fmla="*/ 35 h 246"/>
              <a:gd name="T16" fmla="*/ 210 w 313"/>
              <a:gd name="T17" fmla="*/ 40 h 246"/>
              <a:gd name="T18" fmla="*/ 225 w 313"/>
              <a:gd name="T19" fmla="*/ 49 h 246"/>
              <a:gd name="T20" fmla="*/ 227 w 313"/>
              <a:gd name="T21" fmla="*/ 86 h 246"/>
              <a:gd name="T22" fmla="*/ 160 w 313"/>
              <a:gd name="T23" fmla="*/ 145 h 246"/>
              <a:gd name="T24" fmla="*/ 189 w 313"/>
              <a:gd name="T25" fmla="*/ 85 h 246"/>
              <a:gd name="T26" fmla="*/ 167 w 313"/>
              <a:gd name="T27" fmla="*/ 69 h 246"/>
              <a:gd name="T28" fmla="*/ 170 w 313"/>
              <a:gd name="T29" fmla="*/ 86 h 246"/>
              <a:gd name="T30" fmla="*/ 158 w 313"/>
              <a:gd name="T31" fmla="*/ 147 h 246"/>
              <a:gd name="T32" fmla="*/ 87 w 313"/>
              <a:gd name="T33" fmla="*/ 197 h 246"/>
              <a:gd name="T34" fmla="*/ 136 w 313"/>
              <a:gd name="T35" fmla="*/ 137 h 246"/>
              <a:gd name="T36" fmla="*/ 113 w 313"/>
              <a:gd name="T37" fmla="*/ 124 h 246"/>
              <a:gd name="T38" fmla="*/ 114 w 313"/>
              <a:gd name="T39" fmla="*/ 139 h 246"/>
              <a:gd name="T40" fmla="*/ 46 w 313"/>
              <a:gd name="T41" fmla="*/ 222 h 246"/>
              <a:gd name="T42" fmla="*/ 32 w 313"/>
              <a:gd name="T43" fmla="*/ 211 h 246"/>
              <a:gd name="T44" fmla="*/ 50 w 313"/>
              <a:gd name="T45" fmla="*/ 187 h 246"/>
              <a:gd name="T46" fmla="*/ 28 w 313"/>
              <a:gd name="T47" fmla="*/ 171 h 246"/>
              <a:gd name="T48" fmla="*/ 35 w 313"/>
              <a:gd name="T49" fmla="*/ 189 h 246"/>
              <a:gd name="T50" fmla="*/ 0 w 313"/>
              <a:gd name="T51" fmla="*/ 245 h 246"/>
              <a:gd name="T52" fmla="*/ 41 w 313"/>
              <a:gd name="T53" fmla="*/ 230 h 246"/>
              <a:gd name="T54" fmla="*/ 102 w 313"/>
              <a:gd name="T55" fmla="*/ 224 h 246"/>
              <a:gd name="T56" fmla="*/ 121 w 313"/>
              <a:gd name="T57" fmla="*/ 235 h 246"/>
              <a:gd name="T58" fmla="*/ 107 w 313"/>
              <a:gd name="T59" fmla="*/ 210 h 246"/>
              <a:gd name="T60" fmla="*/ 103 w 313"/>
              <a:gd name="T61" fmla="*/ 219 h 246"/>
              <a:gd name="T62" fmla="*/ 54 w 313"/>
              <a:gd name="T63" fmla="*/ 223 h 246"/>
              <a:gd name="T64" fmla="*/ 131 w 313"/>
              <a:gd name="T65" fmla="*/ 173 h 246"/>
              <a:gd name="T66" fmla="*/ 182 w 313"/>
              <a:gd name="T67" fmla="*/ 195 h 246"/>
              <a:gd name="T68" fmla="*/ 199 w 313"/>
              <a:gd name="T69" fmla="*/ 201 h 246"/>
              <a:gd name="T70" fmla="*/ 188 w 313"/>
              <a:gd name="T71" fmla="*/ 177 h 246"/>
              <a:gd name="T72" fmla="*/ 133 w 313"/>
              <a:gd name="T73" fmla="*/ 172 h 246"/>
              <a:gd name="T74" fmla="*/ 199 w 313"/>
              <a:gd name="T75" fmla="*/ 120 h 246"/>
              <a:gd name="T76" fmla="*/ 238 w 313"/>
              <a:gd name="T77" fmla="*/ 135 h 246"/>
              <a:gd name="T78" fmla="*/ 257 w 313"/>
              <a:gd name="T79" fmla="*/ 121 h 246"/>
              <a:gd name="T80" fmla="*/ 245 w 313"/>
              <a:gd name="T81" fmla="*/ 117 h 246"/>
              <a:gd name="T82" fmla="*/ 241 w 313"/>
              <a:gd name="T83" fmla="*/ 119 h 246"/>
              <a:gd name="T84" fmla="*/ 238 w 313"/>
              <a:gd name="T85" fmla="*/ 122 h 246"/>
              <a:gd name="T86" fmla="*/ 255 w 313"/>
              <a:gd name="T87" fmla="*/ 63 h 246"/>
              <a:gd name="T88" fmla="*/ 291 w 313"/>
              <a:gd name="T89" fmla="*/ 56 h 246"/>
              <a:gd name="T90" fmla="*/ 313 w 313"/>
              <a:gd name="T91" fmla="*/ 4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13" h="246">
                <a:moveTo>
                  <a:pt x="299" y="37"/>
                </a:moveTo>
                <a:cubicBezTo>
                  <a:pt x="294" y="39"/>
                  <a:pt x="290" y="45"/>
                  <a:pt x="289" y="50"/>
                </a:cubicBezTo>
                <a:cubicBezTo>
                  <a:pt x="289" y="50"/>
                  <a:pt x="288" y="51"/>
                  <a:pt x="288" y="51"/>
                </a:cubicBezTo>
                <a:cubicBezTo>
                  <a:pt x="288" y="51"/>
                  <a:pt x="289" y="51"/>
                  <a:pt x="289" y="51"/>
                </a:cubicBezTo>
                <a:cubicBezTo>
                  <a:pt x="288" y="52"/>
                  <a:pt x="288" y="53"/>
                  <a:pt x="288" y="54"/>
                </a:cubicBezTo>
                <a:cubicBezTo>
                  <a:pt x="278" y="55"/>
                  <a:pt x="267" y="58"/>
                  <a:pt x="257" y="61"/>
                </a:cubicBezTo>
                <a:cubicBezTo>
                  <a:pt x="265" y="50"/>
                  <a:pt x="273" y="39"/>
                  <a:pt x="279" y="27"/>
                </a:cubicBezTo>
                <a:cubicBezTo>
                  <a:pt x="282" y="28"/>
                  <a:pt x="285" y="28"/>
                  <a:pt x="288" y="26"/>
                </a:cubicBezTo>
                <a:cubicBezTo>
                  <a:pt x="293" y="23"/>
                  <a:pt x="296" y="16"/>
                  <a:pt x="293" y="10"/>
                </a:cubicBezTo>
                <a:cubicBezTo>
                  <a:pt x="290" y="3"/>
                  <a:pt x="279" y="0"/>
                  <a:pt x="274" y="6"/>
                </a:cubicBezTo>
                <a:cubicBezTo>
                  <a:pt x="272" y="9"/>
                  <a:pt x="272" y="12"/>
                  <a:pt x="273" y="16"/>
                </a:cubicBezTo>
                <a:cubicBezTo>
                  <a:pt x="272" y="16"/>
                  <a:pt x="272" y="16"/>
                  <a:pt x="272" y="17"/>
                </a:cubicBezTo>
                <a:cubicBezTo>
                  <a:pt x="273" y="20"/>
                  <a:pt x="274" y="23"/>
                  <a:pt x="277" y="25"/>
                </a:cubicBezTo>
                <a:cubicBezTo>
                  <a:pt x="262" y="46"/>
                  <a:pt x="246" y="66"/>
                  <a:pt x="229" y="84"/>
                </a:cubicBezTo>
                <a:cubicBezTo>
                  <a:pt x="229" y="72"/>
                  <a:pt x="229" y="60"/>
                  <a:pt x="228" y="48"/>
                </a:cubicBezTo>
                <a:cubicBezTo>
                  <a:pt x="234" y="46"/>
                  <a:pt x="238" y="41"/>
                  <a:pt x="237" y="35"/>
                </a:cubicBezTo>
                <a:cubicBezTo>
                  <a:pt x="237" y="28"/>
                  <a:pt x="231" y="24"/>
                  <a:pt x="224" y="24"/>
                </a:cubicBezTo>
                <a:cubicBezTo>
                  <a:pt x="217" y="25"/>
                  <a:pt x="207" y="32"/>
                  <a:pt x="210" y="40"/>
                </a:cubicBezTo>
                <a:cubicBezTo>
                  <a:pt x="212" y="45"/>
                  <a:pt x="218" y="48"/>
                  <a:pt x="223" y="48"/>
                </a:cubicBezTo>
                <a:cubicBezTo>
                  <a:pt x="223" y="48"/>
                  <a:pt x="224" y="49"/>
                  <a:pt x="225" y="49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6" y="61"/>
                  <a:pt x="226" y="73"/>
                  <a:pt x="227" y="86"/>
                </a:cubicBezTo>
                <a:cubicBezTo>
                  <a:pt x="207" y="107"/>
                  <a:pt x="185" y="126"/>
                  <a:pt x="161" y="145"/>
                </a:cubicBezTo>
                <a:cubicBezTo>
                  <a:pt x="161" y="145"/>
                  <a:pt x="161" y="145"/>
                  <a:pt x="160" y="145"/>
                </a:cubicBezTo>
                <a:cubicBezTo>
                  <a:pt x="164" y="126"/>
                  <a:pt x="170" y="109"/>
                  <a:pt x="176" y="90"/>
                </a:cubicBezTo>
                <a:cubicBezTo>
                  <a:pt x="181" y="92"/>
                  <a:pt x="186" y="90"/>
                  <a:pt x="189" y="85"/>
                </a:cubicBezTo>
                <a:cubicBezTo>
                  <a:pt x="193" y="79"/>
                  <a:pt x="192" y="69"/>
                  <a:pt x="187" y="64"/>
                </a:cubicBezTo>
                <a:cubicBezTo>
                  <a:pt x="181" y="58"/>
                  <a:pt x="170" y="62"/>
                  <a:pt x="167" y="69"/>
                </a:cubicBezTo>
                <a:cubicBezTo>
                  <a:pt x="165" y="74"/>
                  <a:pt x="166" y="80"/>
                  <a:pt x="170" y="85"/>
                </a:cubicBezTo>
                <a:cubicBezTo>
                  <a:pt x="170" y="85"/>
                  <a:pt x="170" y="85"/>
                  <a:pt x="170" y="86"/>
                </a:cubicBezTo>
                <a:cubicBezTo>
                  <a:pt x="171" y="87"/>
                  <a:pt x="173" y="89"/>
                  <a:pt x="174" y="89"/>
                </a:cubicBezTo>
                <a:cubicBezTo>
                  <a:pt x="168" y="108"/>
                  <a:pt x="160" y="127"/>
                  <a:pt x="158" y="147"/>
                </a:cubicBezTo>
                <a:cubicBezTo>
                  <a:pt x="136" y="164"/>
                  <a:pt x="113" y="180"/>
                  <a:pt x="90" y="195"/>
                </a:cubicBezTo>
                <a:cubicBezTo>
                  <a:pt x="89" y="196"/>
                  <a:pt x="88" y="196"/>
                  <a:pt x="87" y="197"/>
                </a:cubicBezTo>
                <a:cubicBezTo>
                  <a:pt x="95" y="177"/>
                  <a:pt x="105" y="159"/>
                  <a:pt x="116" y="142"/>
                </a:cubicBezTo>
                <a:cubicBezTo>
                  <a:pt x="123" y="146"/>
                  <a:pt x="133" y="143"/>
                  <a:pt x="136" y="137"/>
                </a:cubicBezTo>
                <a:cubicBezTo>
                  <a:pt x="139" y="131"/>
                  <a:pt x="138" y="122"/>
                  <a:pt x="133" y="118"/>
                </a:cubicBezTo>
                <a:cubicBezTo>
                  <a:pt x="126" y="111"/>
                  <a:pt x="117" y="118"/>
                  <a:pt x="113" y="124"/>
                </a:cubicBezTo>
                <a:cubicBezTo>
                  <a:pt x="113" y="125"/>
                  <a:pt x="113" y="125"/>
                  <a:pt x="113" y="125"/>
                </a:cubicBezTo>
                <a:cubicBezTo>
                  <a:pt x="111" y="130"/>
                  <a:pt x="111" y="135"/>
                  <a:pt x="114" y="139"/>
                </a:cubicBezTo>
                <a:cubicBezTo>
                  <a:pt x="101" y="157"/>
                  <a:pt x="90" y="177"/>
                  <a:pt x="85" y="198"/>
                </a:cubicBezTo>
                <a:cubicBezTo>
                  <a:pt x="72" y="206"/>
                  <a:pt x="59" y="214"/>
                  <a:pt x="46" y="222"/>
                </a:cubicBezTo>
                <a:cubicBezTo>
                  <a:pt x="40" y="225"/>
                  <a:pt x="33" y="228"/>
                  <a:pt x="27" y="231"/>
                </a:cubicBezTo>
                <a:cubicBezTo>
                  <a:pt x="29" y="225"/>
                  <a:pt x="30" y="218"/>
                  <a:pt x="32" y="211"/>
                </a:cubicBezTo>
                <a:cubicBezTo>
                  <a:pt x="34" y="204"/>
                  <a:pt x="36" y="197"/>
                  <a:pt x="38" y="191"/>
                </a:cubicBezTo>
                <a:cubicBezTo>
                  <a:pt x="42" y="192"/>
                  <a:pt x="47" y="191"/>
                  <a:pt x="50" y="187"/>
                </a:cubicBezTo>
                <a:cubicBezTo>
                  <a:pt x="55" y="181"/>
                  <a:pt x="55" y="171"/>
                  <a:pt x="49" y="166"/>
                </a:cubicBezTo>
                <a:cubicBezTo>
                  <a:pt x="41" y="160"/>
                  <a:pt x="31" y="163"/>
                  <a:pt x="28" y="171"/>
                </a:cubicBezTo>
                <a:cubicBezTo>
                  <a:pt x="26" y="176"/>
                  <a:pt x="28" y="184"/>
                  <a:pt x="32" y="186"/>
                </a:cubicBezTo>
                <a:cubicBezTo>
                  <a:pt x="33" y="188"/>
                  <a:pt x="34" y="189"/>
                  <a:pt x="35" y="189"/>
                </a:cubicBezTo>
                <a:cubicBezTo>
                  <a:pt x="28" y="202"/>
                  <a:pt x="26" y="219"/>
                  <a:pt x="23" y="233"/>
                </a:cubicBezTo>
                <a:cubicBezTo>
                  <a:pt x="15" y="236"/>
                  <a:pt x="7" y="240"/>
                  <a:pt x="0" y="245"/>
                </a:cubicBezTo>
                <a:cubicBezTo>
                  <a:pt x="0" y="245"/>
                  <a:pt x="0" y="246"/>
                  <a:pt x="0" y="246"/>
                </a:cubicBezTo>
                <a:cubicBezTo>
                  <a:pt x="14" y="245"/>
                  <a:pt x="29" y="236"/>
                  <a:pt x="41" y="230"/>
                </a:cubicBezTo>
                <a:cubicBezTo>
                  <a:pt x="45" y="228"/>
                  <a:pt x="48" y="226"/>
                  <a:pt x="51" y="224"/>
                </a:cubicBezTo>
                <a:cubicBezTo>
                  <a:pt x="67" y="226"/>
                  <a:pt x="86" y="227"/>
                  <a:pt x="102" y="224"/>
                </a:cubicBezTo>
                <a:cubicBezTo>
                  <a:pt x="102" y="225"/>
                  <a:pt x="102" y="226"/>
                  <a:pt x="102" y="227"/>
                </a:cubicBezTo>
                <a:cubicBezTo>
                  <a:pt x="104" y="236"/>
                  <a:pt x="114" y="237"/>
                  <a:pt x="121" y="235"/>
                </a:cubicBezTo>
                <a:cubicBezTo>
                  <a:pt x="128" y="232"/>
                  <a:pt x="131" y="225"/>
                  <a:pt x="128" y="218"/>
                </a:cubicBezTo>
                <a:cubicBezTo>
                  <a:pt x="125" y="211"/>
                  <a:pt x="114" y="206"/>
                  <a:pt x="107" y="210"/>
                </a:cubicBezTo>
                <a:cubicBezTo>
                  <a:pt x="107" y="210"/>
                  <a:pt x="106" y="211"/>
                  <a:pt x="107" y="212"/>
                </a:cubicBezTo>
                <a:cubicBezTo>
                  <a:pt x="105" y="214"/>
                  <a:pt x="103" y="216"/>
                  <a:pt x="103" y="219"/>
                </a:cubicBezTo>
                <a:cubicBezTo>
                  <a:pt x="95" y="220"/>
                  <a:pt x="87" y="222"/>
                  <a:pt x="79" y="222"/>
                </a:cubicBezTo>
                <a:cubicBezTo>
                  <a:pt x="71" y="223"/>
                  <a:pt x="62" y="223"/>
                  <a:pt x="54" y="223"/>
                </a:cubicBezTo>
                <a:cubicBezTo>
                  <a:pt x="66" y="216"/>
                  <a:pt x="77" y="209"/>
                  <a:pt x="89" y="201"/>
                </a:cubicBezTo>
                <a:cubicBezTo>
                  <a:pt x="103" y="192"/>
                  <a:pt x="117" y="183"/>
                  <a:pt x="131" y="173"/>
                </a:cubicBezTo>
                <a:cubicBezTo>
                  <a:pt x="146" y="180"/>
                  <a:pt x="163" y="186"/>
                  <a:pt x="180" y="188"/>
                </a:cubicBezTo>
                <a:cubicBezTo>
                  <a:pt x="179" y="190"/>
                  <a:pt x="180" y="193"/>
                  <a:pt x="182" y="195"/>
                </a:cubicBezTo>
                <a:cubicBezTo>
                  <a:pt x="182" y="195"/>
                  <a:pt x="182" y="195"/>
                  <a:pt x="182" y="195"/>
                </a:cubicBezTo>
                <a:cubicBezTo>
                  <a:pt x="185" y="200"/>
                  <a:pt x="192" y="203"/>
                  <a:pt x="199" y="201"/>
                </a:cubicBezTo>
                <a:cubicBezTo>
                  <a:pt x="206" y="198"/>
                  <a:pt x="212" y="188"/>
                  <a:pt x="207" y="181"/>
                </a:cubicBezTo>
                <a:cubicBezTo>
                  <a:pt x="203" y="175"/>
                  <a:pt x="194" y="175"/>
                  <a:pt x="188" y="177"/>
                </a:cubicBezTo>
                <a:cubicBezTo>
                  <a:pt x="184" y="178"/>
                  <a:pt x="182" y="181"/>
                  <a:pt x="180" y="184"/>
                </a:cubicBezTo>
                <a:cubicBezTo>
                  <a:pt x="164" y="182"/>
                  <a:pt x="148" y="178"/>
                  <a:pt x="133" y="172"/>
                </a:cubicBezTo>
                <a:cubicBezTo>
                  <a:pt x="142" y="165"/>
                  <a:pt x="150" y="159"/>
                  <a:pt x="159" y="152"/>
                </a:cubicBezTo>
                <a:cubicBezTo>
                  <a:pt x="172" y="142"/>
                  <a:pt x="186" y="131"/>
                  <a:pt x="199" y="120"/>
                </a:cubicBezTo>
                <a:cubicBezTo>
                  <a:pt x="211" y="125"/>
                  <a:pt x="224" y="126"/>
                  <a:pt x="237" y="126"/>
                </a:cubicBezTo>
                <a:cubicBezTo>
                  <a:pt x="236" y="129"/>
                  <a:pt x="237" y="132"/>
                  <a:pt x="238" y="135"/>
                </a:cubicBezTo>
                <a:cubicBezTo>
                  <a:pt x="242" y="141"/>
                  <a:pt x="253" y="142"/>
                  <a:pt x="258" y="137"/>
                </a:cubicBezTo>
                <a:cubicBezTo>
                  <a:pt x="262" y="132"/>
                  <a:pt x="261" y="125"/>
                  <a:pt x="257" y="121"/>
                </a:cubicBezTo>
                <a:cubicBezTo>
                  <a:pt x="254" y="117"/>
                  <a:pt x="249" y="116"/>
                  <a:pt x="245" y="117"/>
                </a:cubicBezTo>
                <a:cubicBezTo>
                  <a:pt x="245" y="117"/>
                  <a:pt x="245" y="117"/>
                  <a:pt x="245" y="117"/>
                </a:cubicBezTo>
                <a:cubicBezTo>
                  <a:pt x="246" y="117"/>
                  <a:pt x="245" y="116"/>
                  <a:pt x="245" y="117"/>
                </a:cubicBezTo>
                <a:cubicBezTo>
                  <a:pt x="243" y="117"/>
                  <a:pt x="242" y="118"/>
                  <a:pt x="241" y="119"/>
                </a:cubicBezTo>
                <a:cubicBezTo>
                  <a:pt x="240" y="120"/>
                  <a:pt x="239" y="121"/>
                  <a:pt x="238" y="121"/>
                </a:cubicBezTo>
                <a:cubicBezTo>
                  <a:pt x="238" y="122"/>
                  <a:pt x="238" y="122"/>
                  <a:pt x="238" y="122"/>
                </a:cubicBezTo>
                <a:cubicBezTo>
                  <a:pt x="226" y="122"/>
                  <a:pt x="213" y="122"/>
                  <a:pt x="201" y="119"/>
                </a:cubicBezTo>
                <a:cubicBezTo>
                  <a:pt x="220" y="102"/>
                  <a:pt x="239" y="83"/>
                  <a:pt x="255" y="63"/>
                </a:cubicBezTo>
                <a:cubicBezTo>
                  <a:pt x="267" y="62"/>
                  <a:pt x="279" y="60"/>
                  <a:pt x="291" y="57"/>
                </a:cubicBezTo>
                <a:cubicBezTo>
                  <a:pt x="291" y="57"/>
                  <a:pt x="291" y="56"/>
                  <a:pt x="291" y="56"/>
                </a:cubicBezTo>
                <a:cubicBezTo>
                  <a:pt x="293" y="60"/>
                  <a:pt x="298" y="62"/>
                  <a:pt x="302" y="61"/>
                </a:cubicBezTo>
                <a:cubicBezTo>
                  <a:pt x="308" y="61"/>
                  <a:pt x="313" y="56"/>
                  <a:pt x="313" y="49"/>
                </a:cubicBezTo>
                <a:cubicBezTo>
                  <a:pt x="313" y="42"/>
                  <a:pt x="306" y="34"/>
                  <a:pt x="299" y="37"/>
                </a:cubicBezTo>
                <a:close/>
              </a:path>
            </a:pathLst>
          </a:custGeom>
          <a:solidFill>
            <a:srgbClr val="B28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3" name="Freeform 40"/>
          <p:cNvSpPr/>
          <p:nvPr/>
        </p:nvSpPr>
        <p:spPr bwMode="auto">
          <a:xfrm>
            <a:off x="4519613" y="159969"/>
            <a:ext cx="1027113" cy="657225"/>
          </a:xfrm>
          <a:custGeom>
            <a:avLst/>
            <a:gdLst>
              <a:gd name="T0" fmla="*/ 372 w 375"/>
              <a:gd name="T1" fmla="*/ 32 h 239"/>
              <a:gd name="T2" fmla="*/ 331 w 375"/>
              <a:gd name="T3" fmla="*/ 50 h 239"/>
              <a:gd name="T4" fmla="*/ 290 w 375"/>
              <a:gd name="T5" fmla="*/ 64 h 239"/>
              <a:gd name="T6" fmla="*/ 235 w 375"/>
              <a:gd name="T7" fmla="*/ 113 h 239"/>
              <a:gd name="T8" fmla="*/ 211 w 375"/>
              <a:gd name="T9" fmla="*/ 121 h 239"/>
              <a:gd name="T10" fmla="*/ 136 w 375"/>
              <a:gd name="T11" fmla="*/ 138 h 239"/>
              <a:gd name="T12" fmla="*/ 162 w 375"/>
              <a:gd name="T13" fmla="*/ 117 h 239"/>
              <a:gd name="T14" fmla="*/ 171 w 375"/>
              <a:gd name="T15" fmla="*/ 107 h 239"/>
              <a:gd name="T16" fmla="*/ 241 w 375"/>
              <a:gd name="T17" fmla="*/ 5 h 239"/>
              <a:gd name="T18" fmla="*/ 243 w 375"/>
              <a:gd name="T19" fmla="*/ 2 h 239"/>
              <a:gd name="T20" fmla="*/ 241 w 375"/>
              <a:gd name="T21" fmla="*/ 1 h 239"/>
              <a:gd name="T22" fmla="*/ 218 w 375"/>
              <a:gd name="T23" fmla="*/ 26 h 239"/>
              <a:gd name="T24" fmla="*/ 191 w 375"/>
              <a:gd name="T25" fmla="*/ 50 h 239"/>
              <a:gd name="T26" fmla="*/ 167 w 375"/>
              <a:gd name="T27" fmla="*/ 106 h 239"/>
              <a:gd name="T28" fmla="*/ 167 w 375"/>
              <a:gd name="T29" fmla="*/ 106 h 239"/>
              <a:gd name="T30" fmla="*/ 162 w 375"/>
              <a:gd name="T31" fmla="*/ 112 h 239"/>
              <a:gd name="T32" fmla="*/ 131 w 375"/>
              <a:gd name="T33" fmla="*/ 139 h 239"/>
              <a:gd name="T34" fmla="*/ 89 w 375"/>
              <a:gd name="T35" fmla="*/ 146 h 239"/>
              <a:gd name="T36" fmla="*/ 89 w 375"/>
              <a:gd name="T37" fmla="*/ 146 h 239"/>
              <a:gd name="T38" fmla="*/ 89 w 375"/>
              <a:gd name="T39" fmla="*/ 146 h 239"/>
              <a:gd name="T40" fmla="*/ 67 w 375"/>
              <a:gd name="T41" fmla="*/ 149 h 239"/>
              <a:gd name="T42" fmla="*/ 1 w 375"/>
              <a:gd name="T43" fmla="*/ 147 h 239"/>
              <a:gd name="T44" fmla="*/ 1 w 375"/>
              <a:gd name="T45" fmla="*/ 149 h 239"/>
              <a:gd name="T46" fmla="*/ 58 w 375"/>
              <a:gd name="T47" fmla="*/ 154 h 239"/>
              <a:gd name="T48" fmla="*/ 90 w 375"/>
              <a:gd name="T49" fmla="*/ 150 h 239"/>
              <a:gd name="T50" fmla="*/ 144 w 375"/>
              <a:gd name="T51" fmla="*/ 186 h 239"/>
              <a:gd name="T52" fmla="*/ 193 w 375"/>
              <a:gd name="T53" fmla="*/ 202 h 239"/>
              <a:gd name="T54" fmla="*/ 296 w 375"/>
              <a:gd name="T55" fmla="*/ 184 h 239"/>
              <a:gd name="T56" fmla="*/ 296 w 375"/>
              <a:gd name="T57" fmla="*/ 184 h 239"/>
              <a:gd name="T58" fmla="*/ 297 w 375"/>
              <a:gd name="T59" fmla="*/ 183 h 239"/>
              <a:gd name="T60" fmla="*/ 297 w 375"/>
              <a:gd name="T61" fmla="*/ 180 h 239"/>
              <a:gd name="T62" fmla="*/ 192 w 375"/>
              <a:gd name="T63" fmla="*/ 197 h 239"/>
              <a:gd name="T64" fmla="*/ 192 w 375"/>
              <a:gd name="T65" fmla="*/ 198 h 239"/>
              <a:gd name="T66" fmla="*/ 150 w 375"/>
              <a:gd name="T67" fmla="*/ 185 h 239"/>
              <a:gd name="T68" fmla="*/ 92 w 375"/>
              <a:gd name="T69" fmla="*/ 149 h 239"/>
              <a:gd name="T70" fmla="*/ 127 w 375"/>
              <a:gd name="T71" fmla="*/ 144 h 239"/>
              <a:gd name="T72" fmla="*/ 235 w 375"/>
              <a:gd name="T73" fmla="*/ 118 h 239"/>
              <a:gd name="T74" fmla="*/ 235 w 375"/>
              <a:gd name="T75" fmla="*/ 119 h 239"/>
              <a:gd name="T76" fmla="*/ 313 w 375"/>
              <a:gd name="T77" fmla="*/ 123 h 239"/>
              <a:gd name="T78" fmla="*/ 350 w 375"/>
              <a:gd name="T79" fmla="*/ 87 h 239"/>
              <a:gd name="T80" fmla="*/ 372 w 375"/>
              <a:gd name="T81" fmla="*/ 36 h 239"/>
              <a:gd name="T82" fmla="*/ 374 w 375"/>
              <a:gd name="T83" fmla="*/ 35 h 239"/>
              <a:gd name="T84" fmla="*/ 372 w 375"/>
              <a:gd name="T85" fmla="*/ 3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5" h="239">
                <a:moveTo>
                  <a:pt x="372" y="32"/>
                </a:moveTo>
                <a:cubicBezTo>
                  <a:pt x="359" y="39"/>
                  <a:pt x="345" y="45"/>
                  <a:pt x="331" y="50"/>
                </a:cubicBezTo>
                <a:cubicBezTo>
                  <a:pt x="317" y="54"/>
                  <a:pt x="304" y="58"/>
                  <a:pt x="290" y="64"/>
                </a:cubicBezTo>
                <a:cubicBezTo>
                  <a:pt x="267" y="74"/>
                  <a:pt x="249" y="92"/>
                  <a:pt x="235" y="113"/>
                </a:cubicBezTo>
                <a:cubicBezTo>
                  <a:pt x="227" y="116"/>
                  <a:pt x="219" y="119"/>
                  <a:pt x="211" y="121"/>
                </a:cubicBezTo>
                <a:cubicBezTo>
                  <a:pt x="187" y="128"/>
                  <a:pt x="162" y="134"/>
                  <a:pt x="136" y="138"/>
                </a:cubicBezTo>
                <a:cubicBezTo>
                  <a:pt x="146" y="133"/>
                  <a:pt x="155" y="124"/>
                  <a:pt x="162" y="117"/>
                </a:cubicBezTo>
                <a:cubicBezTo>
                  <a:pt x="165" y="114"/>
                  <a:pt x="168" y="111"/>
                  <a:pt x="171" y="107"/>
                </a:cubicBezTo>
                <a:cubicBezTo>
                  <a:pt x="226" y="117"/>
                  <a:pt x="233" y="44"/>
                  <a:pt x="241" y="5"/>
                </a:cubicBezTo>
                <a:cubicBezTo>
                  <a:pt x="242" y="4"/>
                  <a:pt x="242" y="3"/>
                  <a:pt x="243" y="2"/>
                </a:cubicBezTo>
                <a:cubicBezTo>
                  <a:pt x="243" y="1"/>
                  <a:pt x="242" y="0"/>
                  <a:pt x="241" y="1"/>
                </a:cubicBezTo>
                <a:cubicBezTo>
                  <a:pt x="233" y="9"/>
                  <a:pt x="226" y="18"/>
                  <a:pt x="218" y="26"/>
                </a:cubicBezTo>
                <a:cubicBezTo>
                  <a:pt x="209" y="34"/>
                  <a:pt x="199" y="42"/>
                  <a:pt x="191" y="50"/>
                </a:cubicBezTo>
                <a:cubicBezTo>
                  <a:pt x="176" y="65"/>
                  <a:pt x="163" y="84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5" y="108"/>
                  <a:pt x="163" y="110"/>
                  <a:pt x="162" y="112"/>
                </a:cubicBezTo>
                <a:cubicBezTo>
                  <a:pt x="153" y="123"/>
                  <a:pt x="142" y="131"/>
                  <a:pt x="131" y="139"/>
                </a:cubicBezTo>
                <a:cubicBezTo>
                  <a:pt x="117" y="141"/>
                  <a:pt x="103" y="144"/>
                  <a:pt x="89" y="146"/>
                </a:cubicBezTo>
                <a:cubicBezTo>
                  <a:pt x="89" y="146"/>
                  <a:pt x="89" y="146"/>
                  <a:pt x="89" y="146"/>
                </a:cubicBezTo>
                <a:cubicBezTo>
                  <a:pt x="89" y="145"/>
                  <a:pt x="88" y="145"/>
                  <a:pt x="89" y="146"/>
                </a:cubicBezTo>
                <a:cubicBezTo>
                  <a:pt x="81" y="147"/>
                  <a:pt x="74" y="148"/>
                  <a:pt x="67" y="149"/>
                </a:cubicBezTo>
                <a:cubicBezTo>
                  <a:pt x="45" y="153"/>
                  <a:pt x="23" y="154"/>
                  <a:pt x="1" y="147"/>
                </a:cubicBezTo>
                <a:cubicBezTo>
                  <a:pt x="0" y="147"/>
                  <a:pt x="0" y="148"/>
                  <a:pt x="1" y="149"/>
                </a:cubicBezTo>
                <a:cubicBezTo>
                  <a:pt x="17" y="159"/>
                  <a:pt x="40" y="156"/>
                  <a:pt x="58" y="154"/>
                </a:cubicBezTo>
                <a:cubicBezTo>
                  <a:pt x="69" y="153"/>
                  <a:pt x="80" y="151"/>
                  <a:pt x="90" y="150"/>
                </a:cubicBezTo>
                <a:cubicBezTo>
                  <a:pt x="101" y="168"/>
                  <a:pt x="126" y="179"/>
                  <a:pt x="144" y="186"/>
                </a:cubicBezTo>
                <a:cubicBezTo>
                  <a:pt x="159" y="193"/>
                  <a:pt x="176" y="199"/>
                  <a:pt x="193" y="202"/>
                </a:cubicBezTo>
                <a:cubicBezTo>
                  <a:pt x="214" y="239"/>
                  <a:pt x="285" y="222"/>
                  <a:pt x="296" y="184"/>
                </a:cubicBezTo>
                <a:cubicBezTo>
                  <a:pt x="296" y="184"/>
                  <a:pt x="296" y="184"/>
                  <a:pt x="296" y="184"/>
                </a:cubicBezTo>
                <a:cubicBezTo>
                  <a:pt x="296" y="184"/>
                  <a:pt x="297" y="184"/>
                  <a:pt x="297" y="183"/>
                </a:cubicBezTo>
                <a:cubicBezTo>
                  <a:pt x="299" y="183"/>
                  <a:pt x="298" y="180"/>
                  <a:pt x="297" y="180"/>
                </a:cubicBezTo>
                <a:cubicBezTo>
                  <a:pt x="262" y="183"/>
                  <a:pt x="218" y="166"/>
                  <a:pt x="192" y="197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78" y="195"/>
                  <a:pt x="164" y="190"/>
                  <a:pt x="150" y="185"/>
                </a:cubicBezTo>
                <a:cubicBezTo>
                  <a:pt x="130" y="177"/>
                  <a:pt x="106" y="167"/>
                  <a:pt x="92" y="149"/>
                </a:cubicBezTo>
                <a:cubicBezTo>
                  <a:pt x="104" y="147"/>
                  <a:pt x="115" y="145"/>
                  <a:pt x="127" y="144"/>
                </a:cubicBezTo>
                <a:cubicBezTo>
                  <a:pt x="162" y="138"/>
                  <a:pt x="200" y="131"/>
                  <a:pt x="235" y="118"/>
                </a:cubicBezTo>
                <a:cubicBezTo>
                  <a:pt x="235" y="118"/>
                  <a:pt x="235" y="118"/>
                  <a:pt x="235" y="119"/>
                </a:cubicBezTo>
                <a:cubicBezTo>
                  <a:pt x="252" y="141"/>
                  <a:pt x="291" y="133"/>
                  <a:pt x="313" y="123"/>
                </a:cubicBezTo>
                <a:cubicBezTo>
                  <a:pt x="328" y="116"/>
                  <a:pt x="340" y="101"/>
                  <a:pt x="350" y="87"/>
                </a:cubicBezTo>
                <a:cubicBezTo>
                  <a:pt x="360" y="73"/>
                  <a:pt x="370" y="54"/>
                  <a:pt x="372" y="36"/>
                </a:cubicBezTo>
                <a:cubicBezTo>
                  <a:pt x="372" y="35"/>
                  <a:pt x="373" y="35"/>
                  <a:pt x="374" y="35"/>
                </a:cubicBezTo>
                <a:cubicBezTo>
                  <a:pt x="375" y="34"/>
                  <a:pt x="374" y="32"/>
                  <a:pt x="372" y="32"/>
                </a:cubicBezTo>
                <a:close/>
              </a:path>
            </a:pathLst>
          </a:custGeom>
          <a:solidFill>
            <a:srgbClr val="31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4" name="Freeform 41"/>
          <p:cNvSpPr/>
          <p:nvPr/>
        </p:nvSpPr>
        <p:spPr bwMode="auto">
          <a:xfrm>
            <a:off x="6183313" y="-24181"/>
            <a:ext cx="695325" cy="396875"/>
          </a:xfrm>
          <a:custGeom>
            <a:avLst/>
            <a:gdLst>
              <a:gd name="T0" fmla="*/ 228 w 254"/>
              <a:gd name="T1" fmla="*/ 93 h 144"/>
              <a:gd name="T2" fmla="*/ 224 w 254"/>
              <a:gd name="T3" fmla="*/ 69 h 144"/>
              <a:gd name="T4" fmla="*/ 197 w 254"/>
              <a:gd name="T5" fmla="*/ 71 h 144"/>
              <a:gd name="T6" fmla="*/ 167 w 254"/>
              <a:gd name="T7" fmla="*/ 37 h 144"/>
              <a:gd name="T8" fmla="*/ 156 w 254"/>
              <a:gd name="T9" fmla="*/ 13 h 144"/>
              <a:gd name="T10" fmla="*/ 128 w 254"/>
              <a:gd name="T11" fmla="*/ 23 h 144"/>
              <a:gd name="T12" fmla="*/ 85 w 254"/>
              <a:gd name="T13" fmla="*/ 16 h 144"/>
              <a:gd name="T14" fmla="*/ 62 w 254"/>
              <a:gd name="T15" fmla="*/ 3 h 144"/>
              <a:gd name="T16" fmla="*/ 45 w 254"/>
              <a:gd name="T17" fmla="*/ 19 h 144"/>
              <a:gd name="T18" fmla="*/ 45 w 254"/>
              <a:gd name="T19" fmla="*/ 19 h 144"/>
              <a:gd name="T20" fmla="*/ 9 w 254"/>
              <a:gd name="T21" fmla="*/ 19 h 144"/>
              <a:gd name="T22" fmla="*/ 7 w 254"/>
              <a:gd name="T23" fmla="*/ 58 h 144"/>
              <a:gd name="T24" fmla="*/ 36 w 254"/>
              <a:gd name="T25" fmla="*/ 103 h 144"/>
              <a:gd name="T26" fmla="*/ 86 w 254"/>
              <a:gd name="T27" fmla="*/ 133 h 144"/>
              <a:gd name="T28" fmla="*/ 88 w 254"/>
              <a:gd name="T29" fmla="*/ 132 h 144"/>
              <a:gd name="T30" fmla="*/ 112 w 254"/>
              <a:gd name="T31" fmla="*/ 138 h 144"/>
              <a:gd name="T32" fmla="*/ 153 w 254"/>
              <a:gd name="T33" fmla="*/ 143 h 144"/>
              <a:gd name="T34" fmla="*/ 218 w 254"/>
              <a:gd name="T35" fmla="*/ 138 h 144"/>
              <a:gd name="T36" fmla="*/ 254 w 254"/>
              <a:gd name="T37" fmla="*/ 105 h 144"/>
              <a:gd name="T38" fmla="*/ 228 w 254"/>
              <a:gd name="T39" fmla="*/ 9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4" h="144">
                <a:moveTo>
                  <a:pt x="228" y="93"/>
                </a:moveTo>
                <a:cubicBezTo>
                  <a:pt x="231" y="84"/>
                  <a:pt x="232" y="75"/>
                  <a:pt x="224" y="69"/>
                </a:cubicBezTo>
                <a:cubicBezTo>
                  <a:pt x="216" y="64"/>
                  <a:pt x="205" y="67"/>
                  <a:pt x="197" y="71"/>
                </a:cubicBezTo>
                <a:cubicBezTo>
                  <a:pt x="201" y="51"/>
                  <a:pt x="187" y="20"/>
                  <a:pt x="167" y="37"/>
                </a:cubicBezTo>
                <a:cubicBezTo>
                  <a:pt x="169" y="27"/>
                  <a:pt x="167" y="16"/>
                  <a:pt x="156" y="13"/>
                </a:cubicBezTo>
                <a:cubicBezTo>
                  <a:pt x="146" y="10"/>
                  <a:pt x="135" y="16"/>
                  <a:pt x="128" y="23"/>
                </a:cubicBezTo>
                <a:cubicBezTo>
                  <a:pt x="124" y="0"/>
                  <a:pt x="98" y="0"/>
                  <a:pt x="85" y="16"/>
                </a:cubicBezTo>
                <a:cubicBezTo>
                  <a:pt x="80" y="9"/>
                  <a:pt x="72" y="2"/>
                  <a:pt x="62" y="3"/>
                </a:cubicBezTo>
                <a:cubicBezTo>
                  <a:pt x="53" y="3"/>
                  <a:pt x="45" y="9"/>
                  <a:pt x="4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3"/>
                  <a:pt x="19" y="8"/>
                  <a:pt x="9" y="19"/>
                </a:cubicBezTo>
                <a:cubicBezTo>
                  <a:pt x="0" y="29"/>
                  <a:pt x="4" y="47"/>
                  <a:pt x="7" y="58"/>
                </a:cubicBezTo>
                <a:cubicBezTo>
                  <a:pt x="12" y="75"/>
                  <a:pt x="24" y="90"/>
                  <a:pt x="36" y="103"/>
                </a:cubicBezTo>
                <a:cubicBezTo>
                  <a:pt x="50" y="115"/>
                  <a:pt x="67" y="130"/>
                  <a:pt x="86" y="133"/>
                </a:cubicBezTo>
                <a:cubicBezTo>
                  <a:pt x="87" y="133"/>
                  <a:pt x="88" y="132"/>
                  <a:pt x="88" y="132"/>
                </a:cubicBezTo>
                <a:cubicBezTo>
                  <a:pt x="94" y="136"/>
                  <a:pt x="105" y="137"/>
                  <a:pt x="112" y="138"/>
                </a:cubicBezTo>
                <a:cubicBezTo>
                  <a:pt x="125" y="141"/>
                  <a:pt x="139" y="142"/>
                  <a:pt x="153" y="143"/>
                </a:cubicBezTo>
                <a:cubicBezTo>
                  <a:pt x="174" y="144"/>
                  <a:pt x="197" y="144"/>
                  <a:pt x="218" y="138"/>
                </a:cubicBezTo>
                <a:cubicBezTo>
                  <a:pt x="233" y="134"/>
                  <a:pt x="254" y="124"/>
                  <a:pt x="254" y="105"/>
                </a:cubicBezTo>
                <a:cubicBezTo>
                  <a:pt x="254" y="92"/>
                  <a:pt x="238" y="89"/>
                  <a:pt x="228" y="93"/>
                </a:cubicBezTo>
                <a:close/>
              </a:path>
            </a:pathLst>
          </a:custGeom>
          <a:solidFill>
            <a:srgbClr val="B3AE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5" name="Freeform 42"/>
          <p:cNvSpPr/>
          <p:nvPr/>
        </p:nvSpPr>
        <p:spPr bwMode="auto">
          <a:xfrm>
            <a:off x="6248400" y="91707"/>
            <a:ext cx="485775" cy="292100"/>
          </a:xfrm>
          <a:custGeom>
            <a:avLst/>
            <a:gdLst>
              <a:gd name="T0" fmla="*/ 170 w 177"/>
              <a:gd name="T1" fmla="*/ 71 h 106"/>
              <a:gd name="T2" fmla="*/ 150 w 177"/>
              <a:gd name="T3" fmla="*/ 68 h 106"/>
              <a:gd name="T4" fmla="*/ 131 w 177"/>
              <a:gd name="T5" fmla="*/ 52 h 106"/>
              <a:gd name="T6" fmla="*/ 106 w 177"/>
              <a:gd name="T7" fmla="*/ 34 h 106"/>
              <a:gd name="T8" fmla="*/ 68 w 177"/>
              <a:gd name="T9" fmla="*/ 24 h 106"/>
              <a:gd name="T10" fmla="*/ 38 w 177"/>
              <a:gd name="T11" fmla="*/ 17 h 106"/>
              <a:gd name="T12" fmla="*/ 12 w 177"/>
              <a:gd name="T13" fmla="*/ 6 h 106"/>
              <a:gd name="T14" fmla="*/ 3 w 177"/>
              <a:gd name="T15" fmla="*/ 29 h 106"/>
              <a:gd name="T16" fmla="*/ 60 w 177"/>
              <a:gd name="T17" fmla="*/ 94 h 106"/>
              <a:gd name="T18" fmla="*/ 61 w 177"/>
              <a:gd name="T19" fmla="*/ 96 h 106"/>
              <a:gd name="T20" fmla="*/ 161 w 177"/>
              <a:gd name="T21" fmla="*/ 91 h 106"/>
              <a:gd name="T22" fmla="*/ 170 w 177"/>
              <a:gd name="T23" fmla="*/ 7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7" h="106">
                <a:moveTo>
                  <a:pt x="170" y="71"/>
                </a:moveTo>
                <a:cubicBezTo>
                  <a:pt x="165" y="66"/>
                  <a:pt x="157" y="66"/>
                  <a:pt x="150" y="68"/>
                </a:cubicBezTo>
                <a:cubicBezTo>
                  <a:pt x="155" y="57"/>
                  <a:pt x="142" y="47"/>
                  <a:pt x="131" y="52"/>
                </a:cubicBezTo>
                <a:cubicBezTo>
                  <a:pt x="136" y="39"/>
                  <a:pt x="119" y="25"/>
                  <a:pt x="106" y="34"/>
                </a:cubicBezTo>
                <a:cubicBezTo>
                  <a:pt x="108" y="12"/>
                  <a:pt x="82" y="9"/>
                  <a:pt x="68" y="24"/>
                </a:cubicBezTo>
                <a:cubicBezTo>
                  <a:pt x="61" y="12"/>
                  <a:pt x="45" y="0"/>
                  <a:pt x="38" y="17"/>
                </a:cubicBezTo>
                <a:cubicBezTo>
                  <a:pt x="31" y="10"/>
                  <a:pt x="21" y="3"/>
                  <a:pt x="12" y="6"/>
                </a:cubicBezTo>
                <a:cubicBezTo>
                  <a:pt x="2" y="10"/>
                  <a:pt x="0" y="20"/>
                  <a:pt x="3" y="29"/>
                </a:cubicBezTo>
                <a:cubicBezTo>
                  <a:pt x="9" y="59"/>
                  <a:pt x="35" y="79"/>
                  <a:pt x="60" y="94"/>
                </a:cubicBezTo>
                <a:cubicBezTo>
                  <a:pt x="59" y="95"/>
                  <a:pt x="60" y="96"/>
                  <a:pt x="61" y="96"/>
                </a:cubicBezTo>
                <a:cubicBezTo>
                  <a:pt x="94" y="99"/>
                  <a:pt x="130" y="106"/>
                  <a:pt x="161" y="91"/>
                </a:cubicBezTo>
                <a:cubicBezTo>
                  <a:pt x="167" y="88"/>
                  <a:pt x="177" y="78"/>
                  <a:pt x="170" y="7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6" name="Freeform 43"/>
          <p:cNvSpPr/>
          <p:nvPr/>
        </p:nvSpPr>
        <p:spPr bwMode="auto">
          <a:xfrm>
            <a:off x="4595813" y="-162293"/>
            <a:ext cx="392113" cy="484188"/>
          </a:xfrm>
          <a:custGeom>
            <a:avLst/>
            <a:gdLst>
              <a:gd name="T0" fmla="*/ 43 w 143"/>
              <a:gd name="T1" fmla="*/ 20 h 176"/>
              <a:gd name="T2" fmla="*/ 18 w 143"/>
              <a:gd name="T3" fmla="*/ 1 h 176"/>
              <a:gd name="T4" fmla="*/ 3 w 143"/>
              <a:gd name="T5" fmla="*/ 21 h 176"/>
              <a:gd name="T6" fmla="*/ 8 w 143"/>
              <a:gd name="T7" fmla="*/ 66 h 176"/>
              <a:gd name="T8" fmla="*/ 32 w 143"/>
              <a:gd name="T9" fmla="*/ 120 h 176"/>
              <a:gd name="T10" fmla="*/ 33 w 143"/>
              <a:gd name="T11" fmla="*/ 120 h 176"/>
              <a:gd name="T12" fmla="*/ 33 w 143"/>
              <a:gd name="T13" fmla="*/ 118 h 176"/>
              <a:gd name="T14" fmla="*/ 134 w 143"/>
              <a:gd name="T15" fmla="*/ 145 h 176"/>
              <a:gd name="T16" fmla="*/ 129 w 143"/>
              <a:gd name="T17" fmla="*/ 113 h 176"/>
              <a:gd name="T18" fmla="*/ 129 w 143"/>
              <a:gd name="T19" fmla="*/ 103 h 176"/>
              <a:gd name="T20" fmla="*/ 128 w 143"/>
              <a:gd name="T21" fmla="*/ 91 h 176"/>
              <a:gd name="T22" fmla="*/ 112 w 143"/>
              <a:gd name="T23" fmla="*/ 73 h 176"/>
              <a:gd name="T24" fmla="*/ 112 w 143"/>
              <a:gd name="T25" fmla="*/ 73 h 176"/>
              <a:gd name="T26" fmla="*/ 86 w 143"/>
              <a:gd name="T27" fmla="*/ 44 h 176"/>
              <a:gd name="T28" fmla="*/ 76 w 143"/>
              <a:gd name="T29" fmla="*/ 15 h 176"/>
              <a:gd name="T30" fmla="*/ 43 w 143"/>
              <a:gd name="T3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176">
                <a:moveTo>
                  <a:pt x="43" y="20"/>
                </a:moveTo>
                <a:cubicBezTo>
                  <a:pt x="37" y="12"/>
                  <a:pt x="29" y="0"/>
                  <a:pt x="18" y="1"/>
                </a:cubicBezTo>
                <a:cubicBezTo>
                  <a:pt x="8" y="1"/>
                  <a:pt x="4" y="13"/>
                  <a:pt x="3" y="21"/>
                </a:cubicBezTo>
                <a:cubicBezTo>
                  <a:pt x="0" y="36"/>
                  <a:pt x="3" y="52"/>
                  <a:pt x="8" y="66"/>
                </a:cubicBezTo>
                <a:cubicBezTo>
                  <a:pt x="16" y="84"/>
                  <a:pt x="29" y="100"/>
                  <a:pt x="32" y="120"/>
                </a:cubicBezTo>
                <a:cubicBezTo>
                  <a:pt x="33" y="120"/>
                  <a:pt x="33" y="120"/>
                  <a:pt x="33" y="120"/>
                </a:cubicBezTo>
                <a:cubicBezTo>
                  <a:pt x="33" y="119"/>
                  <a:pt x="33" y="119"/>
                  <a:pt x="33" y="118"/>
                </a:cubicBezTo>
                <a:cubicBezTo>
                  <a:pt x="52" y="144"/>
                  <a:pt x="106" y="176"/>
                  <a:pt x="134" y="145"/>
                </a:cubicBezTo>
                <a:cubicBezTo>
                  <a:pt x="143" y="134"/>
                  <a:pt x="138" y="122"/>
                  <a:pt x="129" y="113"/>
                </a:cubicBezTo>
                <a:cubicBezTo>
                  <a:pt x="125" y="109"/>
                  <a:pt x="127" y="108"/>
                  <a:pt x="129" y="103"/>
                </a:cubicBezTo>
                <a:cubicBezTo>
                  <a:pt x="130" y="99"/>
                  <a:pt x="129" y="95"/>
                  <a:pt x="128" y="91"/>
                </a:cubicBezTo>
                <a:cubicBezTo>
                  <a:pt x="126" y="83"/>
                  <a:pt x="120" y="76"/>
                  <a:pt x="112" y="73"/>
                </a:cubicBezTo>
                <a:cubicBezTo>
                  <a:pt x="112" y="73"/>
                  <a:pt x="112" y="73"/>
                  <a:pt x="112" y="73"/>
                </a:cubicBezTo>
                <a:cubicBezTo>
                  <a:pt x="115" y="60"/>
                  <a:pt x="100" y="41"/>
                  <a:pt x="86" y="44"/>
                </a:cubicBezTo>
                <a:cubicBezTo>
                  <a:pt x="90" y="33"/>
                  <a:pt x="86" y="21"/>
                  <a:pt x="76" y="15"/>
                </a:cubicBezTo>
                <a:cubicBezTo>
                  <a:pt x="64" y="7"/>
                  <a:pt x="51" y="11"/>
                  <a:pt x="43" y="20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7" name="Freeform 44"/>
          <p:cNvSpPr/>
          <p:nvPr/>
        </p:nvSpPr>
        <p:spPr bwMode="auto">
          <a:xfrm>
            <a:off x="4324350" y="-24181"/>
            <a:ext cx="546100" cy="498475"/>
          </a:xfrm>
          <a:custGeom>
            <a:avLst/>
            <a:gdLst>
              <a:gd name="T0" fmla="*/ 111 w 199"/>
              <a:gd name="T1" fmla="*/ 21 h 181"/>
              <a:gd name="T2" fmla="*/ 115 w 199"/>
              <a:gd name="T3" fmla="*/ 48 h 181"/>
              <a:gd name="T4" fmla="*/ 126 w 199"/>
              <a:gd name="T5" fmla="*/ 70 h 181"/>
              <a:gd name="T6" fmla="*/ 59 w 199"/>
              <a:gd name="T7" fmla="*/ 113 h 181"/>
              <a:gd name="T8" fmla="*/ 1 w 199"/>
              <a:gd name="T9" fmla="*/ 180 h 181"/>
              <a:gd name="T10" fmla="*/ 2 w 199"/>
              <a:gd name="T11" fmla="*/ 181 h 181"/>
              <a:gd name="T12" fmla="*/ 25 w 199"/>
              <a:gd name="T13" fmla="*/ 158 h 181"/>
              <a:gd name="T14" fmla="*/ 54 w 199"/>
              <a:gd name="T15" fmla="*/ 123 h 181"/>
              <a:gd name="T16" fmla="*/ 90 w 199"/>
              <a:gd name="T17" fmla="*/ 94 h 181"/>
              <a:gd name="T18" fmla="*/ 128 w 199"/>
              <a:gd name="T19" fmla="*/ 73 h 181"/>
              <a:gd name="T20" fmla="*/ 128 w 199"/>
              <a:gd name="T21" fmla="*/ 73 h 181"/>
              <a:gd name="T22" fmla="*/ 130 w 199"/>
              <a:gd name="T23" fmla="*/ 74 h 181"/>
              <a:gd name="T24" fmla="*/ 184 w 199"/>
              <a:gd name="T25" fmla="*/ 93 h 181"/>
              <a:gd name="T26" fmla="*/ 176 w 199"/>
              <a:gd name="T27" fmla="*/ 63 h 181"/>
              <a:gd name="T28" fmla="*/ 169 w 199"/>
              <a:gd name="T29" fmla="*/ 38 h 181"/>
              <a:gd name="T30" fmla="*/ 145 w 199"/>
              <a:gd name="T31" fmla="*/ 31 h 181"/>
              <a:gd name="T32" fmla="*/ 111 w 199"/>
              <a:gd name="T33" fmla="*/ 2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9" h="181">
                <a:moveTo>
                  <a:pt x="111" y="21"/>
                </a:moveTo>
                <a:cubicBezTo>
                  <a:pt x="109" y="30"/>
                  <a:pt x="112" y="40"/>
                  <a:pt x="115" y="48"/>
                </a:cubicBezTo>
                <a:cubicBezTo>
                  <a:pt x="118" y="55"/>
                  <a:pt x="121" y="63"/>
                  <a:pt x="126" y="70"/>
                </a:cubicBezTo>
                <a:cubicBezTo>
                  <a:pt x="101" y="78"/>
                  <a:pt x="78" y="95"/>
                  <a:pt x="59" y="113"/>
                </a:cubicBezTo>
                <a:cubicBezTo>
                  <a:pt x="37" y="133"/>
                  <a:pt x="22" y="159"/>
                  <a:pt x="1" y="180"/>
                </a:cubicBezTo>
                <a:cubicBezTo>
                  <a:pt x="0" y="180"/>
                  <a:pt x="1" y="181"/>
                  <a:pt x="2" y="181"/>
                </a:cubicBezTo>
                <a:cubicBezTo>
                  <a:pt x="11" y="175"/>
                  <a:pt x="18" y="166"/>
                  <a:pt x="25" y="158"/>
                </a:cubicBezTo>
                <a:cubicBezTo>
                  <a:pt x="34" y="146"/>
                  <a:pt x="44" y="134"/>
                  <a:pt x="54" y="123"/>
                </a:cubicBezTo>
                <a:cubicBezTo>
                  <a:pt x="65" y="112"/>
                  <a:pt x="77" y="102"/>
                  <a:pt x="90" y="94"/>
                </a:cubicBezTo>
                <a:cubicBezTo>
                  <a:pt x="102" y="86"/>
                  <a:pt x="115" y="80"/>
                  <a:pt x="128" y="73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9" y="74"/>
                  <a:pt x="129" y="74"/>
                  <a:pt x="130" y="74"/>
                </a:cubicBezTo>
                <a:cubicBezTo>
                  <a:pt x="144" y="87"/>
                  <a:pt x="164" y="102"/>
                  <a:pt x="184" y="93"/>
                </a:cubicBezTo>
                <a:cubicBezTo>
                  <a:pt x="199" y="85"/>
                  <a:pt x="188" y="67"/>
                  <a:pt x="176" y="63"/>
                </a:cubicBezTo>
                <a:cubicBezTo>
                  <a:pt x="178" y="54"/>
                  <a:pt x="175" y="45"/>
                  <a:pt x="169" y="38"/>
                </a:cubicBezTo>
                <a:cubicBezTo>
                  <a:pt x="164" y="31"/>
                  <a:pt x="153" y="26"/>
                  <a:pt x="145" y="31"/>
                </a:cubicBezTo>
                <a:cubicBezTo>
                  <a:pt x="140" y="18"/>
                  <a:pt x="118" y="0"/>
                  <a:pt x="111" y="2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8" name="Freeform 45"/>
          <p:cNvSpPr/>
          <p:nvPr/>
        </p:nvSpPr>
        <p:spPr bwMode="auto">
          <a:xfrm>
            <a:off x="4402138" y="-59106"/>
            <a:ext cx="141288" cy="339725"/>
          </a:xfrm>
          <a:custGeom>
            <a:avLst/>
            <a:gdLst>
              <a:gd name="T0" fmla="*/ 16 w 52"/>
              <a:gd name="T1" fmla="*/ 2 h 124"/>
              <a:gd name="T2" fmla="*/ 13 w 52"/>
              <a:gd name="T3" fmla="*/ 3 h 124"/>
              <a:gd name="T4" fmla="*/ 35 w 52"/>
              <a:gd name="T5" fmla="*/ 123 h 124"/>
              <a:gd name="T6" fmla="*/ 35 w 52"/>
              <a:gd name="T7" fmla="*/ 123 h 124"/>
              <a:gd name="T8" fmla="*/ 36 w 52"/>
              <a:gd name="T9" fmla="*/ 123 h 124"/>
              <a:gd name="T10" fmla="*/ 36 w 52"/>
              <a:gd name="T11" fmla="*/ 122 h 124"/>
              <a:gd name="T12" fmla="*/ 36 w 52"/>
              <a:gd name="T13" fmla="*/ 122 h 124"/>
              <a:gd name="T14" fmla="*/ 47 w 52"/>
              <a:gd name="T15" fmla="*/ 64 h 124"/>
              <a:gd name="T16" fmla="*/ 19 w 52"/>
              <a:gd name="T17" fmla="*/ 1 h 124"/>
              <a:gd name="T18" fmla="*/ 16 w 52"/>
              <a:gd name="T19" fmla="*/ 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124">
                <a:moveTo>
                  <a:pt x="16" y="2"/>
                </a:moveTo>
                <a:cubicBezTo>
                  <a:pt x="15" y="2"/>
                  <a:pt x="14" y="2"/>
                  <a:pt x="13" y="3"/>
                </a:cubicBezTo>
                <a:cubicBezTo>
                  <a:pt x="0" y="43"/>
                  <a:pt x="0" y="94"/>
                  <a:pt x="35" y="123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5" y="123"/>
                  <a:pt x="35" y="123"/>
                  <a:pt x="36" y="123"/>
                </a:cubicBezTo>
                <a:cubicBezTo>
                  <a:pt x="36" y="124"/>
                  <a:pt x="37" y="123"/>
                  <a:pt x="36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52" y="109"/>
                  <a:pt x="50" y="81"/>
                  <a:pt x="47" y="64"/>
                </a:cubicBezTo>
                <a:cubicBezTo>
                  <a:pt x="44" y="42"/>
                  <a:pt x="35" y="18"/>
                  <a:pt x="19" y="1"/>
                </a:cubicBezTo>
                <a:cubicBezTo>
                  <a:pt x="18" y="0"/>
                  <a:pt x="16" y="1"/>
                  <a:pt x="16" y="2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9" name="Freeform 46"/>
          <p:cNvSpPr/>
          <p:nvPr/>
        </p:nvSpPr>
        <p:spPr bwMode="auto">
          <a:xfrm>
            <a:off x="4418013" y="301257"/>
            <a:ext cx="342900" cy="150813"/>
          </a:xfrm>
          <a:custGeom>
            <a:avLst/>
            <a:gdLst>
              <a:gd name="T0" fmla="*/ 123 w 125"/>
              <a:gd name="T1" fmla="*/ 38 h 55"/>
              <a:gd name="T2" fmla="*/ 122 w 125"/>
              <a:gd name="T3" fmla="*/ 36 h 55"/>
              <a:gd name="T4" fmla="*/ 1 w 125"/>
              <a:gd name="T5" fmla="*/ 27 h 55"/>
              <a:gd name="T6" fmla="*/ 1 w 125"/>
              <a:gd name="T7" fmla="*/ 27 h 55"/>
              <a:gd name="T8" fmla="*/ 0 w 125"/>
              <a:gd name="T9" fmla="*/ 27 h 55"/>
              <a:gd name="T10" fmla="*/ 1 w 125"/>
              <a:gd name="T11" fmla="*/ 28 h 55"/>
              <a:gd name="T12" fmla="*/ 2 w 125"/>
              <a:gd name="T13" fmla="*/ 28 h 55"/>
              <a:gd name="T14" fmla="*/ 55 w 125"/>
              <a:gd name="T15" fmla="*/ 53 h 55"/>
              <a:gd name="T16" fmla="*/ 123 w 125"/>
              <a:gd name="T17" fmla="*/ 42 h 55"/>
              <a:gd name="T18" fmla="*/ 123 w 125"/>
              <a:gd name="T19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55">
                <a:moveTo>
                  <a:pt x="123" y="38"/>
                </a:moveTo>
                <a:cubicBezTo>
                  <a:pt x="123" y="37"/>
                  <a:pt x="123" y="36"/>
                  <a:pt x="122" y="36"/>
                </a:cubicBezTo>
                <a:cubicBezTo>
                  <a:pt x="88" y="12"/>
                  <a:pt x="38" y="0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0" y="27"/>
                </a:cubicBezTo>
                <a:cubicBezTo>
                  <a:pt x="0" y="28"/>
                  <a:pt x="0" y="29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10" y="47"/>
                  <a:pt x="38" y="52"/>
                  <a:pt x="55" y="53"/>
                </a:cubicBezTo>
                <a:cubicBezTo>
                  <a:pt x="78" y="55"/>
                  <a:pt x="103" y="52"/>
                  <a:pt x="123" y="42"/>
                </a:cubicBezTo>
                <a:cubicBezTo>
                  <a:pt x="125" y="41"/>
                  <a:pt x="124" y="39"/>
                  <a:pt x="123" y="38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0" name="Freeform 47"/>
          <p:cNvSpPr/>
          <p:nvPr/>
        </p:nvSpPr>
        <p:spPr bwMode="auto">
          <a:xfrm>
            <a:off x="3819525" y="-141656"/>
            <a:ext cx="417513" cy="514350"/>
          </a:xfrm>
          <a:custGeom>
            <a:avLst/>
            <a:gdLst>
              <a:gd name="T0" fmla="*/ 70 w 152"/>
              <a:gd name="T1" fmla="*/ 16 h 187"/>
              <a:gd name="T2" fmla="*/ 77 w 152"/>
              <a:gd name="T3" fmla="*/ 30 h 187"/>
              <a:gd name="T4" fmla="*/ 74 w 152"/>
              <a:gd name="T5" fmla="*/ 80 h 187"/>
              <a:gd name="T6" fmla="*/ 74 w 152"/>
              <a:gd name="T7" fmla="*/ 80 h 187"/>
              <a:gd name="T8" fmla="*/ 34 w 152"/>
              <a:gd name="T9" fmla="*/ 126 h 187"/>
              <a:gd name="T10" fmla="*/ 31 w 152"/>
              <a:gd name="T11" fmla="*/ 77 h 187"/>
              <a:gd name="T12" fmla="*/ 40 w 152"/>
              <a:gd name="T13" fmla="*/ 74 h 187"/>
              <a:gd name="T14" fmla="*/ 40 w 152"/>
              <a:gd name="T15" fmla="*/ 52 h 187"/>
              <a:gd name="T16" fmla="*/ 16 w 152"/>
              <a:gd name="T17" fmla="*/ 54 h 187"/>
              <a:gd name="T18" fmla="*/ 18 w 152"/>
              <a:gd name="T19" fmla="*/ 75 h 187"/>
              <a:gd name="T20" fmla="*/ 20 w 152"/>
              <a:gd name="T21" fmla="*/ 75 h 187"/>
              <a:gd name="T22" fmla="*/ 26 w 152"/>
              <a:gd name="T23" fmla="*/ 77 h 187"/>
              <a:gd name="T24" fmla="*/ 31 w 152"/>
              <a:gd name="T25" fmla="*/ 101 h 187"/>
              <a:gd name="T26" fmla="*/ 30 w 152"/>
              <a:gd name="T27" fmla="*/ 133 h 187"/>
              <a:gd name="T28" fmla="*/ 0 w 152"/>
              <a:gd name="T29" fmla="*/ 185 h 187"/>
              <a:gd name="T30" fmla="*/ 2 w 152"/>
              <a:gd name="T31" fmla="*/ 186 h 187"/>
              <a:gd name="T32" fmla="*/ 18 w 152"/>
              <a:gd name="T33" fmla="*/ 161 h 187"/>
              <a:gd name="T34" fmla="*/ 84 w 152"/>
              <a:gd name="T35" fmla="*/ 160 h 187"/>
              <a:gd name="T36" fmla="*/ 91 w 152"/>
              <a:gd name="T37" fmla="*/ 175 h 187"/>
              <a:gd name="T38" fmla="*/ 109 w 152"/>
              <a:gd name="T39" fmla="*/ 168 h 187"/>
              <a:gd name="T40" fmla="*/ 104 w 152"/>
              <a:gd name="T41" fmla="*/ 152 h 187"/>
              <a:gd name="T42" fmla="*/ 86 w 152"/>
              <a:gd name="T43" fmla="*/ 156 h 187"/>
              <a:gd name="T44" fmla="*/ 19 w 152"/>
              <a:gd name="T45" fmla="*/ 158 h 187"/>
              <a:gd name="T46" fmla="*/ 54 w 152"/>
              <a:gd name="T47" fmla="*/ 108 h 187"/>
              <a:gd name="T48" fmla="*/ 114 w 152"/>
              <a:gd name="T49" fmla="*/ 109 h 187"/>
              <a:gd name="T50" fmla="*/ 113 w 152"/>
              <a:gd name="T51" fmla="*/ 110 h 187"/>
              <a:gd name="T52" fmla="*/ 115 w 152"/>
              <a:gd name="T53" fmla="*/ 113 h 187"/>
              <a:gd name="T54" fmla="*/ 123 w 152"/>
              <a:gd name="T55" fmla="*/ 125 h 187"/>
              <a:gd name="T56" fmla="*/ 140 w 152"/>
              <a:gd name="T57" fmla="*/ 115 h 187"/>
              <a:gd name="T58" fmla="*/ 131 w 152"/>
              <a:gd name="T59" fmla="*/ 99 h 187"/>
              <a:gd name="T60" fmla="*/ 117 w 152"/>
              <a:gd name="T61" fmla="*/ 104 h 187"/>
              <a:gd name="T62" fmla="*/ 57 w 152"/>
              <a:gd name="T63" fmla="*/ 104 h 187"/>
              <a:gd name="T64" fmla="*/ 99 w 152"/>
              <a:gd name="T65" fmla="*/ 64 h 187"/>
              <a:gd name="T66" fmla="*/ 126 w 152"/>
              <a:gd name="T67" fmla="*/ 67 h 187"/>
              <a:gd name="T68" fmla="*/ 125 w 152"/>
              <a:gd name="T69" fmla="*/ 68 h 187"/>
              <a:gd name="T70" fmla="*/ 139 w 152"/>
              <a:gd name="T71" fmla="*/ 78 h 187"/>
              <a:gd name="T72" fmla="*/ 151 w 152"/>
              <a:gd name="T73" fmla="*/ 66 h 187"/>
              <a:gd name="T74" fmla="*/ 140 w 152"/>
              <a:gd name="T75" fmla="*/ 57 h 187"/>
              <a:gd name="T76" fmla="*/ 127 w 152"/>
              <a:gd name="T77" fmla="*/ 63 h 187"/>
              <a:gd name="T78" fmla="*/ 102 w 152"/>
              <a:gd name="T79" fmla="*/ 62 h 187"/>
              <a:gd name="T80" fmla="*/ 127 w 152"/>
              <a:gd name="T81" fmla="*/ 42 h 187"/>
              <a:gd name="T82" fmla="*/ 140 w 152"/>
              <a:gd name="T83" fmla="*/ 39 h 187"/>
              <a:gd name="T84" fmla="*/ 138 w 152"/>
              <a:gd name="T85" fmla="*/ 23 h 187"/>
              <a:gd name="T86" fmla="*/ 124 w 152"/>
              <a:gd name="T87" fmla="*/ 23 h 187"/>
              <a:gd name="T88" fmla="*/ 123 w 152"/>
              <a:gd name="T89" fmla="*/ 40 h 187"/>
              <a:gd name="T90" fmla="*/ 78 w 152"/>
              <a:gd name="T91" fmla="*/ 76 h 187"/>
              <a:gd name="T92" fmla="*/ 82 w 152"/>
              <a:gd name="T93" fmla="*/ 31 h 187"/>
              <a:gd name="T94" fmla="*/ 84 w 152"/>
              <a:gd name="T95" fmla="*/ 31 h 187"/>
              <a:gd name="T96" fmla="*/ 85 w 152"/>
              <a:gd name="T97" fmla="*/ 31 h 187"/>
              <a:gd name="T98" fmla="*/ 98 w 152"/>
              <a:gd name="T99" fmla="*/ 18 h 187"/>
              <a:gd name="T100" fmla="*/ 82 w 152"/>
              <a:gd name="T101" fmla="*/ 1 h 187"/>
              <a:gd name="T102" fmla="*/ 70 w 152"/>
              <a:gd name="T103" fmla="*/ 1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2" h="187">
                <a:moveTo>
                  <a:pt x="70" y="16"/>
                </a:moveTo>
                <a:cubicBezTo>
                  <a:pt x="69" y="22"/>
                  <a:pt x="72" y="27"/>
                  <a:pt x="77" y="30"/>
                </a:cubicBezTo>
                <a:cubicBezTo>
                  <a:pt x="78" y="47"/>
                  <a:pt x="79" y="63"/>
                  <a:pt x="74" y="80"/>
                </a:cubicBezTo>
                <a:cubicBezTo>
                  <a:pt x="74" y="80"/>
                  <a:pt x="74" y="80"/>
                  <a:pt x="74" y="80"/>
                </a:cubicBezTo>
                <a:cubicBezTo>
                  <a:pt x="59" y="94"/>
                  <a:pt x="46" y="110"/>
                  <a:pt x="34" y="126"/>
                </a:cubicBezTo>
                <a:cubicBezTo>
                  <a:pt x="38" y="111"/>
                  <a:pt x="36" y="92"/>
                  <a:pt x="31" y="77"/>
                </a:cubicBezTo>
                <a:cubicBezTo>
                  <a:pt x="35" y="77"/>
                  <a:pt x="38" y="76"/>
                  <a:pt x="40" y="74"/>
                </a:cubicBezTo>
                <a:cubicBezTo>
                  <a:pt x="49" y="70"/>
                  <a:pt x="48" y="57"/>
                  <a:pt x="40" y="52"/>
                </a:cubicBezTo>
                <a:cubicBezTo>
                  <a:pt x="33" y="47"/>
                  <a:pt x="22" y="49"/>
                  <a:pt x="16" y="54"/>
                </a:cubicBezTo>
                <a:cubicBezTo>
                  <a:pt x="8" y="60"/>
                  <a:pt x="10" y="70"/>
                  <a:pt x="18" y="75"/>
                </a:cubicBezTo>
                <a:cubicBezTo>
                  <a:pt x="19" y="76"/>
                  <a:pt x="20" y="75"/>
                  <a:pt x="20" y="75"/>
                </a:cubicBezTo>
                <a:cubicBezTo>
                  <a:pt x="22" y="76"/>
                  <a:pt x="24" y="77"/>
                  <a:pt x="26" y="77"/>
                </a:cubicBezTo>
                <a:cubicBezTo>
                  <a:pt x="28" y="85"/>
                  <a:pt x="30" y="93"/>
                  <a:pt x="31" y="101"/>
                </a:cubicBezTo>
                <a:cubicBezTo>
                  <a:pt x="33" y="112"/>
                  <a:pt x="32" y="122"/>
                  <a:pt x="30" y="133"/>
                </a:cubicBezTo>
                <a:cubicBezTo>
                  <a:pt x="18" y="149"/>
                  <a:pt x="8" y="167"/>
                  <a:pt x="0" y="185"/>
                </a:cubicBezTo>
                <a:cubicBezTo>
                  <a:pt x="0" y="186"/>
                  <a:pt x="1" y="187"/>
                  <a:pt x="2" y="186"/>
                </a:cubicBezTo>
                <a:cubicBezTo>
                  <a:pt x="7" y="178"/>
                  <a:pt x="12" y="169"/>
                  <a:pt x="18" y="161"/>
                </a:cubicBezTo>
                <a:cubicBezTo>
                  <a:pt x="40" y="153"/>
                  <a:pt x="62" y="158"/>
                  <a:pt x="84" y="160"/>
                </a:cubicBezTo>
                <a:cubicBezTo>
                  <a:pt x="83" y="166"/>
                  <a:pt x="85" y="172"/>
                  <a:pt x="91" y="175"/>
                </a:cubicBezTo>
                <a:cubicBezTo>
                  <a:pt x="97" y="178"/>
                  <a:pt x="107" y="176"/>
                  <a:pt x="109" y="168"/>
                </a:cubicBezTo>
                <a:cubicBezTo>
                  <a:pt x="111" y="162"/>
                  <a:pt x="109" y="156"/>
                  <a:pt x="104" y="152"/>
                </a:cubicBezTo>
                <a:cubicBezTo>
                  <a:pt x="99" y="148"/>
                  <a:pt x="90" y="151"/>
                  <a:pt x="86" y="156"/>
                </a:cubicBezTo>
                <a:cubicBezTo>
                  <a:pt x="65" y="151"/>
                  <a:pt x="39" y="150"/>
                  <a:pt x="19" y="158"/>
                </a:cubicBezTo>
                <a:cubicBezTo>
                  <a:pt x="30" y="141"/>
                  <a:pt x="41" y="124"/>
                  <a:pt x="54" y="108"/>
                </a:cubicBezTo>
                <a:cubicBezTo>
                  <a:pt x="75" y="100"/>
                  <a:pt x="94" y="104"/>
                  <a:pt x="114" y="109"/>
                </a:cubicBezTo>
                <a:cubicBezTo>
                  <a:pt x="114" y="109"/>
                  <a:pt x="114" y="110"/>
                  <a:pt x="113" y="110"/>
                </a:cubicBezTo>
                <a:cubicBezTo>
                  <a:pt x="113" y="111"/>
                  <a:pt x="114" y="112"/>
                  <a:pt x="115" y="113"/>
                </a:cubicBezTo>
                <a:cubicBezTo>
                  <a:pt x="115" y="118"/>
                  <a:pt x="119" y="123"/>
                  <a:pt x="123" y="125"/>
                </a:cubicBezTo>
                <a:cubicBezTo>
                  <a:pt x="130" y="129"/>
                  <a:pt x="138" y="121"/>
                  <a:pt x="140" y="115"/>
                </a:cubicBezTo>
                <a:cubicBezTo>
                  <a:pt x="142" y="108"/>
                  <a:pt x="137" y="101"/>
                  <a:pt x="131" y="99"/>
                </a:cubicBezTo>
                <a:cubicBezTo>
                  <a:pt x="125" y="97"/>
                  <a:pt x="120" y="100"/>
                  <a:pt x="117" y="104"/>
                </a:cubicBezTo>
                <a:cubicBezTo>
                  <a:pt x="97" y="99"/>
                  <a:pt x="75" y="97"/>
                  <a:pt x="57" y="104"/>
                </a:cubicBezTo>
                <a:cubicBezTo>
                  <a:pt x="70" y="89"/>
                  <a:pt x="84" y="76"/>
                  <a:pt x="99" y="64"/>
                </a:cubicBezTo>
                <a:cubicBezTo>
                  <a:pt x="108" y="64"/>
                  <a:pt x="117" y="66"/>
                  <a:pt x="126" y="67"/>
                </a:cubicBezTo>
                <a:cubicBezTo>
                  <a:pt x="126" y="67"/>
                  <a:pt x="125" y="67"/>
                  <a:pt x="125" y="68"/>
                </a:cubicBezTo>
                <a:cubicBezTo>
                  <a:pt x="127" y="74"/>
                  <a:pt x="133" y="79"/>
                  <a:pt x="139" y="78"/>
                </a:cubicBezTo>
                <a:cubicBezTo>
                  <a:pt x="144" y="77"/>
                  <a:pt x="152" y="72"/>
                  <a:pt x="151" y="66"/>
                </a:cubicBezTo>
                <a:cubicBezTo>
                  <a:pt x="150" y="61"/>
                  <a:pt x="144" y="58"/>
                  <a:pt x="140" y="57"/>
                </a:cubicBezTo>
                <a:cubicBezTo>
                  <a:pt x="135" y="57"/>
                  <a:pt x="130" y="59"/>
                  <a:pt x="127" y="63"/>
                </a:cubicBezTo>
                <a:cubicBezTo>
                  <a:pt x="119" y="61"/>
                  <a:pt x="110" y="61"/>
                  <a:pt x="102" y="62"/>
                </a:cubicBezTo>
                <a:cubicBezTo>
                  <a:pt x="110" y="55"/>
                  <a:pt x="119" y="49"/>
                  <a:pt x="127" y="42"/>
                </a:cubicBezTo>
                <a:cubicBezTo>
                  <a:pt x="131" y="44"/>
                  <a:pt x="137" y="43"/>
                  <a:pt x="140" y="39"/>
                </a:cubicBezTo>
                <a:cubicBezTo>
                  <a:pt x="144" y="33"/>
                  <a:pt x="145" y="27"/>
                  <a:pt x="138" y="23"/>
                </a:cubicBezTo>
                <a:cubicBezTo>
                  <a:pt x="134" y="20"/>
                  <a:pt x="128" y="20"/>
                  <a:pt x="124" y="23"/>
                </a:cubicBezTo>
                <a:cubicBezTo>
                  <a:pt x="118" y="27"/>
                  <a:pt x="120" y="35"/>
                  <a:pt x="123" y="40"/>
                </a:cubicBezTo>
                <a:cubicBezTo>
                  <a:pt x="107" y="51"/>
                  <a:pt x="92" y="63"/>
                  <a:pt x="78" y="76"/>
                </a:cubicBezTo>
                <a:cubicBezTo>
                  <a:pt x="84" y="63"/>
                  <a:pt x="85" y="46"/>
                  <a:pt x="82" y="31"/>
                </a:cubicBezTo>
                <a:cubicBezTo>
                  <a:pt x="83" y="31"/>
                  <a:pt x="84" y="31"/>
                  <a:pt x="84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92" y="31"/>
                  <a:pt x="98" y="26"/>
                  <a:pt x="98" y="18"/>
                </a:cubicBezTo>
                <a:cubicBezTo>
                  <a:pt x="98" y="11"/>
                  <a:pt x="91" y="0"/>
                  <a:pt x="82" y="1"/>
                </a:cubicBezTo>
                <a:cubicBezTo>
                  <a:pt x="75" y="2"/>
                  <a:pt x="70" y="9"/>
                  <a:pt x="70" y="16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1" name="Freeform 48"/>
          <p:cNvSpPr/>
          <p:nvPr/>
        </p:nvSpPr>
        <p:spPr bwMode="auto">
          <a:xfrm>
            <a:off x="2909888" y="528269"/>
            <a:ext cx="1028700" cy="658813"/>
          </a:xfrm>
          <a:custGeom>
            <a:avLst/>
            <a:gdLst>
              <a:gd name="T0" fmla="*/ 373 w 375"/>
              <a:gd name="T1" fmla="*/ 204 h 239"/>
              <a:gd name="T2" fmla="*/ 372 w 375"/>
              <a:gd name="T3" fmla="*/ 203 h 239"/>
              <a:gd name="T4" fmla="*/ 349 w 375"/>
              <a:gd name="T5" fmla="*/ 152 h 239"/>
              <a:gd name="T6" fmla="*/ 313 w 375"/>
              <a:gd name="T7" fmla="*/ 116 h 239"/>
              <a:gd name="T8" fmla="*/ 235 w 375"/>
              <a:gd name="T9" fmla="*/ 120 h 239"/>
              <a:gd name="T10" fmla="*/ 235 w 375"/>
              <a:gd name="T11" fmla="*/ 121 h 239"/>
              <a:gd name="T12" fmla="*/ 126 w 375"/>
              <a:gd name="T13" fmla="*/ 95 h 239"/>
              <a:gd name="T14" fmla="*/ 92 w 375"/>
              <a:gd name="T15" fmla="*/ 90 h 239"/>
              <a:gd name="T16" fmla="*/ 150 w 375"/>
              <a:gd name="T17" fmla="*/ 54 h 239"/>
              <a:gd name="T18" fmla="*/ 192 w 375"/>
              <a:gd name="T19" fmla="*/ 41 h 239"/>
              <a:gd name="T20" fmla="*/ 192 w 375"/>
              <a:gd name="T21" fmla="*/ 42 h 239"/>
              <a:gd name="T22" fmla="*/ 296 w 375"/>
              <a:gd name="T23" fmla="*/ 59 h 239"/>
              <a:gd name="T24" fmla="*/ 297 w 375"/>
              <a:gd name="T25" fmla="*/ 56 h 239"/>
              <a:gd name="T26" fmla="*/ 296 w 375"/>
              <a:gd name="T27" fmla="*/ 55 h 239"/>
              <a:gd name="T28" fmla="*/ 296 w 375"/>
              <a:gd name="T29" fmla="*/ 55 h 239"/>
              <a:gd name="T30" fmla="*/ 193 w 375"/>
              <a:gd name="T31" fmla="*/ 37 h 239"/>
              <a:gd name="T32" fmla="*/ 144 w 375"/>
              <a:gd name="T33" fmla="*/ 53 h 239"/>
              <a:gd name="T34" fmla="*/ 90 w 375"/>
              <a:gd name="T35" fmla="*/ 90 h 239"/>
              <a:gd name="T36" fmla="*/ 58 w 375"/>
              <a:gd name="T37" fmla="*/ 85 h 239"/>
              <a:gd name="T38" fmla="*/ 0 w 375"/>
              <a:gd name="T39" fmla="*/ 90 h 239"/>
              <a:gd name="T40" fmla="*/ 1 w 375"/>
              <a:gd name="T41" fmla="*/ 92 h 239"/>
              <a:gd name="T42" fmla="*/ 67 w 375"/>
              <a:gd name="T43" fmla="*/ 90 h 239"/>
              <a:gd name="T44" fmla="*/ 88 w 375"/>
              <a:gd name="T45" fmla="*/ 93 h 239"/>
              <a:gd name="T46" fmla="*/ 89 w 375"/>
              <a:gd name="T47" fmla="*/ 93 h 239"/>
              <a:gd name="T48" fmla="*/ 89 w 375"/>
              <a:gd name="T49" fmla="*/ 93 h 239"/>
              <a:gd name="T50" fmla="*/ 131 w 375"/>
              <a:gd name="T51" fmla="*/ 100 h 239"/>
              <a:gd name="T52" fmla="*/ 161 w 375"/>
              <a:gd name="T53" fmla="*/ 127 h 239"/>
              <a:gd name="T54" fmla="*/ 166 w 375"/>
              <a:gd name="T55" fmla="*/ 133 h 239"/>
              <a:gd name="T56" fmla="*/ 166 w 375"/>
              <a:gd name="T57" fmla="*/ 133 h 239"/>
              <a:gd name="T58" fmla="*/ 190 w 375"/>
              <a:gd name="T59" fmla="*/ 189 h 239"/>
              <a:gd name="T60" fmla="*/ 217 w 375"/>
              <a:gd name="T61" fmla="*/ 213 h 239"/>
              <a:gd name="T62" fmla="*/ 240 w 375"/>
              <a:gd name="T63" fmla="*/ 238 h 239"/>
              <a:gd name="T64" fmla="*/ 242 w 375"/>
              <a:gd name="T65" fmla="*/ 237 h 239"/>
              <a:gd name="T66" fmla="*/ 241 w 375"/>
              <a:gd name="T67" fmla="*/ 234 h 239"/>
              <a:gd name="T68" fmla="*/ 170 w 375"/>
              <a:gd name="T69" fmla="*/ 132 h 239"/>
              <a:gd name="T70" fmla="*/ 162 w 375"/>
              <a:gd name="T71" fmla="*/ 122 h 239"/>
              <a:gd name="T72" fmla="*/ 136 w 375"/>
              <a:gd name="T73" fmla="*/ 101 h 239"/>
              <a:gd name="T74" fmla="*/ 211 w 375"/>
              <a:gd name="T75" fmla="*/ 118 h 239"/>
              <a:gd name="T76" fmla="*/ 235 w 375"/>
              <a:gd name="T77" fmla="*/ 126 h 239"/>
              <a:gd name="T78" fmla="*/ 290 w 375"/>
              <a:gd name="T79" fmla="*/ 175 h 239"/>
              <a:gd name="T80" fmla="*/ 330 w 375"/>
              <a:gd name="T81" fmla="*/ 189 h 239"/>
              <a:gd name="T82" fmla="*/ 372 w 375"/>
              <a:gd name="T83" fmla="*/ 207 h 239"/>
              <a:gd name="T84" fmla="*/ 373 w 375"/>
              <a:gd name="T85" fmla="*/ 20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5" h="239">
                <a:moveTo>
                  <a:pt x="373" y="204"/>
                </a:moveTo>
                <a:cubicBezTo>
                  <a:pt x="373" y="204"/>
                  <a:pt x="372" y="204"/>
                  <a:pt x="372" y="203"/>
                </a:cubicBezTo>
                <a:cubicBezTo>
                  <a:pt x="369" y="185"/>
                  <a:pt x="359" y="167"/>
                  <a:pt x="349" y="152"/>
                </a:cubicBezTo>
                <a:cubicBezTo>
                  <a:pt x="340" y="138"/>
                  <a:pt x="328" y="124"/>
                  <a:pt x="313" y="116"/>
                </a:cubicBezTo>
                <a:cubicBezTo>
                  <a:pt x="291" y="106"/>
                  <a:pt x="252" y="98"/>
                  <a:pt x="235" y="120"/>
                </a:cubicBezTo>
                <a:cubicBezTo>
                  <a:pt x="235" y="121"/>
                  <a:pt x="235" y="121"/>
                  <a:pt x="235" y="121"/>
                </a:cubicBezTo>
                <a:cubicBezTo>
                  <a:pt x="199" y="109"/>
                  <a:pt x="162" y="101"/>
                  <a:pt x="126" y="95"/>
                </a:cubicBezTo>
                <a:cubicBezTo>
                  <a:pt x="115" y="94"/>
                  <a:pt x="103" y="92"/>
                  <a:pt x="92" y="90"/>
                </a:cubicBezTo>
                <a:cubicBezTo>
                  <a:pt x="106" y="72"/>
                  <a:pt x="129" y="62"/>
                  <a:pt x="150" y="54"/>
                </a:cubicBezTo>
                <a:cubicBezTo>
                  <a:pt x="163" y="49"/>
                  <a:pt x="177" y="44"/>
                  <a:pt x="192" y="41"/>
                </a:cubicBezTo>
                <a:cubicBezTo>
                  <a:pt x="192" y="41"/>
                  <a:pt x="192" y="42"/>
                  <a:pt x="192" y="42"/>
                </a:cubicBezTo>
                <a:cubicBezTo>
                  <a:pt x="217" y="73"/>
                  <a:pt x="262" y="56"/>
                  <a:pt x="296" y="59"/>
                </a:cubicBezTo>
                <a:cubicBezTo>
                  <a:pt x="298" y="59"/>
                  <a:pt x="298" y="56"/>
                  <a:pt x="297" y="56"/>
                </a:cubicBezTo>
                <a:cubicBezTo>
                  <a:pt x="296" y="56"/>
                  <a:pt x="296" y="55"/>
                  <a:pt x="296" y="55"/>
                </a:cubicBezTo>
                <a:cubicBezTo>
                  <a:pt x="296" y="55"/>
                  <a:pt x="296" y="55"/>
                  <a:pt x="296" y="55"/>
                </a:cubicBezTo>
                <a:cubicBezTo>
                  <a:pt x="285" y="17"/>
                  <a:pt x="214" y="0"/>
                  <a:pt x="193" y="37"/>
                </a:cubicBezTo>
                <a:cubicBezTo>
                  <a:pt x="176" y="40"/>
                  <a:pt x="159" y="46"/>
                  <a:pt x="144" y="53"/>
                </a:cubicBezTo>
                <a:cubicBezTo>
                  <a:pt x="125" y="60"/>
                  <a:pt x="100" y="71"/>
                  <a:pt x="90" y="90"/>
                </a:cubicBezTo>
                <a:cubicBezTo>
                  <a:pt x="79" y="88"/>
                  <a:pt x="69" y="86"/>
                  <a:pt x="58" y="85"/>
                </a:cubicBezTo>
                <a:cubicBezTo>
                  <a:pt x="40" y="83"/>
                  <a:pt x="16" y="8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23" y="85"/>
                  <a:pt x="44" y="86"/>
                  <a:pt x="67" y="90"/>
                </a:cubicBezTo>
                <a:cubicBezTo>
                  <a:pt x="74" y="91"/>
                  <a:pt x="81" y="92"/>
                  <a:pt x="88" y="93"/>
                </a:cubicBezTo>
                <a:cubicBezTo>
                  <a:pt x="88" y="94"/>
                  <a:pt x="89" y="94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103" y="95"/>
                  <a:pt x="117" y="98"/>
                  <a:pt x="131" y="100"/>
                </a:cubicBezTo>
                <a:cubicBezTo>
                  <a:pt x="142" y="108"/>
                  <a:pt x="152" y="117"/>
                  <a:pt x="161" y="127"/>
                </a:cubicBezTo>
                <a:cubicBezTo>
                  <a:pt x="163" y="129"/>
                  <a:pt x="165" y="131"/>
                  <a:pt x="166" y="133"/>
                </a:cubicBezTo>
                <a:cubicBezTo>
                  <a:pt x="166" y="133"/>
                  <a:pt x="166" y="133"/>
                  <a:pt x="166" y="133"/>
                </a:cubicBezTo>
                <a:cubicBezTo>
                  <a:pt x="163" y="155"/>
                  <a:pt x="175" y="174"/>
                  <a:pt x="190" y="189"/>
                </a:cubicBezTo>
                <a:cubicBezTo>
                  <a:pt x="199" y="197"/>
                  <a:pt x="208" y="205"/>
                  <a:pt x="217" y="213"/>
                </a:cubicBezTo>
                <a:cubicBezTo>
                  <a:pt x="226" y="221"/>
                  <a:pt x="233" y="230"/>
                  <a:pt x="240" y="238"/>
                </a:cubicBezTo>
                <a:cubicBezTo>
                  <a:pt x="241" y="239"/>
                  <a:pt x="243" y="238"/>
                  <a:pt x="242" y="237"/>
                </a:cubicBezTo>
                <a:cubicBezTo>
                  <a:pt x="242" y="236"/>
                  <a:pt x="241" y="235"/>
                  <a:pt x="241" y="234"/>
                </a:cubicBezTo>
                <a:cubicBezTo>
                  <a:pt x="232" y="195"/>
                  <a:pt x="226" y="122"/>
                  <a:pt x="170" y="132"/>
                </a:cubicBezTo>
                <a:cubicBezTo>
                  <a:pt x="167" y="128"/>
                  <a:pt x="165" y="125"/>
                  <a:pt x="162" y="122"/>
                </a:cubicBezTo>
                <a:cubicBezTo>
                  <a:pt x="155" y="115"/>
                  <a:pt x="146" y="106"/>
                  <a:pt x="136" y="101"/>
                </a:cubicBezTo>
                <a:cubicBezTo>
                  <a:pt x="161" y="105"/>
                  <a:pt x="186" y="111"/>
                  <a:pt x="211" y="118"/>
                </a:cubicBezTo>
                <a:cubicBezTo>
                  <a:pt x="219" y="120"/>
                  <a:pt x="227" y="123"/>
                  <a:pt x="235" y="126"/>
                </a:cubicBezTo>
                <a:cubicBezTo>
                  <a:pt x="249" y="147"/>
                  <a:pt x="267" y="165"/>
                  <a:pt x="290" y="175"/>
                </a:cubicBezTo>
                <a:cubicBezTo>
                  <a:pt x="303" y="181"/>
                  <a:pt x="317" y="185"/>
                  <a:pt x="330" y="189"/>
                </a:cubicBezTo>
                <a:cubicBezTo>
                  <a:pt x="345" y="194"/>
                  <a:pt x="358" y="200"/>
                  <a:pt x="372" y="207"/>
                </a:cubicBezTo>
                <a:cubicBezTo>
                  <a:pt x="374" y="207"/>
                  <a:pt x="375" y="205"/>
                  <a:pt x="373" y="204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3671888" y="369519"/>
            <a:ext cx="301625" cy="300038"/>
          </a:xfrm>
          <a:custGeom>
            <a:avLst/>
            <a:gdLst>
              <a:gd name="T0" fmla="*/ 63 w 110"/>
              <a:gd name="T1" fmla="*/ 38 h 109"/>
              <a:gd name="T2" fmla="*/ 0 w 110"/>
              <a:gd name="T3" fmla="*/ 5 h 109"/>
              <a:gd name="T4" fmla="*/ 0 w 110"/>
              <a:gd name="T5" fmla="*/ 5 h 109"/>
              <a:gd name="T6" fmla="*/ 64 w 110"/>
              <a:gd name="T7" fmla="*/ 45 h 109"/>
              <a:gd name="T8" fmla="*/ 106 w 110"/>
              <a:gd name="T9" fmla="*/ 107 h 109"/>
              <a:gd name="T10" fmla="*/ 109 w 110"/>
              <a:gd name="T11" fmla="*/ 105 h 109"/>
              <a:gd name="T12" fmla="*/ 63 w 110"/>
              <a:gd name="T13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109">
                <a:moveTo>
                  <a:pt x="63" y="38"/>
                </a:moveTo>
                <a:cubicBezTo>
                  <a:pt x="47" y="21"/>
                  <a:pt x="25" y="0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27" y="7"/>
                  <a:pt x="47" y="25"/>
                  <a:pt x="64" y="45"/>
                </a:cubicBezTo>
                <a:cubicBezTo>
                  <a:pt x="80" y="64"/>
                  <a:pt x="93" y="85"/>
                  <a:pt x="106" y="107"/>
                </a:cubicBezTo>
                <a:cubicBezTo>
                  <a:pt x="107" y="109"/>
                  <a:pt x="110" y="107"/>
                  <a:pt x="109" y="105"/>
                </a:cubicBezTo>
                <a:cubicBezTo>
                  <a:pt x="96" y="82"/>
                  <a:pt x="81" y="59"/>
                  <a:pt x="63" y="38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3" name="Freeform 50"/>
          <p:cNvSpPr/>
          <p:nvPr/>
        </p:nvSpPr>
        <p:spPr bwMode="auto">
          <a:xfrm>
            <a:off x="3913188" y="652095"/>
            <a:ext cx="211138" cy="212725"/>
          </a:xfrm>
          <a:custGeom>
            <a:avLst/>
            <a:gdLst>
              <a:gd name="T0" fmla="*/ 20 w 77"/>
              <a:gd name="T1" fmla="*/ 0 h 77"/>
              <a:gd name="T2" fmla="*/ 18 w 77"/>
              <a:gd name="T3" fmla="*/ 0 h 77"/>
              <a:gd name="T4" fmla="*/ 17 w 77"/>
              <a:gd name="T5" fmla="*/ 3 h 77"/>
              <a:gd name="T6" fmla="*/ 11 w 77"/>
              <a:gd name="T7" fmla="*/ 69 h 77"/>
              <a:gd name="T8" fmla="*/ 24 w 77"/>
              <a:gd name="T9" fmla="*/ 76 h 77"/>
              <a:gd name="T10" fmla="*/ 31 w 77"/>
              <a:gd name="T11" fmla="*/ 61 h 77"/>
              <a:gd name="T12" fmla="*/ 48 w 77"/>
              <a:gd name="T13" fmla="*/ 74 h 77"/>
              <a:gd name="T14" fmla="*/ 50 w 77"/>
              <a:gd name="T15" fmla="*/ 73 h 77"/>
              <a:gd name="T16" fmla="*/ 53 w 77"/>
              <a:gd name="T17" fmla="*/ 52 h 77"/>
              <a:gd name="T18" fmla="*/ 69 w 77"/>
              <a:gd name="T19" fmla="*/ 57 h 77"/>
              <a:gd name="T20" fmla="*/ 76 w 77"/>
              <a:gd name="T21" fmla="*/ 41 h 77"/>
              <a:gd name="T22" fmla="*/ 20 w 77"/>
              <a:gd name="T2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77">
                <a:moveTo>
                  <a:pt x="20" y="0"/>
                </a:moveTo>
                <a:cubicBezTo>
                  <a:pt x="19" y="0"/>
                  <a:pt x="19" y="0"/>
                  <a:pt x="18" y="0"/>
                </a:cubicBezTo>
                <a:cubicBezTo>
                  <a:pt x="17" y="1"/>
                  <a:pt x="16" y="2"/>
                  <a:pt x="17" y="3"/>
                </a:cubicBezTo>
                <a:cubicBezTo>
                  <a:pt x="8" y="23"/>
                  <a:pt x="0" y="49"/>
                  <a:pt x="11" y="69"/>
                </a:cubicBezTo>
                <a:cubicBezTo>
                  <a:pt x="14" y="74"/>
                  <a:pt x="19" y="77"/>
                  <a:pt x="24" y="76"/>
                </a:cubicBezTo>
                <a:cubicBezTo>
                  <a:pt x="30" y="74"/>
                  <a:pt x="31" y="67"/>
                  <a:pt x="31" y="61"/>
                </a:cubicBezTo>
                <a:cubicBezTo>
                  <a:pt x="35" y="67"/>
                  <a:pt x="41" y="72"/>
                  <a:pt x="48" y="74"/>
                </a:cubicBezTo>
                <a:cubicBezTo>
                  <a:pt x="49" y="75"/>
                  <a:pt x="50" y="74"/>
                  <a:pt x="50" y="73"/>
                </a:cubicBezTo>
                <a:cubicBezTo>
                  <a:pt x="53" y="66"/>
                  <a:pt x="54" y="59"/>
                  <a:pt x="53" y="52"/>
                </a:cubicBezTo>
                <a:cubicBezTo>
                  <a:pt x="58" y="56"/>
                  <a:pt x="63" y="59"/>
                  <a:pt x="69" y="57"/>
                </a:cubicBezTo>
                <a:cubicBezTo>
                  <a:pt x="76" y="55"/>
                  <a:pt x="77" y="46"/>
                  <a:pt x="76" y="41"/>
                </a:cubicBezTo>
                <a:cubicBezTo>
                  <a:pt x="74" y="14"/>
                  <a:pt x="41" y="4"/>
                  <a:pt x="20" y="0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4" name="Freeform 51"/>
          <p:cNvSpPr/>
          <p:nvPr/>
        </p:nvSpPr>
        <p:spPr bwMode="auto">
          <a:xfrm>
            <a:off x="7556500" y="377457"/>
            <a:ext cx="693738" cy="965200"/>
          </a:xfrm>
          <a:custGeom>
            <a:avLst/>
            <a:gdLst>
              <a:gd name="T0" fmla="*/ 204 w 253"/>
              <a:gd name="T1" fmla="*/ 131 h 351"/>
              <a:gd name="T2" fmla="*/ 110 w 253"/>
              <a:gd name="T3" fmla="*/ 138 h 351"/>
              <a:gd name="T4" fmla="*/ 107 w 253"/>
              <a:gd name="T5" fmla="*/ 131 h 351"/>
              <a:gd name="T6" fmla="*/ 81 w 253"/>
              <a:gd name="T7" fmla="*/ 78 h 351"/>
              <a:gd name="T8" fmla="*/ 1 w 253"/>
              <a:gd name="T9" fmla="*/ 1 h 351"/>
              <a:gd name="T10" fmla="*/ 1 w 253"/>
              <a:gd name="T11" fmla="*/ 2 h 351"/>
              <a:gd name="T12" fmla="*/ 80 w 253"/>
              <a:gd name="T13" fmla="*/ 86 h 351"/>
              <a:gd name="T14" fmla="*/ 106 w 253"/>
              <a:gd name="T15" fmla="*/ 138 h 351"/>
              <a:gd name="T16" fmla="*/ 126 w 253"/>
              <a:gd name="T17" fmla="*/ 187 h 351"/>
              <a:gd name="T18" fmla="*/ 127 w 253"/>
              <a:gd name="T19" fmla="*/ 188 h 351"/>
              <a:gd name="T20" fmla="*/ 112 w 253"/>
              <a:gd name="T21" fmla="*/ 279 h 351"/>
              <a:gd name="T22" fmla="*/ 167 w 253"/>
              <a:gd name="T23" fmla="*/ 349 h 351"/>
              <a:gd name="T24" fmla="*/ 208 w 253"/>
              <a:gd name="T25" fmla="*/ 336 h 351"/>
              <a:gd name="T26" fmla="*/ 213 w 253"/>
              <a:gd name="T27" fmla="*/ 290 h 351"/>
              <a:gd name="T28" fmla="*/ 130 w 253"/>
              <a:gd name="T29" fmla="*/ 187 h 351"/>
              <a:gd name="T30" fmla="*/ 129 w 253"/>
              <a:gd name="T31" fmla="*/ 187 h 351"/>
              <a:gd name="T32" fmla="*/ 128 w 253"/>
              <a:gd name="T33" fmla="*/ 187 h 351"/>
              <a:gd name="T34" fmla="*/ 128 w 253"/>
              <a:gd name="T35" fmla="*/ 186 h 351"/>
              <a:gd name="T36" fmla="*/ 116 w 253"/>
              <a:gd name="T37" fmla="*/ 150 h 351"/>
              <a:gd name="T38" fmla="*/ 128 w 253"/>
              <a:gd name="T39" fmla="*/ 163 h 351"/>
              <a:gd name="T40" fmla="*/ 169 w 253"/>
              <a:gd name="T41" fmla="*/ 193 h 351"/>
              <a:gd name="T42" fmla="*/ 236 w 253"/>
              <a:gd name="T43" fmla="*/ 200 h 351"/>
              <a:gd name="T44" fmla="*/ 204 w 253"/>
              <a:gd name="T45" fmla="*/ 13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3" h="351">
                <a:moveTo>
                  <a:pt x="204" y="131"/>
                </a:moveTo>
                <a:cubicBezTo>
                  <a:pt x="176" y="119"/>
                  <a:pt x="136" y="119"/>
                  <a:pt x="110" y="138"/>
                </a:cubicBezTo>
                <a:cubicBezTo>
                  <a:pt x="109" y="135"/>
                  <a:pt x="108" y="133"/>
                  <a:pt x="107" y="131"/>
                </a:cubicBezTo>
                <a:cubicBezTo>
                  <a:pt x="100" y="113"/>
                  <a:pt x="91" y="95"/>
                  <a:pt x="81" y="78"/>
                </a:cubicBezTo>
                <a:cubicBezTo>
                  <a:pt x="62" y="46"/>
                  <a:pt x="36" y="16"/>
                  <a:pt x="1" y="1"/>
                </a:cubicBezTo>
                <a:cubicBezTo>
                  <a:pt x="1" y="0"/>
                  <a:pt x="0" y="1"/>
                  <a:pt x="1" y="2"/>
                </a:cubicBezTo>
                <a:cubicBezTo>
                  <a:pt x="34" y="24"/>
                  <a:pt x="61" y="51"/>
                  <a:pt x="80" y="86"/>
                </a:cubicBezTo>
                <a:cubicBezTo>
                  <a:pt x="90" y="103"/>
                  <a:pt x="98" y="120"/>
                  <a:pt x="106" y="138"/>
                </a:cubicBezTo>
                <a:cubicBezTo>
                  <a:pt x="112" y="154"/>
                  <a:pt x="118" y="172"/>
                  <a:pt x="126" y="187"/>
                </a:cubicBezTo>
                <a:cubicBezTo>
                  <a:pt x="126" y="188"/>
                  <a:pt x="126" y="188"/>
                  <a:pt x="127" y="188"/>
                </a:cubicBezTo>
                <a:cubicBezTo>
                  <a:pt x="108" y="212"/>
                  <a:pt x="107" y="251"/>
                  <a:pt x="112" y="279"/>
                </a:cubicBezTo>
                <a:cubicBezTo>
                  <a:pt x="117" y="309"/>
                  <a:pt x="133" y="343"/>
                  <a:pt x="167" y="349"/>
                </a:cubicBezTo>
                <a:cubicBezTo>
                  <a:pt x="182" y="351"/>
                  <a:pt x="199" y="350"/>
                  <a:pt x="208" y="336"/>
                </a:cubicBezTo>
                <a:cubicBezTo>
                  <a:pt x="216" y="322"/>
                  <a:pt x="216" y="305"/>
                  <a:pt x="213" y="290"/>
                </a:cubicBezTo>
                <a:cubicBezTo>
                  <a:pt x="203" y="244"/>
                  <a:pt x="168" y="212"/>
                  <a:pt x="130" y="187"/>
                </a:cubicBezTo>
                <a:cubicBezTo>
                  <a:pt x="130" y="187"/>
                  <a:pt x="129" y="187"/>
                  <a:pt x="129" y="187"/>
                </a:cubicBezTo>
                <a:cubicBezTo>
                  <a:pt x="129" y="187"/>
                  <a:pt x="128" y="187"/>
                  <a:pt x="128" y="187"/>
                </a:cubicBezTo>
                <a:cubicBezTo>
                  <a:pt x="128" y="187"/>
                  <a:pt x="128" y="186"/>
                  <a:pt x="128" y="186"/>
                </a:cubicBezTo>
                <a:cubicBezTo>
                  <a:pt x="125" y="174"/>
                  <a:pt x="121" y="162"/>
                  <a:pt x="116" y="150"/>
                </a:cubicBezTo>
                <a:cubicBezTo>
                  <a:pt x="119" y="155"/>
                  <a:pt x="124" y="159"/>
                  <a:pt x="128" y="163"/>
                </a:cubicBezTo>
                <a:cubicBezTo>
                  <a:pt x="140" y="174"/>
                  <a:pt x="154" y="185"/>
                  <a:pt x="169" y="193"/>
                </a:cubicBezTo>
                <a:cubicBezTo>
                  <a:pt x="184" y="202"/>
                  <a:pt x="222" y="223"/>
                  <a:pt x="236" y="200"/>
                </a:cubicBezTo>
                <a:cubicBezTo>
                  <a:pt x="253" y="173"/>
                  <a:pt x="229" y="141"/>
                  <a:pt x="204" y="131"/>
                </a:cubicBezTo>
                <a:close/>
              </a:path>
            </a:pathLst>
          </a:custGeom>
          <a:solidFill>
            <a:srgbClr val="31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5" name="Freeform 52"/>
          <p:cNvSpPr/>
          <p:nvPr/>
        </p:nvSpPr>
        <p:spPr bwMode="auto">
          <a:xfrm>
            <a:off x="7394575" y="358407"/>
            <a:ext cx="241300" cy="363538"/>
          </a:xfrm>
          <a:custGeom>
            <a:avLst/>
            <a:gdLst>
              <a:gd name="T0" fmla="*/ 85 w 88"/>
              <a:gd name="T1" fmla="*/ 88 h 132"/>
              <a:gd name="T2" fmla="*/ 34 w 88"/>
              <a:gd name="T3" fmla="*/ 81 h 132"/>
              <a:gd name="T4" fmla="*/ 17 w 88"/>
              <a:gd name="T5" fmla="*/ 44 h 132"/>
              <a:gd name="T6" fmla="*/ 2 w 88"/>
              <a:gd name="T7" fmla="*/ 1 h 132"/>
              <a:gd name="T8" fmla="*/ 0 w 88"/>
              <a:gd name="T9" fmla="*/ 2 h 132"/>
              <a:gd name="T10" fmla="*/ 15 w 88"/>
              <a:gd name="T11" fmla="*/ 48 h 132"/>
              <a:gd name="T12" fmla="*/ 32 w 88"/>
              <a:gd name="T13" fmla="*/ 84 h 132"/>
              <a:gd name="T14" fmla="*/ 32 w 88"/>
              <a:gd name="T15" fmla="*/ 86 h 132"/>
              <a:gd name="T16" fmla="*/ 28 w 88"/>
              <a:gd name="T17" fmla="*/ 123 h 132"/>
              <a:gd name="T18" fmla="*/ 47 w 88"/>
              <a:gd name="T19" fmla="*/ 112 h 132"/>
              <a:gd name="T20" fmla="*/ 68 w 88"/>
              <a:gd name="T21" fmla="*/ 121 h 132"/>
              <a:gd name="T22" fmla="*/ 70 w 88"/>
              <a:gd name="T23" fmla="*/ 118 h 132"/>
              <a:gd name="T24" fmla="*/ 68 w 88"/>
              <a:gd name="T25" fmla="*/ 103 h 132"/>
              <a:gd name="T26" fmla="*/ 83 w 88"/>
              <a:gd name="T27" fmla="*/ 103 h 132"/>
              <a:gd name="T28" fmla="*/ 85 w 88"/>
              <a:gd name="T29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132">
                <a:moveTo>
                  <a:pt x="85" y="88"/>
                </a:moveTo>
                <a:cubicBezTo>
                  <a:pt x="74" y="71"/>
                  <a:pt x="48" y="68"/>
                  <a:pt x="34" y="81"/>
                </a:cubicBezTo>
                <a:cubicBezTo>
                  <a:pt x="29" y="69"/>
                  <a:pt x="22" y="56"/>
                  <a:pt x="17" y="44"/>
                </a:cubicBezTo>
                <a:cubicBezTo>
                  <a:pt x="11" y="30"/>
                  <a:pt x="7" y="15"/>
                  <a:pt x="2" y="1"/>
                </a:cubicBezTo>
                <a:cubicBezTo>
                  <a:pt x="2" y="0"/>
                  <a:pt x="0" y="0"/>
                  <a:pt x="0" y="2"/>
                </a:cubicBezTo>
                <a:cubicBezTo>
                  <a:pt x="3" y="18"/>
                  <a:pt x="9" y="33"/>
                  <a:pt x="15" y="48"/>
                </a:cubicBezTo>
                <a:cubicBezTo>
                  <a:pt x="20" y="60"/>
                  <a:pt x="25" y="73"/>
                  <a:pt x="32" y="84"/>
                </a:cubicBezTo>
                <a:cubicBezTo>
                  <a:pt x="31" y="85"/>
                  <a:pt x="31" y="86"/>
                  <a:pt x="32" y="86"/>
                </a:cubicBezTo>
                <a:cubicBezTo>
                  <a:pt x="21" y="95"/>
                  <a:pt x="17" y="113"/>
                  <a:pt x="28" y="123"/>
                </a:cubicBezTo>
                <a:cubicBezTo>
                  <a:pt x="38" y="132"/>
                  <a:pt x="45" y="121"/>
                  <a:pt x="47" y="112"/>
                </a:cubicBezTo>
                <a:cubicBezTo>
                  <a:pt x="52" y="118"/>
                  <a:pt x="59" y="121"/>
                  <a:pt x="68" y="121"/>
                </a:cubicBezTo>
                <a:cubicBezTo>
                  <a:pt x="69" y="121"/>
                  <a:pt x="71" y="119"/>
                  <a:pt x="70" y="118"/>
                </a:cubicBezTo>
                <a:cubicBezTo>
                  <a:pt x="70" y="113"/>
                  <a:pt x="70" y="108"/>
                  <a:pt x="68" y="103"/>
                </a:cubicBezTo>
                <a:cubicBezTo>
                  <a:pt x="73" y="105"/>
                  <a:pt x="78" y="106"/>
                  <a:pt x="83" y="103"/>
                </a:cubicBezTo>
                <a:cubicBezTo>
                  <a:pt x="88" y="100"/>
                  <a:pt x="88" y="92"/>
                  <a:pt x="85" y="88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6" name="Freeform 53"/>
          <p:cNvSpPr/>
          <p:nvPr/>
        </p:nvSpPr>
        <p:spPr bwMode="auto">
          <a:xfrm>
            <a:off x="6708775" y="482232"/>
            <a:ext cx="730250" cy="911225"/>
          </a:xfrm>
          <a:custGeom>
            <a:avLst/>
            <a:gdLst>
              <a:gd name="T0" fmla="*/ 213 w 266"/>
              <a:gd name="T1" fmla="*/ 328 h 331"/>
              <a:gd name="T2" fmla="*/ 212 w 266"/>
              <a:gd name="T3" fmla="*/ 326 h 331"/>
              <a:gd name="T4" fmla="*/ 228 w 266"/>
              <a:gd name="T5" fmla="*/ 273 h 331"/>
              <a:gd name="T6" fmla="*/ 223 w 266"/>
              <a:gd name="T7" fmla="*/ 222 h 331"/>
              <a:gd name="T8" fmla="*/ 161 w 266"/>
              <a:gd name="T9" fmla="*/ 175 h 331"/>
              <a:gd name="T10" fmla="*/ 161 w 266"/>
              <a:gd name="T11" fmla="*/ 175 h 331"/>
              <a:gd name="T12" fmla="*/ 94 w 266"/>
              <a:gd name="T13" fmla="*/ 86 h 331"/>
              <a:gd name="T14" fmla="*/ 72 w 266"/>
              <a:gd name="T15" fmla="*/ 59 h 331"/>
              <a:gd name="T16" fmla="*/ 139 w 266"/>
              <a:gd name="T17" fmla="*/ 69 h 331"/>
              <a:gd name="T18" fmla="*/ 179 w 266"/>
              <a:gd name="T19" fmla="*/ 86 h 331"/>
              <a:gd name="T20" fmla="*/ 179 w 266"/>
              <a:gd name="T21" fmla="*/ 87 h 331"/>
              <a:gd name="T22" fmla="*/ 248 w 266"/>
              <a:gd name="T23" fmla="*/ 167 h 331"/>
              <a:gd name="T24" fmla="*/ 250 w 266"/>
              <a:gd name="T25" fmla="*/ 165 h 331"/>
              <a:gd name="T26" fmla="*/ 250 w 266"/>
              <a:gd name="T27" fmla="*/ 164 h 331"/>
              <a:gd name="T28" fmla="*/ 250 w 266"/>
              <a:gd name="T29" fmla="*/ 164 h 331"/>
              <a:gd name="T30" fmla="*/ 183 w 266"/>
              <a:gd name="T31" fmla="*/ 84 h 331"/>
              <a:gd name="T32" fmla="*/ 135 w 266"/>
              <a:gd name="T33" fmla="*/ 64 h 331"/>
              <a:gd name="T34" fmla="*/ 70 w 266"/>
              <a:gd name="T35" fmla="*/ 58 h 331"/>
              <a:gd name="T36" fmla="*/ 49 w 266"/>
              <a:gd name="T37" fmla="*/ 33 h 331"/>
              <a:gd name="T38" fmla="*/ 1 w 266"/>
              <a:gd name="T39" fmla="*/ 0 h 331"/>
              <a:gd name="T40" fmla="*/ 1 w 266"/>
              <a:gd name="T41" fmla="*/ 2 h 331"/>
              <a:gd name="T42" fmla="*/ 52 w 266"/>
              <a:gd name="T43" fmla="*/ 43 h 331"/>
              <a:gd name="T44" fmla="*/ 67 w 266"/>
              <a:gd name="T45" fmla="*/ 59 h 331"/>
              <a:gd name="T46" fmla="*/ 67 w 266"/>
              <a:gd name="T47" fmla="*/ 60 h 331"/>
              <a:gd name="T48" fmla="*/ 67 w 266"/>
              <a:gd name="T49" fmla="*/ 60 h 331"/>
              <a:gd name="T50" fmla="*/ 95 w 266"/>
              <a:gd name="T51" fmla="*/ 92 h 331"/>
              <a:gd name="T52" fmla="*/ 101 w 266"/>
              <a:gd name="T53" fmla="*/ 132 h 331"/>
              <a:gd name="T54" fmla="*/ 101 w 266"/>
              <a:gd name="T55" fmla="*/ 140 h 331"/>
              <a:gd name="T56" fmla="*/ 100 w 266"/>
              <a:gd name="T57" fmla="*/ 140 h 331"/>
              <a:gd name="T58" fmla="*/ 83 w 266"/>
              <a:gd name="T59" fmla="*/ 198 h 331"/>
              <a:gd name="T60" fmla="*/ 88 w 266"/>
              <a:gd name="T61" fmla="*/ 234 h 331"/>
              <a:gd name="T62" fmla="*/ 89 w 266"/>
              <a:gd name="T63" fmla="*/ 268 h 331"/>
              <a:gd name="T64" fmla="*/ 92 w 266"/>
              <a:gd name="T65" fmla="*/ 268 h 331"/>
              <a:gd name="T66" fmla="*/ 92 w 266"/>
              <a:gd name="T67" fmla="*/ 266 h 331"/>
              <a:gd name="T68" fmla="*/ 105 w 266"/>
              <a:gd name="T69" fmla="*/ 142 h 331"/>
              <a:gd name="T70" fmla="*/ 104 w 266"/>
              <a:gd name="T71" fmla="*/ 129 h 331"/>
              <a:gd name="T72" fmla="*/ 98 w 266"/>
              <a:gd name="T73" fmla="*/ 96 h 331"/>
              <a:gd name="T74" fmla="*/ 144 w 266"/>
              <a:gd name="T75" fmla="*/ 157 h 331"/>
              <a:gd name="T76" fmla="*/ 158 w 266"/>
              <a:gd name="T77" fmla="*/ 179 h 331"/>
              <a:gd name="T78" fmla="*/ 168 w 266"/>
              <a:gd name="T79" fmla="*/ 252 h 331"/>
              <a:gd name="T80" fmla="*/ 190 w 266"/>
              <a:gd name="T81" fmla="*/ 289 h 331"/>
              <a:gd name="T82" fmla="*/ 210 w 266"/>
              <a:gd name="T83" fmla="*/ 329 h 331"/>
              <a:gd name="T84" fmla="*/ 213 w 266"/>
              <a:gd name="T85" fmla="*/ 328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6" h="331">
                <a:moveTo>
                  <a:pt x="213" y="328"/>
                </a:moveTo>
                <a:cubicBezTo>
                  <a:pt x="213" y="327"/>
                  <a:pt x="212" y="327"/>
                  <a:pt x="212" y="326"/>
                </a:cubicBezTo>
                <a:cubicBezTo>
                  <a:pt x="222" y="311"/>
                  <a:pt x="226" y="290"/>
                  <a:pt x="228" y="273"/>
                </a:cubicBezTo>
                <a:cubicBezTo>
                  <a:pt x="230" y="256"/>
                  <a:pt x="230" y="237"/>
                  <a:pt x="223" y="222"/>
                </a:cubicBezTo>
                <a:cubicBezTo>
                  <a:pt x="213" y="199"/>
                  <a:pt x="189" y="169"/>
                  <a:pt x="161" y="175"/>
                </a:cubicBezTo>
                <a:cubicBezTo>
                  <a:pt x="161" y="175"/>
                  <a:pt x="161" y="175"/>
                  <a:pt x="161" y="175"/>
                </a:cubicBezTo>
                <a:cubicBezTo>
                  <a:pt x="142" y="143"/>
                  <a:pt x="118" y="113"/>
                  <a:pt x="94" y="86"/>
                </a:cubicBezTo>
                <a:cubicBezTo>
                  <a:pt x="87" y="77"/>
                  <a:pt x="79" y="68"/>
                  <a:pt x="72" y="59"/>
                </a:cubicBezTo>
                <a:cubicBezTo>
                  <a:pt x="94" y="54"/>
                  <a:pt x="118" y="62"/>
                  <a:pt x="139" y="69"/>
                </a:cubicBezTo>
                <a:cubicBezTo>
                  <a:pt x="153" y="74"/>
                  <a:pt x="166" y="79"/>
                  <a:pt x="179" y="86"/>
                </a:cubicBezTo>
                <a:cubicBezTo>
                  <a:pt x="179" y="86"/>
                  <a:pt x="179" y="87"/>
                  <a:pt x="179" y="87"/>
                </a:cubicBezTo>
                <a:cubicBezTo>
                  <a:pt x="178" y="127"/>
                  <a:pt x="224" y="143"/>
                  <a:pt x="248" y="167"/>
                </a:cubicBezTo>
                <a:cubicBezTo>
                  <a:pt x="249" y="168"/>
                  <a:pt x="251" y="166"/>
                  <a:pt x="250" y="165"/>
                </a:cubicBezTo>
                <a:cubicBezTo>
                  <a:pt x="250" y="165"/>
                  <a:pt x="250" y="164"/>
                  <a:pt x="250" y="164"/>
                </a:cubicBezTo>
                <a:cubicBezTo>
                  <a:pt x="250" y="164"/>
                  <a:pt x="250" y="164"/>
                  <a:pt x="250" y="164"/>
                </a:cubicBezTo>
                <a:cubicBezTo>
                  <a:pt x="266" y="128"/>
                  <a:pt x="223" y="69"/>
                  <a:pt x="183" y="84"/>
                </a:cubicBezTo>
                <a:cubicBezTo>
                  <a:pt x="168" y="75"/>
                  <a:pt x="151" y="69"/>
                  <a:pt x="135" y="64"/>
                </a:cubicBezTo>
                <a:cubicBezTo>
                  <a:pt x="116" y="58"/>
                  <a:pt x="90" y="50"/>
                  <a:pt x="70" y="58"/>
                </a:cubicBezTo>
                <a:cubicBezTo>
                  <a:pt x="63" y="49"/>
                  <a:pt x="56" y="41"/>
                  <a:pt x="49" y="33"/>
                </a:cubicBezTo>
                <a:cubicBezTo>
                  <a:pt x="36" y="20"/>
                  <a:pt x="20" y="3"/>
                  <a:pt x="1" y="0"/>
                </a:cubicBezTo>
                <a:cubicBezTo>
                  <a:pt x="1" y="0"/>
                  <a:pt x="0" y="1"/>
                  <a:pt x="1" y="2"/>
                </a:cubicBezTo>
                <a:cubicBezTo>
                  <a:pt x="22" y="11"/>
                  <a:pt x="38" y="26"/>
                  <a:pt x="52" y="43"/>
                </a:cubicBezTo>
                <a:cubicBezTo>
                  <a:pt x="57" y="48"/>
                  <a:pt x="62" y="54"/>
                  <a:pt x="67" y="59"/>
                </a:cubicBezTo>
                <a:cubicBezTo>
                  <a:pt x="66" y="59"/>
                  <a:pt x="67" y="60"/>
                  <a:pt x="67" y="60"/>
                </a:cubicBezTo>
                <a:cubicBezTo>
                  <a:pt x="67" y="60"/>
                  <a:pt x="67" y="60"/>
                  <a:pt x="67" y="60"/>
                </a:cubicBezTo>
                <a:cubicBezTo>
                  <a:pt x="77" y="70"/>
                  <a:pt x="86" y="81"/>
                  <a:pt x="95" y="92"/>
                </a:cubicBezTo>
                <a:cubicBezTo>
                  <a:pt x="98" y="105"/>
                  <a:pt x="101" y="118"/>
                  <a:pt x="101" y="132"/>
                </a:cubicBezTo>
                <a:cubicBezTo>
                  <a:pt x="101" y="135"/>
                  <a:pt x="101" y="137"/>
                  <a:pt x="101" y="140"/>
                </a:cubicBezTo>
                <a:cubicBezTo>
                  <a:pt x="101" y="140"/>
                  <a:pt x="101" y="140"/>
                  <a:pt x="100" y="140"/>
                </a:cubicBezTo>
                <a:cubicBezTo>
                  <a:pt x="84" y="155"/>
                  <a:pt x="81" y="177"/>
                  <a:pt x="83" y="198"/>
                </a:cubicBezTo>
                <a:cubicBezTo>
                  <a:pt x="84" y="210"/>
                  <a:pt x="86" y="222"/>
                  <a:pt x="88" y="234"/>
                </a:cubicBezTo>
                <a:cubicBezTo>
                  <a:pt x="89" y="246"/>
                  <a:pt x="89" y="257"/>
                  <a:pt x="89" y="268"/>
                </a:cubicBezTo>
                <a:cubicBezTo>
                  <a:pt x="89" y="270"/>
                  <a:pt x="92" y="270"/>
                  <a:pt x="92" y="268"/>
                </a:cubicBezTo>
                <a:cubicBezTo>
                  <a:pt x="92" y="267"/>
                  <a:pt x="92" y="266"/>
                  <a:pt x="92" y="266"/>
                </a:cubicBezTo>
                <a:cubicBezTo>
                  <a:pt x="111" y="230"/>
                  <a:pt x="153" y="170"/>
                  <a:pt x="105" y="142"/>
                </a:cubicBezTo>
                <a:cubicBezTo>
                  <a:pt x="104" y="137"/>
                  <a:pt x="104" y="133"/>
                  <a:pt x="104" y="129"/>
                </a:cubicBezTo>
                <a:cubicBezTo>
                  <a:pt x="103" y="118"/>
                  <a:pt x="103" y="106"/>
                  <a:pt x="98" y="96"/>
                </a:cubicBezTo>
                <a:cubicBezTo>
                  <a:pt x="115" y="116"/>
                  <a:pt x="130" y="136"/>
                  <a:pt x="144" y="157"/>
                </a:cubicBezTo>
                <a:cubicBezTo>
                  <a:pt x="149" y="164"/>
                  <a:pt x="153" y="171"/>
                  <a:pt x="158" y="179"/>
                </a:cubicBezTo>
                <a:cubicBezTo>
                  <a:pt x="155" y="204"/>
                  <a:pt x="157" y="229"/>
                  <a:pt x="168" y="252"/>
                </a:cubicBezTo>
                <a:cubicBezTo>
                  <a:pt x="174" y="265"/>
                  <a:pt x="182" y="277"/>
                  <a:pt x="190" y="289"/>
                </a:cubicBezTo>
                <a:cubicBezTo>
                  <a:pt x="198" y="302"/>
                  <a:pt x="204" y="315"/>
                  <a:pt x="210" y="329"/>
                </a:cubicBezTo>
                <a:cubicBezTo>
                  <a:pt x="211" y="331"/>
                  <a:pt x="213" y="330"/>
                  <a:pt x="213" y="328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7" name="Freeform 54"/>
          <p:cNvSpPr/>
          <p:nvPr/>
        </p:nvSpPr>
        <p:spPr bwMode="auto">
          <a:xfrm>
            <a:off x="6221413" y="699720"/>
            <a:ext cx="546100" cy="498475"/>
          </a:xfrm>
          <a:custGeom>
            <a:avLst/>
            <a:gdLst>
              <a:gd name="T0" fmla="*/ 145 w 199"/>
              <a:gd name="T1" fmla="*/ 150 h 181"/>
              <a:gd name="T2" fmla="*/ 169 w 199"/>
              <a:gd name="T3" fmla="*/ 142 h 181"/>
              <a:gd name="T4" fmla="*/ 176 w 199"/>
              <a:gd name="T5" fmla="*/ 118 h 181"/>
              <a:gd name="T6" fmla="*/ 184 w 199"/>
              <a:gd name="T7" fmla="*/ 88 h 181"/>
              <a:gd name="T8" fmla="*/ 130 w 199"/>
              <a:gd name="T9" fmla="*/ 107 h 181"/>
              <a:gd name="T10" fmla="*/ 128 w 199"/>
              <a:gd name="T11" fmla="*/ 107 h 181"/>
              <a:gd name="T12" fmla="*/ 128 w 199"/>
              <a:gd name="T13" fmla="*/ 108 h 181"/>
              <a:gd name="T14" fmla="*/ 90 w 199"/>
              <a:gd name="T15" fmla="*/ 87 h 181"/>
              <a:gd name="T16" fmla="*/ 54 w 199"/>
              <a:gd name="T17" fmla="*/ 57 h 181"/>
              <a:gd name="T18" fmla="*/ 25 w 199"/>
              <a:gd name="T19" fmla="*/ 22 h 181"/>
              <a:gd name="T20" fmla="*/ 2 w 199"/>
              <a:gd name="T21" fmla="*/ 0 h 181"/>
              <a:gd name="T22" fmla="*/ 1 w 199"/>
              <a:gd name="T23" fmla="*/ 1 h 181"/>
              <a:gd name="T24" fmla="*/ 59 w 199"/>
              <a:gd name="T25" fmla="*/ 68 h 181"/>
              <a:gd name="T26" fmla="*/ 126 w 199"/>
              <a:gd name="T27" fmla="*/ 111 h 181"/>
              <a:gd name="T28" fmla="*/ 115 w 199"/>
              <a:gd name="T29" fmla="*/ 133 h 181"/>
              <a:gd name="T30" fmla="*/ 111 w 199"/>
              <a:gd name="T31" fmla="*/ 159 h 181"/>
              <a:gd name="T32" fmla="*/ 145 w 199"/>
              <a:gd name="T33" fmla="*/ 15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9" h="181">
                <a:moveTo>
                  <a:pt x="145" y="150"/>
                </a:moveTo>
                <a:cubicBezTo>
                  <a:pt x="153" y="154"/>
                  <a:pt x="164" y="149"/>
                  <a:pt x="169" y="142"/>
                </a:cubicBezTo>
                <a:cubicBezTo>
                  <a:pt x="175" y="135"/>
                  <a:pt x="178" y="126"/>
                  <a:pt x="176" y="118"/>
                </a:cubicBezTo>
                <a:cubicBezTo>
                  <a:pt x="188" y="114"/>
                  <a:pt x="199" y="96"/>
                  <a:pt x="184" y="88"/>
                </a:cubicBezTo>
                <a:cubicBezTo>
                  <a:pt x="164" y="78"/>
                  <a:pt x="144" y="94"/>
                  <a:pt x="130" y="107"/>
                </a:cubicBezTo>
                <a:cubicBezTo>
                  <a:pt x="129" y="107"/>
                  <a:pt x="129" y="107"/>
                  <a:pt x="128" y="107"/>
                </a:cubicBezTo>
                <a:cubicBezTo>
                  <a:pt x="128" y="107"/>
                  <a:pt x="128" y="108"/>
                  <a:pt x="128" y="108"/>
                </a:cubicBezTo>
                <a:cubicBezTo>
                  <a:pt x="115" y="100"/>
                  <a:pt x="102" y="95"/>
                  <a:pt x="90" y="87"/>
                </a:cubicBezTo>
                <a:cubicBezTo>
                  <a:pt x="77" y="78"/>
                  <a:pt x="65" y="69"/>
                  <a:pt x="54" y="57"/>
                </a:cubicBezTo>
                <a:cubicBezTo>
                  <a:pt x="44" y="46"/>
                  <a:pt x="34" y="34"/>
                  <a:pt x="25" y="22"/>
                </a:cubicBezTo>
                <a:cubicBezTo>
                  <a:pt x="18" y="14"/>
                  <a:pt x="11" y="5"/>
                  <a:pt x="2" y="0"/>
                </a:cubicBezTo>
                <a:cubicBezTo>
                  <a:pt x="1" y="0"/>
                  <a:pt x="0" y="1"/>
                  <a:pt x="1" y="1"/>
                </a:cubicBezTo>
                <a:cubicBezTo>
                  <a:pt x="22" y="22"/>
                  <a:pt x="37" y="47"/>
                  <a:pt x="59" y="68"/>
                </a:cubicBezTo>
                <a:cubicBezTo>
                  <a:pt x="78" y="85"/>
                  <a:pt x="101" y="102"/>
                  <a:pt x="126" y="111"/>
                </a:cubicBezTo>
                <a:cubicBezTo>
                  <a:pt x="121" y="118"/>
                  <a:pt x="118" y="125"/>
                  <a:pt x="115" y="133"/>
                </a:cubicBezTo>
                <a:cubicBezTo>
                  <a:pt x="112" y="141"/>
                  <a:pt x="109" y="151"/>
                  <a:pt x="111" y="159"/>
                </a:cubicBezTo>
                <a:cubicBezTo>
                  <a:pt x="118" y="181"/>
                  <a:pt x="140" y="162"/>
                  <a:pt x="145" y="150"/>
                </a:cubicBezTo>
                <a:close/>
              </a:path>
            </a:pathLst>
          </a:custGeom>
          <a:solidFill>
            <a:srgbClr val="FF9D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8" name="Freeform 55"/>
          <p:cNvSpPr/>
          <p:nvPr/>
        </p:nvSpPr>
        <p:spPr bwMode="auto">
          <a:xfrm>
            <a:off x="6338888" y="666382"/>
            <a:ext cx="307975" cy="201613"/>
          </a:xfrm>
          <a:custGeom>
            <a:avLst/>
            <a:gdLst>
              <a:gd name="T0" fmla="*/ 110 w 112"/>
              <a:gd name="T1" fmla="*/ 6 h 73"/>
              <a:gd name="T2" fmla="*/ 46 w 112"/>
              <a:gd name="T3" fmla="*/ 15 h 73"/>
              <a:gd name="T4" fmla="*/ 1 w 112"/>
              <a:gd name="T5" fmla="*/ 61 h 73"/>
              <a:gd name="T6" fmla="*/ 1 w 112"/>
              <a:gd name="T7" fmla="*/ 61 h 73"/>
              <a:gd name="T8" fmla="*/ 1 w 112"/>
              <a:gd name="T9" fmla="*/ 63 h 73"/>
              <a:gd name="T10" fmla="*/ 1 w 112"/>
              <a:gd name="T11" fmla="*/ 64 h 73"/>
              <a:gd name="T12" fmla="*/ 2 w 112"/>
              <a:gd name="T13" fmla="*/ 64 h 73"/>
              <a:gd name="T14" fmla="*/ 2 w 112"/>
              <a:gd name="T15" fmla="*/ 64 h 73"/>
              <a:gd name="T16" fmla="*/ 66 w 112"/>
              <a:gd name="T17" fmla="*/ 56 h 73"/>
              <a:gd name="T18" fmla="*/ 109 w 112"/>
              <a:gd name="T19" fmla="*/ 9 h 73"/>
              <a:gd name="T20" fmla="*/ 110 w 112"/>
              <a:gd name="T21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73">
                <a:moveTo>
                  <a:pt x="110" y="6"/>
                </a:moveTo>
                <a:cubicBezTo>
                  <a:pt x="89" y="0"/>
                  <a:pt x="64" y="6"/>
                  <a:pt x="46" y="15"/>
                </a:cubicBezTo>
                <a:cubicBezTo>
                  <a:pt x="27" y="25"/>
                  <a:pt x="7" y="39"/>
                  <a:pt x="1" y="61"/>
                </a:cubicBezTo>
                <a:cubicBezTo>
                  <a:pt x="1" y="61"/>
                  <a:pt x="1" y="61"/>
                  <a:pt x="1" y="61"/>
                </a:cubicBezTo>
                <a:cubicBezTo>
                  <a:pt x="0" y="62"/>
                  <a:pt x="1" y="63"/>
                  <a:pt x="1" y="63"/>
                </a:cubicBezTo>
                <a:cubicBezTo>
                  <a:pt x="1" y="64"/>
                  <a:pt x="1" y="64"/>
                  <a:pt x="1" y="64"/>
                </a:cubicBezTo>
                <a:cubicBezTo>
                  <a:pt x="1" y="64"/>
                  <a:pt x="2" y="64"/>
                  <a:pt x="2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20" y="73"/>
                  <a:pt x="49" y="65"/>
                  <a:pt x="66" y="56"/>
                </a:cubicBezTo>
                <a:cubicBezTo>
                  <a:pt x="84" y="47"/>
                  <a:pt x="104" y="30"/>
                  <a:pt x="109" y="9"/>
                </a:cubicBezTo>
                <a:cubicBezTo>
                  <a:pt x="111" y="9"/>
                  <a:pt x="112" y="7"/>
                  <a:pt x="110" y="6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9" name="Freeform 56"/>
          <p:cNvSpPr/>
          <p:nvPr/>
        </p:nvSpPr>
        <p:spPr bwMode="auto">
          <a:xfrm>
            <a:off x="6297613" y="891807"/>
            <a:ext cx="142875" cy="341313"/>
          </a:xfrm>
          <a:custGeom>
            <a:avLst/>
            <a:gdLst>
              <a:gd name="T0" fmla="*/ 19 w 52"/>
              <a:gd name="T1" fmla="*/ 123 h 124"/>
              <a:gd name="T2" fmla="*/ 47 w 52"/>
              <a:gd name="T3" fmla="*/ 60 h 124"/>
              <a:gd name="T4" fmla="*/ 36 w 52"/>
              <a:gd name="T5" fmla="*/ 2 h 124"/>
              <a:gd name="T6" fmla="*/ 36 w 52"/>
              <a:gd name="T7" fmla="*/ 1 h 124"/>
              <a:gd name="T8" fmla="*/ 36 w 52"/>
              <a:gd name="T9" fmla="*/ 0 h 124"/>
              <a:gd name="T10" fmla="*/ 35 w 52"/>
              <a:gd name="T11" fmla="*/ 1 h 124"/>
              <a:gd name="T12" fmla="*/ 35 w 52"/>
              <a:gd name="T13" fmla="*/ 1 h 124"/>
              <a:gd name="T14" fmla="*/ 13 w 52"/>
              <a:gd name="T15" fmla="*/ 120 h 124"/>
              <a:gd name="T16" fmla="*/ 16 w 52"/>
              <a:gd name="T17" fmla="*/ 121 h 124"/>
              <a:gd name="T18" fmla="*/ 19 w 52"/>
              <a:gd name="T1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124">
                <a:moveTo>
                  <a:pt x="19" y="123"/>
                </a:moveTo>
                <a:cubicBezTo>
                  <a:pt x="35" y="106"/>
                  <a:pt x="44" y="82"/>
                  <a:pt x="47" y="60"/>
                </a:cubicBezTo>
                <a:cubicBezTo>
                  <a:pt x="50" y="42"/>
                  <a:pt x="52" y="14"/>
                  <a:pt x="36" y="2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1"/>
                  <a:pt x="36" y="0"/>
                  <a:pt x="36" y="0"/>
                </a:cubicBezTo>
                <a:cubicBezTo>
                  <a:pt x="35" y="0"/>
                  <a:pt x="35" y="1"/>
                  <a:pt x="3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0" y="30"/>
                  <a:pt x="0" y="81"/>
                  <a:pt x="13" y="120"/>
                </a:cubicBezTo>
                <a:cubicBezTo>
                  <a:pt x="14" y="121"/>
                  <a:pt x="15" y="122"/>
                  <a:pt x="16" y="121"/>
                </a:cubicBezTo>
                <a:cubicBezTo>
                  <a:pt x="16" y="123"/>
                  <a:pt x="18" y="124"/>
                  <a:pt x="19" y="123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0" name="Freeform 57"/>
          <p:cNvSpPr/>
          <p:nvPr/>
        </p:nvSpPr>
        <p:spPr bwMode="auto">
          <a:xfrm>
            <a:off x="8255000" y="752107"/>
            <a:ext cx="392113" cy="569913"/>
          </a:xfrm>
          <a:custGeom>
            <a:avLst/>
            <a:gdLst>
              <a:gd name="T0" fmla="*/ 47 w 143"/>
              <a:gd name="T1" fmla="*/ 202 h 207"/>
              <a:gd name="T2" fmla="*/ 68 w 143"/>
              <a:gd name="T3" fmla="*/ 192 h 207"/>
              <a:gd name="T4" fmla="*/ 61 w 143"/>
              <a:gd name="T5" fmla="*/ 176 h 207"/>
              <a:gd name="T6" fmla="*/ 60 w 143"/>
              <a:gd name="T7" fmla="*/ 175 h 207"/>
              <a:gd name="T8" fmla="*/ 58 w 143"/>
              <a:gd name="T9" fmla="*/ 174 h 207"/>
              <a:gd name="T10" fmla="*/ 71 w 143"/>
              <a:gd name="T11" fmla="*/ 131 h 207"/>
              <a:gd name="T12" fmla="*/ 99 w 143"/>
              <a:gd name="T13" fmla="*/ 181 h 207"/>
              <a:gd name="T14" fmla="*/ 94 w 143"/>
              <a:gd name="T15" fmla="*/ 198 h 207"/>
              <a:gd name="T16" fmla="*/ 107 w 143"/>
              <a:gd name="T17" fmla="*/ 203 h 207"/>
              <a:gd name="T18" fmla="*/ 114 w 143"/>
              <a:gd name="T19" fmla="*/ 189 h 207"/>
              <a:gd name="T20" fmla="*/ 104 w 143"/>
              <a:gd name="T21" fmla="*/ 181 h 207"/>
              <a:gd name="T22" fmla="*/ 88 w 143"/>
              <a:gd name="T23" fmla="*/ 153 h 207"/>
              <a:gd name="T24" fmla="*/ 112 w 143"/>
              <a:gd name="T25" fmla="*/ 162 h 207"/>
              <a:gd name="T26" fmla="*/ 121 w 143"/>
              <a:gd name="T27" fmla="*/ 172 h 207"/>
              <a:gd name="T28" fmla="*/ 135 w 143"/>
              <a:gd name="T29" fmla="*/ 168 h 207"/>
              <a:gd name="T30" fmla="*/ 128 w 143"/>
              <a:gd name="T31" fmla="*/ 152 h 207"/>
              <a:gd name="T32" fmla="*/ 112 w 143"/>
              <a:gd name="T33" fmla="*/ 157 h 207"/>
              <a:gd name="T34" fmla="*/ 112 w 143"/>
              <a:gd name="T35" fmla="*/ 157 h 207"/>
              <a:gd name="T36" fmla="*/ 86 w 143"/>
              <a:gd name="T37" fmla="*/ 150 h 207"/>
              <a:gd name="T38" fmla="*/ 62 w 143"/>
              <a:gd name="T39" fmla="*/ 97 h 207"/>
              <a:gd name="T40" fmla="*/ 117 w 143"/>
              <a:gd name="T41" fmla="*/ 119 h 207"/>
              <a:gd name="T42" fmla="*/ 129 w 143"/>
              <a:gd name="T43" fmla="*/ 130 h 207"/>
              <a:gd name="T44" fmla="*/ 143 w 143"/>
              <a:gd name="T45" fmla="*/ 118 h 207"/>
              <a:gd name="T46" fmla="*/ 131 w 143"/>
              <a:gd name="T47" fmla="*/ 102 h 207"/>
              <a:gd name="T48" fmla="*/ 119 w 143"/>
              <a:gd name="T49" fmla="*/ 111 h 207"/>
              <a:gd name="T50" fmla="*/ 117 w 143"/>
              <a:gd name="T51" fmla="*/ 113 h 207"/>
              <a:gd name="T52" fmla="*/ 117 w 143"/>
              <a:gd name="T53" fmla="*/ 115 h 207"/>
              <a:gd name="T54" fmla="*/ 61 w 143"/>
              <a:gd name="T55" fmla="*/ 93 h 207"/>
              <a:gd name="T56" fmla="*/ 47 w 143"/>
              <a:gd name="T57" fmla="*/ 33 h 207"/>
              <a:gd name="T58" fmla="*/ 109 w 143"/>
              <a:gd name="T59" fmla="*/ 60 h 207"/>
              <a:gd name="T60" fmla="*/ 124 w 143"/>
              <a:gd name="T61" fmla="*/ 70 h 207"/>
              <a:gd name="T62" fmla="*/ 135 w 143"/>
              <a:gd name="T63" fmla="*/ 58 h 207"/>
              <a:gd name="T64" fmla="*/ 120 w 143"/>
              <a:gd name="T65" fmla="*/ 44 h 207"/>
              <a:gd name="T66" fmla="*/ 109 w 143"/>
              <a:gd name="T67" fmla="*/ 55 h 207"/>
              <a:gd name="T68" fmla="*/ 47 w 143"/>
              <a:gd name="T69" fmla="*/ 30 h 207"/>
              <a:gd name="T70" fmla="*/ 41 w 143"/>
              <a:gd name="T71" fmla="*/ 1 h 207"/>
              <a:gd name="T72" fmla="*/ 40 w 143"/>
              <a:gd name="T73" fmla="*/ 1 h 207"/>
              <a:gd name="T74" fmla="*/ 47 w 143"/>
              <a:gd name="T75" fmla="*/ 61 h 207"/>
              <a:gd name="T76" fmla="*/ 37 w 143"/>
              <a:gd name="T77" fmla="*/ 91 h 207"/>
              <a:gd name="T78" fmla="*/ 23 w 143"/>
              <a:gd name="T79" fmla="*/ 111 h 207"/>
              <a:gd name="T80" fmla="*/ 17 w 143"/>
              <a:gd name="T81" fmla="*/ 110 h 207"/>
              <a:gd name="T82" fmla="*/ 15 w 143"/>
              <a:gd name="T83" fmla="*/ 110 h 207"/>
              <a:gd name="T84" fmla="*/ 5 w 143"/>
              <a:gd name="T85" fmla="*/ 128 h 207"/>
              <a:gd name="T86" fmla="*/ 27 w 143"/>
              <a:gd name="T87" fmla="*/ 140 h 207"/>
              <a:gd name="T88" fmla="*/ 35 w 143"/>
              <a:gd name="T89" fmla="*/ 119 h 207"/>
              <a:gd name="T90" fmla="*/ 28 w 143"/>
              <a:gd name="T91" fmla="*/ 113 h 207"/>
              <a:gd name="T92" fmla="*/ 49 w 143"/>
              <a:gd name="T93" fmla="*/ 68 h 207"/>
              <a:gd name="T94" fmla="*/ 69 w 143"/>
              <a:gd name="T95" fmla="*/ 126 h 207"/>
              <a:gd name="T96" fmla="*/ 68 w 143"/>
              <a:gd name="T97" fmla="*/ 126 h 207"/>
              <a:gd name="T98" fmla="*/ 53 w 143"/>
              <a:gd name="T99" fmla="*/ 174 h 207"/>
              <a:gd name="T100" fmla="*/ 41 w 143"/>
              <a:gd name="T101" fmla="*/ 184 h 207"/>
              <a:gd name="T102" fmla="*/ 47 w 143"/>
              <a:gd name="T103" fmla="*/ 20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3" h="207">
                <a:moveTo>
                  <a:pt x="47" y="202"/>
                </a:moveTo>
                <a:cubicBezTo>
                  <a:pt x="54" y="207"/>
                  <a:pt x="65" y="199"/>
                  <a:pt x="68" y="192"/>
                </a:cubicBezTo>
                <a:cubicBezTo>
                  <a:pt x="70" y="185"/>
                  <a:pt x="67" y="178"/>
                  <a:pt x="61" y="176"/>
                </a:cubicBezTo>
                <a:cubicBezTo>
                  <a:pt x="61" y="175"/>
                  <a:pt x="60" y="175"/>
                  <a:pt x="60" y="175"/>
                </a:cubicBezTo>
                <a:cubicBezTo>
                  <a:pt x="60" y="175"/>
                  <a:pt x="59" y="175"/>
                  <a:pt x="58" y="174"/>
                </a:cubicBezTo>
                <a:cubicBezTo>
                  <a:pt x="66" y="162"/>
                  <a:pt x="71" y="146"/>
                  <a:pt x="71" y="131"/>
                </a:cubicBezTo>
                <a:cubicBezTo>
                  <a:pt x="79" y="149"/>
                  <a:pt x="89" y="165"/>
                  <a:pt x="99" y="181"/>
                </a:cubicBezTo>
                <a:cubicBezTo>
                  <a:pt x="95" y="185"/>
                  <a:pt x="90" y="192"/>
                  <a:pt x="94" y="198"/>
                </a:cubicBezTo>
                <a:cubicBezTo>
                  <a:pt x="96" y="202"/>
                  <a:pt x="102" y="204"/>
                  <a:pt x="107" y="203"/>
                </a:cubicBezTo>
                <a:cubicBezTo>
                  <a:pt x="114" y="202"/>
                  <a:pt x="116" y="195"/>
                  <a:pt x="114" y="189"/>
                </a:cubicBezTo>
                <a:cubicBezTo>
                  <a:pt x="113" y="183"/>
                  <a:pt x="109" y="180"/>
                  <a:pt x="104" y="181"/>
                </a:cubicBezTo>
                <a:cubicBezTo>
                  <a:pt x="98" y="172"/>
                  <a:pt x="93" y="163"/>
                  <a:pt x="88" y="153"/>
                </a:cubicBezTo>
                <a:cubicBezTo>
                  <a:pt x="95" y="157"/>
                  <a:pt x="104" y="160"/>
                  <a:pt x="112" y="162"/>
                </a:cubicBezTo>
                <a:cubicBezTo>
                  <a:pt x="113" y="166"/>
                  <a:pt x="116" y="170"/>
                  <a:pt x="121" y="172"/>
                </a:cubicBezTo>
                <a:cubicBezTo>
                  <a:pt x="126" y="173"/>
                  <a:pt x="132" y="172"/>
                  <a:pt x="135" y="168"/>
                </a:cubicBezTo>
                <a:cubicBezTo>
                  <a:pt x="138" y="163"/>
                  <a:pt x="133" y="155"/>
                  <a:pt x="128" y="152"/>
                </a:cubicBezTo>
                <a:cubicBezTo>
                  <a:pt x="123" y="149"/>
                  <a:pt x="115" y="151"/>
                  <a:pt x="112" y="157"/>
                </a:cubicBezTo>
                <a:cubicBezTo>
                  <a:pt x="112" y="157"/>
                  <a:pt x="112" y="157"/>
                  <a:pt x="112" y="157"/>
                </a:cubicBezTo>
                <a:cubicBezTo>
                  <a:pt x="103" y="156"/>
                  <a:pt x="95" y="153"/>
                  <a:pt x="86" y="150"/>
                </a:cubicBezTo>
                <a:cubicBezTo>
                  <a:pt x="77" y="133"/>
                  <a:pt x="68" y="116"/>
                  <a:pt x="62" y="97"/>
                </a:cubicBezTo>
                <a:cubicBezTo>
                  <a:pt x="76" y="111"/>
                  <a:pt x="98" y="117"/>
                  <a:pt x="117" y="119"/>
                </a:cubicBezTo>
                <a:cubicBezTo>
                  <a:pt x="119" y="125"/>
                  <a:pt x="122" y="129"/>
                  <a:pt x="129" y="130"/>
                </a:cubicBezTo>
                <a:cubicBezTo>
                  <a:pt x="135" y="130"/>
                  <a:pt x="142" y="125"/>
                  <a:pt x="143" y="118"/>
                </a:cubicBezTo>
                <a:cubicBezTo>
                  <a:pt x="143" y="111"/>
                  <a:pt x="139" y="101"/>
                  <a:pt x="131" y="102"/>
                </a:cubicBezTo>
                <a:cubicBezTo>
                  <a:pt x="126" y="103"/>
                  <a:pt x="121" y="106"/>
                  <a:pt x="119" y="111"/>
                </a:cubicBezTo>
                <a:cubicBezTo>
                  <a:pt x="118" y="111"/>
                  <a:pt x="117" y="112"/>
                  <a:pt x="117" y="113"/>
                </a:cubicBezTo>
                <a:cubicBezTo>
                  <a:pt x="117" y="113"/>
                  <a:pt x="117" y="114"/>
                  <a:pt x="117" y="115"/>
                </a:cubicBezTo>
                <a:cubicBezTo>
                  <a:pt x="96" y="111"/>
                  <a:pt x="77" y="108"/>
                  <a:pt x="61" y="93"/>
                </a:cubicBezTo>
                <a:cubicBezTo>
                  <a:pt x="55" y="73"/>
                  <a:pt x="51" y="53"/>
                  <a:pt x="47" y="33"/>
                </a:cubicBezTo>
                <a:cubicBezTo>
                  <a:pt x="62" y="48"/>
                  <a:pt x="87" y="57"/>
                  <a:pt x="109" y="60"/>
                </a:cubicBezTo>
                <a:cubicBezTo>
                  <a:pt x="110" y="67"/>
                  <a:pt x="118" y="72"/>
                  <a:pt x="124" y="70"/>
                </a:cubicBezTo>
                <a:cubicBezTo>
                  <a:pt x="130" y="69"/>
                  <a:pt x="134" y="64"/>
                  <a:pt x="135" y="58"/>
                </a:cubicBezTo>
                <a:cubicBezTo>
                  <a:pt x="135" y="50"/>
                  <a:pt x="127" y="44"/>
                  <a:pt x="120" y="44"/>
                </a:cubicBezTo>
                <a:cubicBezTo>
                  <a:pt x="113" y="45"/>
                  <a:pt x="109" y="50"/>
                  <a:pt x="109" y="55"/>
                </a:cubicBezTo>
                <a:cubicBezTo>
                  <a:pt x="87" y="49"/>
                  <a:pt x="65" y="45"/>
                  <a:pt x="47" y="30"/>
                </a:cubicBezTo>
                <a:cubicBezTo>
                  <a:pt x="45" y="20"/>
                  <a:pt x="43" y="10"/>
                  <a:pt x="41" y="1"/>
                </a:cubicBezTo>
                <a:cubicBezTo>
                  <a:pt x="41" y="0"/>
                  <a:pt x="40" y="0"/>
                  <a:pt x="40" y="1"/>
                </a:cubicBezTo>
                <a:cubicBezTo>
                  <a:pt x="41" y="21"/>
                  <a:pt x="43" y="41"/>
                  <a:pt x="47" y="61"/>
                </a:cubicBezTo>
                <a:cubicBezTo>
                  <a:pt x="45" y="71"/>
                  <a:pt x="43" y="81"/>
                  <a:pt x="37" y="91"/>
                </a:cubicBezTo>
                <a:cubicBezTo>
                  <a:pt x="33" y="98"/>
                  <a:pt x="28" y="104"/>
                  <a:pt x="23" y="111"/>
                </a:cubicBezTo>
                <a:cubicBezTo>
                  <a:pt x="21" y="110"/>
                  <a:pt x="19" y="110"/>
                  <a:pt x="17" y="110"/>
                </a:cubicBezTo>
                <a:cubicBezTo>
                  <a:pt x="17" y="110"/>
                  <a:pt x="16" y="109"/>
                  <a:pt x="15" y="110"/>
                </a:cubicBezTo>
                <a:cubicBezTo>
                  <a:pt x="6" y="111"/>
                  <a:pt x="0" y="120"/>
                  <a:pt x="5" y="128"/>
                </a:cubicBezTo>
                <a:cubicBezTo>
                  <a:pt x="9" y="135"/>
                  <a:pt x="19" y="142"/>
                  <a:pt x="27" y="140"/>
                </a:cubicBezTo>
                <a:cubicBezTo>
                  <a:pt x="36" y="138"/>
                  <a:pt x="42" y="126"/>
                  <a:pt x="35" y="119"/>
                </a:cubicBezTo>
                <a:cubicBezTo>
                  <a:pt x="34" y="116"/>
                  <a:pt x="31" y="114"/>
                  <a:pt x="28" y="113"/>
                </a:cubicBezTo>
                <a:cubicBezTo>
                  <a:pt x="38" y="101"/>
                  <a:pt x="47" y="84"/>
                  <a:pt x="49" y="68"/>
                </a:cubicBezTo>
                <a:cubicBezTo>
                  <a:pt x="54" y="88"/>
                  <a:pt x="60" y="107"/>
                  <a:pt x="69" y="126"/>
                </a:cubicBezTo>
                <a:cubicBezTo>
                  <a:pt x="69" y="126"/>
                  <a:pt x="68" y="126"/>
                  <a:pt x="68" y="126"/>
                </a:cubicBezTo>
                <a:cubicBezTo>
                  <a:pt x="67" y="144"/>
                  <a:pt x="60" y="158"/>
                  <a:pt x="53" y="174"/>
                </a:cubicBezTo>
                <a:cubicBezTo>
                  <a:pt x="47" y="174"/>
                  <a:pt x="43" y="178"/>
                  <a:pt x="41" y="184"/>
                </a:cubicBezTo>
                <a:cubicBezTo>
                  <a:pt x="39" y="190"/>
                  <a:pt x="41" y="199"/>
                  <a:pt x="47" y="202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1" name="Freeform 58"/>
          <p:cNvSpPr/>
          <p:nvPr/>
        </p:nvSpPr>
        <p:spPr bwMode="auto">
          <a:xfrm>
            <a:off x="7910513" y="12332"/>
            <a:ext cx="230188" cy="236538"/>
          </a:xfrm>
          <a:custGeom>
            <a:avLst/>
            <a:gdLst>
              <a:gd name="T0" fmla="*/ 73 w 84"/>
              <a:gd name="T1" fmla="*/ 69 h 86"/>
              <a:gd name="T2" fmla="*/ 63 w 84"/>
              <a:gd name="T3" fmla="*/ 53 h 86"/>
              <a:gd name="T4" fmla="*/ 50 w 84"/>
              <a:gd name="T5" fmla="*/ 16 h 86"/>
              <a:gd name="T6" fmla="*/ 41 w 84"/>
              <a:gd name="T7" fmla="*/ 1 h 86"/>
              <a:gd name="T8" fmla="*/ 27 w 84"/>
              <a:gd name="T9" fmla="*/ 9 h 86"/>
              <a:gd name="T10" fmla="*/ 0 w 84"/>
              <a:gd name="T11" fmla="*/ 52 h 86"/>
              <a:gd name="T12" fmla="*/ 0 w 84"/>
              <a:gd name="T13" fmla="*/ 53 h 86"/>
              <a:gd name="T14" fmla="*/ 0 w 84"/>
              <a:gd name="T15" fmla="*/ 53 h 86"/>
              <a:gd name="T16" fmla="*/ 0 w 84"/>
              <a:gd name="T17" fmla="*/ 55 h 86"/>
              <a:gd name="T18" fmla="*/ 1 w 84"/>
              <a:gd name="T19" fmla="*/ 55 h 86"/>
              <a:gd name="T20" fmla="*/ 2 w 84"/>
              <a:gd name="T21" fmla="*/ 55 h 86"/>
              <a:gd name="T22" fmla="*/ 3 w 84"/>
              <a:gd name="T23" fmla="*/ 56 h 86"/>
              <a:gd name="T24" fmla="*/ 3 w 84"/>
              <a:gd name="T25" fmla="*/ 56 h 86"/>
              <a:gd name="T26" fmla="*/ 61 w 84"/>
              <a:gd name="T27" fmla="*/ 80 h 86"/>
              <a:gd name="T28" fmla="*/ 73 w 84"/>
              <a:gd name="T29" fmla="*/ 6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86">
                <a:moveTo>
                  <a:pt x="73" y="69"/>
                </a:moveTo>
                <a:cubicBezTo>
                  <a:pt x="74" y="61"/>
                  <a:pt x="69" y="57"/>
                  <a:pt x="63" y="53"/>
                </a:cubicBezTo>
                <a:cubicBezTo>
                  <a:pt x="84" y="42"/>
                  <a:pt x="69" y="11"/>
                  <a:pt x="50" y="16"/>
                </a:cubicBezTo>
                <a:cubicBezTo>
                  <a:pt x="49" y="10"/>
                  <a:pt x="47" y="3"/>
                  <a:pt x="41" y="1"/>
                </a:cubicBezTo>
                <a:cubicBezTo>
                  <a:pt x="35" y="0"/>
                  <a:pt x="30" y="5"/>
                  <a:pt x="27" y="9"/>
                </a:cubicBezTo>
                <a:cubicBezTo>
                  <a:pt x="15" y="22"/>
                  <a:pt x="8" y="37"/>
                  <a:pt x="0" y="52"/>
                </a:cubicBezTo>
                <a:cubicBezTo>
                  <a:pt x="0" y="52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4"/>
                  <a:pt x="0" y="54"/>
                  <a:pt x="0" y="55"/>
                </a:cubicBezTo>
                <a:cubicBezTo>
                  <a:pt x="1" y="55"/>
                  <a:pt x="1" y="55"/>
                  <a:pt x="1" y="55"/>
                </a:cubicBezTo>
                <a:cubicBezTo>
                  <a:pt x="2" y="56"/>
                  <a:pt x="2" y="55"/>
                  <a:pt x="2" y="55"/>
                </a:cubicBezTo>
                <a:cubicBezTo>
                  <a:pt x="2" y="55"/>
                  <a:pt x="3" y="56"/>
                  <a:pt x="3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20" y="68"/>
                  <a:pt x="39" y="86"/>
                  <a:pt x="61" y="80"/>
                </a:cubicBezTo>
                <a:cubicBezTo>
                  <a:pt x="66" y="79"/>
                  <a:pt x="72" y="74"/>
                  <a:pt x="73" y="69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2" name="Freeform 59"/>
          <p:cNvSpPr/>
          <p:nvPr/>
        </p:nvSpPr>
        <p:spPr bwMode="auto">
          <a:xfrm>
            <a:off x="7462838" y="94882"/>
            <a:ext cx="527050" cy="279400"/>
          </a:xfrm>
          <a:custGeom>
            <a:avLst/>
            <a:gdLst>
              <a:gd name="T0" fmla="*/ 175 w 192"/>
              <a:gd name="T1" fmla="*/ 1 h 102"/>
              <a:gd name="T2" fmla="*/ 170 w 192"/>
              <a:gd name="T3" fmla="*/ 9 h 102"/>
              <a:gd name="T4" fmla="*/ 164 w 192"/>
              <a:gd name="T5" fmla="*/ 21 h 102"/>
              <a:gd name="T6" fmla="*/ 164 w 192"/>
              <a:gd name="T7" fmla="*/ 21 h 102"/>
              <a:gd name="T8" fmla="*/ 75 w 192"/>
              <a:gd name="T9" fmla="*/ 42 h 102"/>
              <a:gd name="T10" fmla="*/ 26 w 192"/>
              <a:gd name="T11" fmla="*/ 67 h 102"/>
              <a:gd name="T12" fmla="*/ 0 w 192"/>
              <a:gd name="T13" fmla="*/ 101 h 102"/>
              <a:gd name="T14" fmla="*/ 1 w 192"/>
              <a:gd name="T15" fmla="*/ 102 h 102"/>
              <a:gd name="T16" fmla="*/ 32 w 192"/>
              <a:gd name="T17" fmla="*/ 68 h 102"/>
              <a:gd name="T18" fmla="*/ 82 w 192"/>
              <a:gd name="T19" fmla="*/ 44 h 102"/>
              <a:gd name="T20" fmla="*/ 165 w 192"/>
              <a:gd name="T21" fmla="*/ 26 h 102"/>
              <a:gd name="T22" fmla="*/ 182 w 192"/>
              <a:gd name="T23" fmla="*/ 38 h 102"/>
              <a:gd name="T24" fmla="*/ 185 w 192"/>
              <a:gd name="T25" fmla="*/ 38 h 102"/>
              <a:gd name="T26" fmla="*/ 191 w 192"/>
              <a:gd name="T27" fmla="*/ 16 h 102"/>
              <a:gd name="T28" fmla="*/ 178 w 192"/>
              <a:gd name="T29" fmla="*/ 2 h 102"/>
              <a:gd name="T30" fmla="*/ 175 w 192"/>
              <a:gd name="T31" fmla="*/ 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2" h="102">
                <a:moveTo>
                  <a:pt x="175" y="1"/>
                </a:moveTo>
                <a:cubicBezTo>
                  <a:pt x="173" y="4"/>
                  <a:pt x="171" y="7"/>
                  <a:pt x="170" y="9"/>
                </a:cubicBezTo>
                <a:cubicBezTo>
                  <a:pt x="168" y="13"/>
                  <a:pt x="166" y="17"/>
                  <a:pt x="164" y="21"/>
                </a:cubicBezTo>
                <a:cubicBezTo>
                  <a:pt x="164" y="21"/>
                  <a:pt x="164" y="21"/>
                  <a:pt x="164" y="21"/>
                </a:cubicBezTo>
                <a:cubicBezTo>
                  <a:pt x="134" y="23"/>
                  <a:pt x="103" y="32"/>
                  <a:pt x="75" y="42"/>
                </a:cubicBezTo>
                <a:cubicBezTo>
                  <a:pt x="58" y="48"/>
                  <a:pt x="41" y="56"/>
                  <a:pt x="26" y="67"/>
                </a:cubicBezTo>
                <a:cubicBezTo>
                  <a:pt x="15" y="75"/>
                  <a:pt x="2" y="87"/>
                  <a:pt x="0" y="101"/>
                </a:cubicBezTo>
                <a:cubicBezTo>
                  <a:pt x="0" y="102"/>
                  <a:pt x="0" y="102"/>
                  <a:pt x="1" y="102"/>
                </a:cubicBezTo>
                <a:cubicBezTo>
                  <a:pt x="10" y="88"/>
                  <a:pt x="18" y="77"/>
                  <a:pt x="32" y="68"/>
                </a:cubicBezTo>
                <a:cubicBezTo>
                  <a:pt x="47" y="57"/>
                  <a:pt x="64" y="50"/>
                  <a:pt x="82" y="44"/>
                </a:cubicBezTo>
                <a:cubicBezTo>
                  <a:pt x="109" y="35"/>
                  <a:pt x="137" y="31"/>
                  <a:pt x="165" y="26"/>
                </a:cubicBezTo>
                <a:cubicBezTo>
                  <a:pt x="170" y="31"/>
                  <a:pt x="176" y="34"/>
                  <a:pt x="182" y="38"/>
                </a:cubicBezTo>
                <a:cubicBezTo>
                  <a:pt x="183" y="39"/>
                  <a:pt x="184" y="39"/>
                  <a:pt x="185" y="38"/>
                </a:cubicBezTo>
                <a:cubicBezTo>
                  <a:pt x="190" y="32"/>
                  <a:pt x="192" y="24"/>
                  <a:pt x="191" y="16"/>
                </a:cubicBezTo>
                <a:cubicBezTo>
                  <a:pt x="189" y="10"/>
                  <a:pt x="184" y="3"/>
                  <a:pt x="178" y="2"/>
                </a:cubicBezTo>
                <a:cubicBezTo>
                  <a:pt x="178" y="1"/>
                  <a:pt x="176" y="0"/>
                  <a:pt x="175" y="1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3" name="Freeform 60"/>
          <p:cNvSpPr/>
          <p:nvPr/>
        </p:nvSpPr>
        <p:spPr bwMode="auto">
          <a:xfrm>
            <a:off x="6999288" y="-47993"/>
            <a:ext cx="417513" cy="444500"/>
          </a:xfrm>
          <a:custGeom>
            <a:avLst/>
            <a:gdLst>
              <a:gd name="T0" fmla="*/ 151 w 152"/>
              <a:gd name="T1" fmla="*/ 45 h 162"/>
              <a:gd name="T2" fmla="*/ 133 w 152"/>
              <a:gd name="T3" fmla="*/ 37 h 162"/>
              <a:gd name="T4" fmla="*/ 126 w 152"/>
              <a:gd name="T5" fmla="*/ 51 h 162"/>
              <a:gd name="T6" fmla="*/ 126 w 152"/>
              <a:gd name="T7" fmla="*/ 51 h 162"/>
              <a:gd name="T8" fmla="*/ 126 w 152"/>
              <a:gd name="T9" fmla="*/ 53 h 162"/>
              <a:gd name="T10" fmla="*/ 90 w 152"/>
              <a:gd name="T11" fmla="*/ 69 h 162"/>
              <a:gd name="T12" fmla="*/ 108 w 152"/>
              <a:gd name="T13" fmla="*/ 22 h 162"/>
              <a:gd name="T14" fmla="*/ 122 w 152"/>
              <a:gd name="T15" fmla="*/ 17 h 162"/>
              <a:gd name="T16" fmla="*/ 119 w 152"/>
              <a:gd name="T17" fmla="*/ 5 h 162"/>
              <a:gd name="T18" fmla="*/ 105 w 152"/>
              <a:gd name="T19" fmla="*/ 8 h 162"/>
              <a:gd name="T20" fmla="*/ 105 w 152"/>
              <a:gd name="T21" fmla="*/ 19 h 162"/>
              <a:gd name="T22" fmla="*/ 96 w 152"/>
              <a:gd name="T23" fmla="*/ 45 h 162"/>
              <a:gd name="T24" fmla="*/ 88 w 152"/>
              <a:gd name="T25" fmla="*/ 24 h 162"/>
              <a:gd name="T26" fmla="*/ 90 w 152"/>
              <a:gd name="T27" fmla="*/ 13 h 162"/>
              <a:gd name="T28" fmla="*/ 79 w 152"/>
              <a:gd name="T29" fmla="*/ 6 h 162"/>
              <a:gd name="T30" fmla="*/ 73 w 152"/>
              <a:gd name="T31" fmla="*/ 18 h 162"/>
              <a:gd name="T32" fmla="*/ 85 w 152"/>
              <a:gd name="T33" fmla="*/ 27 h 162"/>
              <a:gd name="T34" fmla="*/ 85 w 152"/>
              <a:gd name="T35" fmla="*/ 27 h 162"/>
              <a:gd name="T36" fmla="*/ 95 w 152"/>
              <a:gd name="T37" fmla="*/ 48 h 162"/>
              <a:gd name="T38" fmla="*/ 73 w 152"/>
              <a:gd name="T39" fmla="*/ 93 h 162"/>
              <a:gd name="T40" fmla="*/ 57 w 152"/>
              <a:gd name="T41" fmla="*/ 44 h 162"/>
              <a:gd name="T42" fmla="*/ 57 w 152"/>
              <a:gd name="T43" fmla="*/ 31 h 162"/>
              <a:gd name="T44" fmla="*/ 42 w 152"/>
              <a:gd name="T45" fmla="*/ 28 h 162"/>
              <a:gd name="T46" fmla="*/ 38 w 152"/>
              <a:gd name="T47" fmla="*/ 45 h 162"/>
              <a:gd name="T48" fmla="*/ 50 w 152"/>
              <a:gd name="T49" fmla="*/ 48 h 162"/>
              <a:gd name="T50" fmla="*/ 53 w 152"/>
              <a:gd name="T51" fmla="*/ 48 h 162"/>
              <a:gd name="T52" fmla="*/ 54 w 152"/>
              <a:gd name="T53" fmla="*/ 47 h 162"/>
              <a:gd name="T54" fmla="*/ 71 w 152"/>
              <a:gd name="T55" fmla="*/ 97 h 162"/>
              <a:gd name="T56" fmla="*/ 38 w 152"/>
              <a:gd name="T57" fmla="*/ 139 h 162"/>
              <a:gd name="T58" fmla="*/ 22 w 152"/>
              <a:gd name="T59" fmla="*/ 83 h 162"/>
              <a:gd name="T60" fmla="*/ 20 w 152"/>
              <a:gd name="T61" fmla="*/ 67 h 162"/>
              <a:gd name="T62" fmla="*/ 6 w 152"/>
              <a:gd name="T63" fmla="*/ 67 h 162"/>
              <a:gd name="T64" fmla="*/ 6 w 152"/>
              <a:gd name="T65" fmla="*/ 84 h 162"/>
              <a:gd name="T66" fmla="*/ 19 w 152"/>
              <a:gd name="T67" fmla="*/ 86 h 162"/>
              <a:gd name="T68" fmla="*/ 36 w 152"/>
              <a:gd name="T69" fmla="*/ 141 h 162"/>
              <a:gd name="T70" fmla="*/ 20 w 152"/>
              <a:gd name="T71" fmla="*/ 161 h 162"/>
              <a:gd name="T72" fmla="*/ 20 w 152"/>
              <a:gd name="T73" fmla="*/ 162 h 162"/>
              <a:gd name="T74" fmla="*/ 56 w 152"/>
              <a:gd name="T75" fmla="*/ 124 h 162"/>
              <a:gd name="T76" fmla="*/ 82 w 152"/>
              <a:gd name="T77" fmla="*/ 114 h 162"/>
              <a:gd name="T78" fmla="*/ 103 w 152"/>
              <a:gd name="T79" fmla="*/ 112 h 162"/>
              <a:gd name="T80" fmla="*/ 107 w 152"/>
              <a:gd name="T81" fmla="*/ 116 h 162"/>
              <a:gd name="T82" fmla="*/ 107 w 152"/>
              <a:gd name="T83" fmla="*/ 118 h 162"/>
              <a:gd name="T84" fmla="*/ 125 w 152"/>
              <a:gd name="T85" fmla="*/ 114 h 162"/>
              <a:gd name="T86" fmla="*/ 121 w 152"/>
              <a:gd name="T87" fmla="*/ 93 h 162"/>
              <a:gd name="T88" fmla="*/ 102 w 152"/>
              <a:gd name="T89" fmla="*/ 99 h 162"/>
              <a:gd name="T90" fmla="*/ 102 w 152"/>
              <a:gd name="T91" fmla="*/ 108 h 162"/>
              <a:gd name="T92" fmla="*/ 61 w 152"/>
              <a:gd name="T93" fmla="*/ 118 h 162"/>
              <a:gd name="T94" fmla="*/ 88 w 152"/>
              <a:gd name="T95" fmla="*/ 73 h 162"/>
              <a:gd name="T96" fmla="*/ 88 w 152"/>
              <a:gd name="T97" fmla="*/ 73 h 162"/>
              <a:gd name="T98" fmla="*/ 129 w 152"/>
              <a:gd name="T99" fmla="*/ 57 h 162"/>
              <a:gd name="T100" fmla="*/ 142 w 152"/>
              <a:gd name="T101" fmla="*/ 60 h 162"/>
              <a:gd name="T102" fmla="*/ 151 w 152"/>
              <a:gd name="T103" fmla="*/ 4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2" h="162">
                <a:moveTo>
                  <a:pt x="151" y="45"/>
                </a:moveTo>
                <a:cubicBezTo>
                  <a:pt x="150" y="38"/>
                  <a:pt x="139" y="35"/>
                  <a:pt x="133" y="37"/>
                </a:cubicBezTo>
                <a:cubicBezTo>
                  <a:pt x="127" y="39"/>
                  <a:pt x="124" y="45"/>
                  <a:pt x="126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26" y="52"/>
                  <a:pt x="126" y="53"/>
                  <a:pt x="126" y="53"/>
                </a:cubicBezTo>
                <a:cubicBezTo>
                  <a:pt x="114" y="55"/>
                  <a:pt x="100" y="60"/>
                  <a:pt x="90" y="69"/>
                </a:cubicBezTo>
                <a:cubicBezTo>
                  <a:pt x="98" y="53"/>
                  <a:pt x="104" y="38"/>
                  <a:pt x="108" y="22"/>
                </a:cubicBezTo>
                <a:cubicBezTo>
                  <a:pt x="113" y="23"/>
                  <a:pt x="120" y="22"/>
                  <a:pt x="122" y="17"/>
                </a:cubicBezTo>
                <a:cubicBezTo>
                  <a:pt x="123" y="12"/>
                  <a:pt x="122" y="7"/>
                  <a:pt x="119" y="5"/>
                </a:cubicBezTo>
                <a:cubicBezTo>
                  <a:pt x="114" y="0"/>
                  <a:pt x="108" y="3"/>
                  <a:pt x="105" y="8"/>
                </a:cubicBezTo>
                <a:cubicBezTo>
                  <a:pt x="102" y="12"/>
                  <a:pt x="102" y="16"/>
                  <a:pt x="105" y="19"/>
                </a:cubicBezTo>
                <a:cubicBezTo>
                  <a:pt x="102" y="28"/>
                  <a:pt x="99" y="36"/>
                  <a:pt x="96" y="45"/>
                </a:cubicBezTo>
                <a:cubicBezTo>
                  <a:pt x="94" y="38"/>
                  <a:pt x="92" y="31"/>
                  <a:pt x="88" y="24"/>
                </a:cubicBezTo>
                <a:cubicBezTo>
                  <a:pt x="91" y="21"/>
                  <a:pt x="91" y="16"/>
                  <a:pt x="90" y="13"/>
                </a:cubicBezTo>
                <a:cubicBezTo>
                  <a:pt x="88" y="9"/>
                  <a:pt x="84" y="5"/>
                  <a:pt x="79" y="6"/>
                </a:cubicBezTo>
                <a:cubicBezTo>
                  <a:pt x="74" y="6"/>
                  <a:pt x="72" y="14"/>
                  <a:pt x="73" y="18"/>
                </a:cubicBezTo>
                <a:cubicBezTo>
                  <a:pt x="73" y="24"/>
                  <a:pt x="79" y="28"/>
                  <a:pt x="85" y="27"/>
                </a:cubicBezTo>
                <a:cubicBezTo>
                  <a:pt x="85" y="27"/>
                  <a:pt x="85" y="27"/>
                  <a:pt x="85" y="27"/>
                </a:cubicBezTo>
                <a:cubicBezTo>
                  <a:pt x="89" y="34"/>
                  <a:pt x="92" y="40"/>
                  <a:pt x="95" y="48"/>
                </a:cubicBezTo>
                <a:cubicBezTo>
                  <a:pt x="89" y="64"/>
                  <a:pt x="82" y="79"/>
                  <a:pt x="73" y="93"/>
                </a:cubicBezTo>
                <a:cubicBezTo>
                  <a:pt x="74" y="76"/>
                  <a:pt x="66" y="59"/>
                  <a:pt x="57" y="44"/>
                </a:cubicBezTo>
                <a:cubicBezTo>
                  <a:pt x="60" y="40"/>
                  <a:pt x="61" y="35"/>
                  <a:pt x="57" y="31"/>
                </a:cubicBezTo>
                <a:cubicBezTo>
                  <a:pt x="54" y="26"/>
                  <a:pt x="47" y="24"/>
                  <a:pt x="42" y="28"/>
                </a:cubicBezTo>
                <a:cubicBezTo>
                  <a:pt x="37" y="31"/>
                  <a:pt x="33" y="40"/>
                  <a:pt x="38" y="45"/>
                </a:cubicBezTo>
                <a:cubicBezTo>
                  <a:pt x="41" y="47"/>
                  <a:pt x="46" y="49"/>
                  <a:pt x="50" y="48"/>
                </a:cubicBezTo>
                <a:cubicBezTo>
                  <a:pt x="51" y="49"/>
                  <a:pt x="52" y="49"/>
                  <a:pt x="53" y="48"/>
                </a:cubicBezTo>
                <a:cubicBezTo>
                  <a:pt x="53" y="48"/>
                  <a:pt x="54" y="48"/>
                  <a:pt x="54" y="47"/>
                </a:cubicBezTo>
                <a:cubicBezTo>
                  <a:pt x="63" y="63"/>
                  <a:pt x="71" y="77"/>
                  <a:pt x="71" y="97"/>
                </a:cubicBezTo>
                <a:cubicBezTo>
                  <a:pt x="61" y="112"/>
                  <a:pt x="50" y="125"/>
                  <a:pt x="38" y="139"/>
                </a:cubicBezTo>
                <a:cubicBezTo>
                  <a:pt x="40" y="121"/>
                  <a:pt x="32" y="99"/>
                  <a:pt x="22" y="83"/>
                </a:cubicBezTo>
                <a:cubicBezTo>
                  <a:pt x="26" y="78"/>
                  <a:pt x="25" y="70"/>
                  <a:pt x="20" y="67"/>
                </a:cubicBezTo>
                <a:cubicBezTo>
                  <a:pt x="16" y="64"/>
                  <a:pt x="10" y="64"/>
                  <a:pt x="6" y="67"/>
                </a:cubicBezTo>
                <a:cubicBezTo>
                  <a:pt x="0" y="71"/>
                  <a:pt x="1" y="80"/>
                  <a:pt x="6" y="84"/>
                </a:cubicBezTo>
                <a:cubicBezTo>
                  <a:pt x="9" y="88"/>
                  <a:pt x="15" y="89"/>
                  <a:pt x="19" y="86"/>
                </a:cubicBezTo>
                <a:cubicBezTo>
                  <a:pt x="27" y="104"/>
                  <a:pt x="36" y="120"/>
                  <a:pt x="36" y="141"/>
                </a:cubicBezTo>
                <a:cubicBezTo>
                  <a:pt x="31" y="147"/>
                  <a:pt x="25" y="154"/>
                  <a:pt x="20" y="161"/>
                </a:cubicBezTo>
                <a:cubicBezTo>
                  <a:pt x="19" y="161"/>
                  <a:pt x="20" y="162"/>
                  <a:pt x="20" y="162"/>
                </a:cubicBezTo>
                <a:cubicBezTo>
                  <a:pt x="34" y="150"/>
                  <a:pt x="46" y="138"/>
                  <a:pt x="56" y="124"/>
                </a:cubicBezTo>
                <a:cubicBezTo>
                  <a:pt x="65" y="119"/>
                  <a:pt x="73" y="115"/>
                  <a:pt x="82" y="114"/>
                </a:cubicBezTo>
                <a:cubicBezTo>
                  <a:pt x="89" y="113"/>
                  <a:pt x="96" y="113"/>
                  <a:pt x="103" y="112"/>
                </a:cubicBezTo>
                <a:cubicBezTo>
                  <a:pt x="104" y="113"/>
                  <a:pt x="105" y="115"/>
                  <a:pt x="107" y="116"/>
                </a:cubicBezTo>
                <a:cubicBezTo>
                  <a:pt x="106" y="117"/>
                  <a:pt x="106" y="117"/>
                  <a:pt x="107" y="118"/>
                </a:cubicBezTo>
                <a:cubicBezTo>
                  <a:pt x="113" y="123"/>
                  <a:pt x="122" y="122"/>
                  <a:pt x="125" y="114"/>
                </a:cubicBezTo>
                <a:cubicBezTo>
                  <a:pt x="127" y="108"/>
                  <a:pt x="126" y="98"/>
                  <a:pt x="121" y="93"/>
                </a:cubicBezTo>
                <a:cubicBezTo>
                  <a:pt x="114" y="88"/>
                  <a:pt x="103" y="91"/>
                  <a:pt x="102" y="99"/>
                </a:cubicBezTo>
                <a:cubicBezTo>
                  <a:pt x="101" y="102"/>
                  <a:pt x="101" y="105"/>
                  <a:pt x="102" y="108"/>
                </a:cubicBezTo>
                <a:cubicBezTo>
                  <a:pt x="88" y="107"/>
                  <a:pt x="72" y="111"/>
                  <a:pt x="61" y="118"/>
                </a:cubicBezTo>
                <a:cubicBezTo>
                  <a:pt x="71" y="104"/>
                  <a:pt x="80" y="89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101" y="64"/>
                  <a:pt x="115" y="61"/>
                  <a:pt x="129" y="57"/>
                </a:cubicBezTo>
                <a:cubicBezTo>
                  <a:pt x="132" y="60"/>
                  <a:pt x="138" y="61"/>
                  <a:pt x="142" y="60"/>
                </a:cubicBezTo>
                <a:cubicBezTo>
                  <a:pt x="147" y="57"/>
                  <a:pt x="152" y="51"/>
                  <a:pt x="151" y="45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4" name="Freeform 61"/>
          <p:cNvSpPr/>
          <p:nvPr/>
        </p:nvSpPr>
        <p:spPr bwMode="auto">
          <a:xfrm>
            <a:off x="5073650" y="1068020"/>
            <a:ext cx="703263" cy="387350"/>
          </a:xfrm>
          <a:custGeom>
            <a:avLst/>
            <a:gdLst>
              <a:gd name="T0" fmla="*/ 256 w 257"/>
              <a:gd name="T1" fmla="*/ 42 h 141"/>
              <a:gd name="T2" fmla="*/ 221 w 257"/>
              <a:gd name="T3" fmla="*/ 8 h 141"/>
              <a:gd name="T4" fmla="*/ 157 w 257"/>
              <a:gd name="T5" fmla="*/ 0 h 141"/>
              <a:gd name="T6" fmla="*/ 116 w 257"/>
              <a:gd name="T7" fmla="*/ 3 h 141"/>
              <a:gd name="T8" fmla="*/ 91 w 257"/>
              <a:gd name="T9" fmla="*/ 8 h 141"/>
              <a:gd name="T10" fmla="*/ 90 w 257"/>
              <a:gd name="T11" fmla="*/ 7 h 141"/>
              <a:gd name="T12" fmla="*/ 39 w 257"/>
              <a:gd name="T13" fmla="*/ 35 h 141"/>
              <a:gd name="T14" fmla="*/ 7 w 257"/>
              <a:gd name="T15" fmla="*/ 79 h 141"/>
              <a:gd name="T16" fmla="*/ 8 w 257"/>
              <a:gd name="T17" fmla="*/ 118 h 141"/>
              <a:gd name="T18" fmla="*/ 44 w 257"/>
              <a:gd name="T19" fmla="*/ 119 h 141"/>
              <a:gd name="T20" fmla="*/ 44 w 257"/>
              <a:gd name="T21" fmla="*/ 119 h 141"/>
              <a:gd name="T22" fmla="*/ 60 w 257"/>
              <a:gd name="T23" fmla="*/ 136 h 141"/>
              <a:gd name="T24" fmla="*/ 84 w 257"/>
              <a:gd name="T25" fmla="*/ 124 h 141"/>
              <a:gd name="T26" fmla="*/ 127 w 257"/>
              <a:gd name="T27" fmla="*/ 118 h 141"/>
              <a:gd name="T28" fmla="*/ 154 w 257"/>
              <a:gd name="T29" fmla="*/ 130 h 141"/>
              <a:gd name="T30" fmla="*/ 167 w 257"/>
              <a:gd name="T31" fmla="*/ 107 h 141"/>
              <a:gd name="T32" fmla="*/ 198 w 257"/>
              <a:gd name="T33" fmla="*/ 74 h 141"/>
              <a:gd name="T34" fmla="*/ 225 w 257"/>
              <a:gd name="T35" fmla="*/ 77 h 141"/>
              <a:gd name="T36" fmla="*/ 230 w 257"/>
              <a:gd name="T37" fmla="*/ 53 h 141"/>
              <a:gd name="T38" fmla="*/ 256 w 257"/>
              <a:gd name="T39" fmla="*/ 4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7" h="141">
                <a:moveTo>
                  <a:pt x="256" y="42"/>
                </a:moveTo>
                <a:cubicBezTo>
                  <a:pt x="257" y="23"/>
                  <a:pt x="237" y="13"/>
                  <a:pt x="221" y="8"/>
                </a:cubicBezTo>
                <a:cubicBezTo>
                  <a:pt x="201" y="1"/>
                  <a:pt x="178" y="0"/>
                  <a:pt x="157" y="0"/>
                </a:cubicBezTo>
                <a:cubicBezTo>
                  <a:pt x="143" y="0"/>
                  <a:pt x="129" y="1"/>
                  <a:pt x="116" y="3"/>
                </a:cubicBezTo>
                <a:cubicBezTo>
                  <a:pt x="109" y="4"/>
                  <a:pt x="98" y="5"/>
                  <a:pt x="91" y="8"/>
                </a:cubicBezTo>
                <a:cubicBezTo>
                  <a:pt x="91" y="8"/>
                  <a:pt x="91" y="7"/>
                  <a:pt x="90" y="7"/>
                </a:cubicBezTo>
                <a:cubicBezTo>
                  <a:pt x="71" y="9"/>
                  <a:pt x="53" y="23"/>
                  <a:pt x="39" y="35"/>
                </a:cubicBezTo>
                <a:cubicBezTo>
                  <a:pt x="25" y="47"/>
                  <a:pt x="13" y="62"/>
                  <a:pt x="7" y="79"/>
                </a:cubicBezTo>
                <a:cubicBezTo>
                  <a:pt x="4" y="90"/>
                  <a:pt x="0" y="108"/>
                  <a:pt x="8" y="118"/>
                </a:cubicBezTo>
                <a:cubicBezTo>
                  <a:pt x="17" y="129"/>
                  <a:pt x="33" y="125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3" y="129"/>
                  <a:pt x="51" y="135"/>
                  <a:pt x="60" y="136"/>
                </a:cubicBezTo>
                <a:cubicBezTo>
                  <a:pt x="70" y="137"/>
                  <a:pt x="79" y="131"/>
                  <a:pt x="84" y="124"/>
                </a:cubicBezTo>
                <a:cubicBezTo>
                  <a:pt x="96" y="140"/>
                  <a:pt x="122" y="141"/>
                  <a:pt x="127" y="118"/>
                </a:cubicBezTo>
                <a:cubicBezTo>
                  <a:pt x="134" y="126"/>
                  <a:pt x="144" y="133"/>
                  <a:pt x="154" y="130"/>
                </a:cubicBezTo>
                <a:cubicBezTo>
                  <a:pt x="166" y="127"/>
                  <a:pt x="168" y="117"/>
                  <a:pt x="167" y="107"/>
                </a:cubicBezTo>
                <a:cubicBezTo>
                  <a:pt x="186" y="124"/>
                  <a:pt x="201" y="94"/>
                  <a:pt x="198" y="74"/>
                </a:cubicBezTo>
                <a:cubicBezTo>
                  <a:pt x="206" y="78"/>
                  <a:pt x="217" y="82"/>
                  <a:pt x="225" y="77"/>
                </a:cubicBezTo>
                <a:cubicBezTo>
                  <a:pt x="233" y="72"/>
                  <a:pt x="232" y="62"/>
                  <a:pt x="230" y="53"/>
                </a:cubicBezTo>
                <a:cubicBezTo>
                  <a:pt x="240" y="57"/>
                  <a:pt x="256" y="55"/>
                  <a:pt x="256" y="42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5" name="Freeform 62"/>
          <p:cNvSpPr/>
          <p:nvPr/>
        </p:nvSpPr>
        <p:spPr bwMode="auto">
          <a:xfrm>
            <a:off x="5141913" y="1056907"/>
            <a:ext cx="490538" cy="277813"/>
          </a:xfrm>
          <a:custGeom>
            <a:avLst/>
            <a:gdLst>
              <a:gd name="T0" fmla="*/ 163 w 179"/>
              <a:gd name="T1" fmla="*/ 15 h 101"/>
              <a:gd name="T2" fmla="*/ 64 w 179"/>
              <a:gd name="T3" fmla="*/ 6 h 101"/>
              <a:gd name="T4" fmla="*/ 62 w 179"/>
              <a:gd name="T5" fmla="*/ 9 h 101"/>
              <a:gd name="T6" fmla="*/ 2 w 179"/>
              <a:gd name="T7" fmla="*/ 71 h 101"/>
              <a:gd name="T8" fmla="*/ 11 w 179"/>
              <a:gd name="T9" fmla="*/ 94 h 101"/>
              <a:gd name="T10" fmla="*/ 37 w 179"/>
              <a:gd name="T11" fmla="*/ 85 h 101"/>
              <a:gd name="T12" fmla="*/ 68 w 179"/>
              <a:gd name="T13" fmla="*/ 78 h 101"/>
              <a:gd name="T14" fmla="*/ 106 w 179"/>
              <a:gd name="T15" fmla="*/ 70 h 101"/>
              <a:gd name="T16" fmla="*/ 132 w 179"/>
              <a:gd name="T17" fmla="*/ 53 h 101"/>
              <a:gd name="T18" fmla="*/ 152 w 179"/>
              <a:gd name="T19" fmla="*/ 38 h 101"/>
              <a:gd name="T20" fmla="*/ 172 w 179"/>
              <a:gd name="T21" fmla="*/ 36 h 101"/>
              <a:gd name="T22" fmla="*/ 163 w 179"/>
              <a:gd name="T23" fmla="*/ 1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9" h="101">
                <a:moveTo>
                  <a:pt x="163" y="15"/>
                </a:moveTo>
                <a:cubicBezTo>
                  <a:pt x="133" y="0"/>
                  <a:pt x="97" y="4"/>
                  <a:pt x="64" y="6"/>
                </a:cubicBezTo>
                <a:cubicBezTo>
                  <a:pt x="63" y="6"/>
                  <a:pt x="62" y="8"/>
                  <a:pt x="62" y="9"/>
                </a:cubicBezTo>
                <a:cubicBezTo>
                  <a:pt x="37" y="22"/>
                  <a:pt x="10" y="41"/>
                  <a:pt x="2" y="71"/>
                </a:cubicBezTo>
                <a:cubicBezTo>
                  <a:pt x="0" y="80"/>
                  <a:pt x="1" y="90"/>
                  <a:pt x="11" y="94"/>
                </a:cubicBezTo>
                <a:cubicBezTo>
                  <a:pt x="20" y="98"/>
                  <a:pt x="31" y="91"/>
                  <a:pt x="37" y="85"/>
                </a:cubicBezTo>
                <a:cubicBezTo>
                  <a:pt x="43" y="101"/>
                  <a:pt x="60" y="90"/>
                  <a:pt x="68" y="78"/>
                </a:cubicBezTo>
                <a:cubicBezTo>
                  <a:pt x="81" y="94"/>
                  <a:pt x="107" y="92"/>
                  <a:pt x="106" y="70"/>
                </a:cubicBezTo>
                <a:cubicBezTo>
                  <a:pt x="119" y="80"/>
                  <a:pt x="137" y="66"/>
                  <a:pt x="132" y="53"/>
                </a:cubicBezTo>
                <a:cubicBezTo>
                  <a:pt x="143" y="58"/>
                  <a:pt x="156" y="49"/>
                  <a:pt x="152" y="38"/>
                </a:cubicBezTo>
                <a:cubicBezTo>
                  <a:pt x="159" y="40"/>
                  <a:pt x="167" y="41"/>
                  <a:pt x="172" y="36"/>
                </a:cubicBezTo>
                <a:cubicBezTo>
                  <a:pt x="179" y="29"/>
                  <a:pt x="169" y="18"/>
                  <a:pt x="163" y="15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6" name="Freeform 63"/>
          <p:cNvSpPr/>
          <p:nvPr/>
        </p:nvSpPr>
        <p:spPr bwMode="auto">
          <a:xfrm>
            <a:off x="5802313" y="812432"/>
            <a:ext cx="468313" cy="409575"/>
          </a:xfrm>
          <a:custGeom>
            <a:avLst/>
            <a:gdLst>
              <a:gd name="T0" fmla="*/ 130 w 171"/>
              <a:gd name="T1" fmla="*/ 147 h 149"/>
              <a:gd name="T2" fmla="*/ 136 w 171"/>
              <a:gd name="T3" fmla="*/ 128 h 149"/>
              <a:gd name="T4" fmla="*/ 122 w 171"/>
              <a:gd name="T5" fmla="*/ 122 h 149"/>
              <a:gd name="T6" fmla="*/ 121 w 171"/>
              <a:gd name="T7" fmla="*/ 122 h 149"/>
              <a:gd name="T8" fmla="*/ 120 w 171"/>
              <a:gd name="T9" fmla="*/ 123 h 149"/>
              <a:gd name="T10" fmla="*/ 100 w 171"/>
              <a:gd name="T11" fmla="*/ 89 h 149"/>
              <a:gd name="T12" fmla="*/ 148 w 171"/>
              <a:gd name="T13" fmla="*/ 102 h 149"/>
              <a:gd name="T14" fmla="*/ 156 w 171"/>
              <a:gd name="T15" fmla="*/ 115 h 149"/>
              <a:gd name="T16" fmla="*/ 167 w 171"/>
              <a:gd name="T17" fmla="*/ 110 h 149"/>
              <a:gd name="T18" fmla="*/ 162 w 171"/>
              <a:gd name="T19" fmla="*/ 97 h 149"/>
              <a:gd name="T20" fmla="*/ 151 w 171"/>
              <a:gd name="T21" fmla="*/ 98 h 149"/>
              <a:gd name="T22" fmla="*/ 124 w 171"/>
              <a:gd name="T23" fmla="*/ 92 h 149"/>
              <a:gd name="T24" fmla="*/ 144 w 171"/>
              <a:gd name="T25" fmla="*/ 82 h 149"/>
              <a:gd name="T26" fmla="*/ 156 w 171"/>
              <a:gd name="T27" fmla="*/ 82 h 149"/>
              <a:gd name="T28" fmla="*/ 162 w 171"/>
              <a:gd name="T29" fmla="*/ 71 h 149"/>
              <a:gd name="T30" fmla="*/ 148 w 171"/>
              <a:gd name="T31" fmla="*/ 66 h 149"/>
              <a:gd name="T32" fmla="*/ 141 w 171"/>
              <a:gd name="T33" fmla="*/ 79 h 149"/>
              <a:gd name="T34" fmla="*/ 141 w 171"/>
              <a:gd name="T35" fmla="*/ 79 h 149"/>
              <a:gd name="T36" fmla="*/ 121 w 171"/>
              <a:gd name="T37" fmla="*/ 91 h 149"/>
              <a:gd name="T38" fmla="*/ 74 w 171"/>
              <a:gd name="T39" fmla="*/ 74 h 149"/>
              <a:gd name="T40" fmla="*/ 121 w 171"/>
              <a:gd name="T41" fmla="*/ 53 h 149"/>
              <a:gd name="T42" fmla="*/ 134 w 171"/>
              <a:gd name="T43" fmla="*/ 52 h 149"/>
              <a:gd name="T44" fmla="*/ 136 w 171"/>
              <a:gd name="T45" fmla="*/ 36 h 149"/>
              <a:gd name="T46" fmla="*/ 118 w 171"/>
              <a:gd name="T47" fmla="*/ 34 h 149"/>
              <a:gd name="T48" fmla="*/ 117 w 171"/>
              <a:gd name="T49" fmla="*/ 47 h 149"/>
              <a:gd name="T50" fmla="*/ 116 w 171"/>
              <a:gd name="T51" fmla="*/ 50 h 149"/>
              <a:gd name="T52" fmla="*/ 117 w 171"/>
              <a:gd name="T53" fmla="*/ 51 h 149"/>
              <a:gd name="T54" fmla="*/ 70 w 171"/>
              <a:gd name="T55" fmla="*/ 73 h 149"/>
              <a:gd name="T56" fmla="*/ 25 w 171"/>
              <a:gd name="T57" fmla="*/ 45 h 149"/>
              <a:gd name="T58" fmla="*/ 79 w 171"/>
              <a:gd name="T59" fmla="*/ 23 h 149"/>
              <a:gd name="T60" fmla="*/ 94 w 171"/>
              <a:gd name="T61" fmla="*/ 20 h 149"/>
              <a:gd name="T62" fmla="*/ 93 w 171"/>
              <a:gd name="T63" fmla="*/ 5 h 149"/>
              <a:gd name="T64" fmla="*/ 75 w 171"/>
              <a:gd name="T65" fmla="*/ 7 h 149"/>
              <a:gd name="T66" fmla="*/ 76 w 171"/>
              <a:gd name="T67" fmla="*/ 20 h 149"/>
              <a:gd name="T68" fmla="*/ 23 w 171"/>
              <a:gd name="T69" fmla="*/ 43 h 149"/>
              <a:gd name="T70" fmla="*/ 1 w 171"/>
              <a:gd name="T71" fmla="*/ 29 h 149"/>
              <a:gd name="T72" fmla="*/ 0 w 171"/>
              <a:gd name="T73" fmla="*/ 30 h 149"/>
              <a:gd name="T74" fmla="*/ 42 w 171"/>
              <a:gd name="T75" fmla="*/ 61 h 149"/>
              <a:gd name="T76" fmla="*/ 54 w 171"/>
              <a:gd name="T77" fmla="*/ 86 h 149"/>
              <a:gd name="T78" fmla="*/ 59 w 171"/>
              <a:gd name="T79" fmla="*/ 107 h 149"/>
              <a:gd name="T80" fmla="*/ 55 w 171"/>
              <a:gd name="T81" fmla="*/ 111 h 149"/>
              <a:gd name="T82" fmla="*/ 53 w 171"/>
              <a:gd name="T83" fmla="*/ 111 h 149"/>
              <a:gd name="T84" fmla="*/ 59 w 171"/>
              <a:gd name="T85" fmla="*/ 129 h 149"/>
              <a:gd name="T86" fmla="*/ 79 w 171"/>
              <a:gd name="T87" fmla="*/ 122 h 149"/>
              <a:gd name="T88" fmla="*/ 71 w 171"/>
              <a:gd name="T89" fmla="*/ 104 h 149"/>
              <a:gd name="T90" fmla="*/ 63 w 171"/>
              <a:gd name="T91" fmla="*/ 105 h 149"/>
              <a:gd name="T92" fmla="*/ 48 w 171"/>
              <a:gd name="T93" fmla="*/ 65 h 149"/>
              <a:gd name="T94" fmla="*/ 95 w 171"/>
              <a:gd name="T95" fmla="*/ 87 h 149"/>
              <a:gd name="T96" fmla="*/ 96 w 171"/>
              <a:gd name="T97" fmla="*/ 88 h 149"/>
              <a:gd name="T98" fmla="*/ 116 w 171"/>
              <a:gd name="T99" fmla="*/ 126 h 149"/>
              <a:gd name="T100" fmla="*/ 115 w 171"/>
              <a:gd name="T101" fmla="*/ 140 h 149"/>
              <a:gd name="T102" fmla="*/ 130 w 171"/>
              <a:gd name="T103" fmla="*/ 14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1" h="149">
                <a:moveTo>
                  <a:pt x="130" y="147"/>
                </a:moveTo>
                <a:cubicBezTo>
                  <a:pt x="138" y="145"/>
                  <a:pt x="139" y="134"/>
                  <a:pt x="136" y="128"/>
                </a:cubicBezTo>
                <a:cubicBezTo>
                  <a:pt x="134" y="122"/>
                  <a:pt x="127" y="120"/>
                  <a:pt x="122" y="122"/>
                </a:cubicBezTo>
                <a:cubicBezTo>
                  <a:pt x="122" y="122"/>
                  <a:pt x="121" y="122"/>
                  <a:pt x="121" y="122"/>
                </a:cubicBezTo>
                <a:cubicBezTo>
                  <a:pt x="121" y="123"/>
                  <a:pt x="120" y="123"/>
                  <a:pt x="120" y="123"/>
                </a:cubicBezTo>
                <a:cubicBezTo>
                  <a:pt x="116" y="111"/>
                  <a:pt x="109" y="98"/>
                  <a:pt x="100" y="89"/>
                </a:cubicBezTo>
                <a:cubicBezTo>
                  <a:pt x="116" y="95"/>
                  <a:pt x="132" y="99"/>
                  <a:pt x="148" y="102"/>
                </a:cubicBezTo>
                <a:cubicBezTo>
                  <a:pt x="148" y="107"/>
                  <a:pt x="150" y="114"/>
                  <a:pt x="156" y="115"/>
                </a:cubicBezTo>
                <a:cubicBezTo>
                  <a:pt x="160" y="116"/>
                  <a:pt x="165" y="114"/>
                  <a:pt x="167" y="110"/>
                </a:cubicBezTo>
                <a:cubicBezTo>
                  <a:pt x="171" y="105"/>
                  <a:pt x="167" y="100"/>
                  <a:pt x="162" y="97"/>
                </a:cubicBezTo>
                <a:cubicBezTo>
                  <a:pt x="158" y="94"/>
                  <a:pt x="154" y="95"/>
                  <a:pt x="151" y="98"/>
                </a:cubicBezTo>
                <a:cubicBezTo>
                  <a:pt x="142" y="97"/>
                  <a:pt x="133" y="94"/>
                  <a:pt x="124" y="92"/>
                </a:cubicBezTo>
                <a:cubicBezTo>
                  <a:pt x="131" y="90"/>
                  <a:pt x="138" y="86"/>
                  <a:pt x="144" y="82"/>
                </a:cubicBezTo>
                <a:cubicBezTo>
                  <a:pt x="147" y="84"/>
                  <a:pt x="152" y="84"/>
                  <a:pt x="156" y="82"/>
                </a:cubicBezTo>
                <a:cubicBezTo>
                  <a:pt x="159" y="80"/>
                  <a:pt x="163" y="76"/>
                  <a:pt x="162" y="71"/>
                </a:cubicBezTo>
                <a:cubicBezTo>
                  <a:pt x="161" y="66"/>
                  <a:pt x="153" y="65"/>
                  <a:pt x="148" y="66"/>
                </a:cubicBezTo>
                <a:cubicBezTo>
                  <a:pt x="143" y="67"/>
                  <a:pt x="140" y="74"/>
                  <a:pt x="141" y="79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35" y="84"/>
                  <a:pt x="128" y="88"/>
                  <a:pt x="121" y="91"/>
                </a:cubicBezTo>
                <a:cubicBezTo>
                  <a:pt x="105" y="87"/>
                  <a:pt x="89" y="82"/>
                  <a:pt x="74" y="74"/>
                </a:cubicBezTo>
                <a:cubicBezTo>
                  <a:pt x="91" y="74"/>
                  <a:pt x="108" y="64"/>
                  <a:pt x="121" y="53"/>
                </a:cubicBezTo>
                <a:cubicBezTo>
                  <a:pt x="125" y="56"/>
                  <a:pt x="130" y="56"/>
                  <a:pt x="134" y="52"/>
                </a:cubicBezTo>
                <a:cubicBezTo>
                  <a:pt x="138" y="48"/>
                  <a:pt x="139" y="41"/>
                  <a:pt x="136" y="36"/>
                </a:cubicBezTo>
                <a:cubicBezTo>
                  <a:pt x="132" y="32"/>
                  <a:pt x="123" y="29"/>
                  <a:pt x="118" y="34"/>
                </a:cubicBezTo>
                <a:cubicBezTo>
                  <a:pt x="116" y="38"/>
                  <a:pt x="115" y="43"/>
                  <a:pt x="117" y="47"/>
                </a:cubicBezTo>
                <a:cubicBezTo>
                  <a:pt x="116" y="48"/>
                  <a:pt x="116" y="49"/>
                  <a:pt x="116" y="50"/>
                </a:cubicBezTo>
                <a:cubicBezTo>
                  <a:pt x="117" y="50"/>
                  <a:pt x="117" y="50"/>
                  <a:pt x="117" y="51"/>
                </a:cubicBezTo>
                <a:cubicBezTo>
                  <a:pt x="103" y="61"/>
                  <a:pt x="89" y="71"/>
                  <a:pt x="70" y="73"/>
                </a:cubicBezTo>
                <a:cubicBezTo>
                  <a:pt x="54" y="65"/>
                  <a:pt x="39" y="55"/>
                  <a:pt x="25" y="45"/>
                </a:cubicBezTo>
                <a:cubicBezTo>
                  <a:pt x="43" y="45"/>
                  <a:pt x="64" y="34"/>
                  <a:pt x="79" y="23"/>
                </a:cubicBezTo>
                <a:cubicBezTo>
                  <a:pt x="84" y="26"/>
                  <a:pt x="91" y="24"/>
                  <a:pt x="94" y="20"/>
                </a:cubicBezTo>
                <a:cubicBezTo>
                  <a:pt x="97" y="15"/>
                  <a:pt x="96" y="9"/>
                  <a:pt x="93" y="5"/>
                </a:cubicBezTo>
                <a:cubicBezTo>
                  <a:pt x="88" y="0"/>
                  <a:pt x="80" y="2"/>
                  <a:pt x="75" y="7"/>
                </a:cubicBezTo>
                <a:cubicBezTo>
                  <a:pt x="72" y="11"/>
                  <a:pt x="72" y="16"/>
                  <a:pt x="76" y="20"/>
                </a:cubicBezTo>
                <a:cubicBezTo>
                  <a:pt x="58" y="30"/>
                  <a:pt x="43" y="41"/>
                  <a:pt x="23" y="43"/>
                </a:cubicBezTo>
                <a:cubicBezTo>
                  <a:pt x="15" y="39"/>
                  <a:pt x="8" y="34"/>
                  <a:pt x="1" y="29"/>
                </a:cubicBezTo>
                <a:cubicBezTo>
                  <a:pt x="0" y="29"/>
                  <a:pt x="0" y="29"/>
                  <a:pt x="0" y="30"/>
                </a:cubicBezTo>
                <a:cubicBezTo>
                  <a:pt x="13" y="42"/>
                  <a:pt x="27" y="52"/>
                  <a:pt x="42" y="61"/>
                </a:cubicBezTo>
                <a:cubicBezTo>
                  <a:pt x="47" y="69"/>
                  <a:pt x="52" y="77"/>
                  <a:pt x="54" y="86"/>
                </a:cubicBezTo>
                <a:cubicBezTo>
                  <a:pt x="56" y="93"/>
                  <a:pt x="57" y="100"/>
                  <a:pt x="59" y="107"/>
                </a:cubicBezTo>
                <a:cubicBezTo>
                  <a:pt x="57" y="108"/>
                  <a:pt x="56" y="109"/>
                  <a:pt x="55" y="111"/>
                </a:cubicBezTo>
                <a:cubicBezTo>
                  <a:pt x="54" y="110"/>
                  <a:pt x="54" y="110"/>
                  <a:pt x="53" y="111"/>
                </a:cubicBezTo>
                <a:cubicBezTo>
                  <a:pt x="49" y="118"/>
                  <a:pt x="51" y="127"/>
                  <a:pt x="59" y="129"/>
                </a:cubicBezTo>
                <a:cubicBezTo>
                  <a:pt x="66" y="130"/>
                  <a:pt x="75" y="128"/>
                  <a:pt x="79" y="122"/>
                </a:cubicBezTo>
                <a:cubicBezTo>
                  <a:pt x="83" y="115"/>
                  <a:pt x="80" y="105"/>
                  <a:pt x="71" y="104"/>
                </a:cubicBezTo>
                <a:cubicBezTo>
                  <a:pt x="68" y="104"/>
                  <a:pt x="66" y="104"/>
                  <a:pt x="63" y="105"/>
                </a:cubicBezTo>
                <a:cubicBezTo>
                  <a:pt x="62" y="91"/>
                  <a:pt x="57" y="76"/>
                  <a:pt x="48" y="65"/>
                </a:cubicBezTo>
                <a:cubicBezTo>
                  <a:pt x="63" y="74"/>
                  <a:pt x="79" y="81"/>
                  <a:pt x="95" y="87"/>
                </a:cubicBezTo>
                <a:cubicBezTo>
                  <a:pt x="95" y="88"/>
                  <a:pt x="95" y="88"/>
                  <a:pt x="96" y="88"/>
                </a:cubicBezTo>
                <a:cubicBezTo>
                  <a:pt x="106" y="99"/>
                  <a:pt x="111" y="112"/>
                  <a:pt x="116" y="126"/>
                </a:cubicBezTo>
                <a:cubicBezTo>
                  <a:pt x="113" y="130"/>
                  <a:pt x="113" y="135"/>
                  <a:pt x="115" y="140"/>
                </a:cubicBezTo>
                <a:cubicBezTo>
                  <a:pt x="118" y="145"/>
                  <a:pt x="124" y="149"/>
                  <a:pt x="130" y="147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7" name="Freeform 64"/>
          <p:cNvSpPr/>
          <p:nvPr/>
        </p:nvSpPr>
        <p:spPr bwMode="auto">
          <a:xfrm>
            <a:off x="7659688" y="-35293"/>
            <a:ext cx="1054100" cy="588963"/>
          </a:xfrm>
          <a:custGeom>
            <a:avLst/>
            <a:gdLst>
              <a:gd name="T0" fmla="*/ 309 w 384"/>
              <a:gd name="T1" fmla="*/ 175 h 214"/>
              <a:gd name="T2" fmla="*/ 254 w 384"/>
              <a:gd name="T3" fmla="*/ 134 h 214"/>
              <a:gd name="T4" fmla="*/ 204 w 384"/>
              <a:gd name="T5" fmla="*/ 129 h 214"/>
              <a:gd name="T6" fmla="*/ 186 w 384"/>
              <a:gd name="T7" fmla="*/ 130 h 214"/>
              <a:gd name="T8" fmla="*/ 220 w 384"/>
              <a:gd name="T9" fmla="*/ 112 h 214"/>
              <a:gd name="T10" fmla="*/ 220 w 384"/>
              <a:gd name="T11" fmla="*/ 111 h 214"/>
              <a:gd name="T12" fmla="*/ 221 w 384"/>
              <a:gd name="T13" fmla="*/ 112 h 214"/>
              <a:gd name="T14" fmla="*/ 222 w 384"/>
              <a:gd name="T15" fmla="*/ 112 h 214"/>
              <a:gd name="T16" fmla="*/ 353 w 384"/>
              <a:gd name="T17" fmla="*/ 93 h 214"/>
              <a:gd name="T18" fmla="*/ 380 w 384"/>
              <a:gd name="T19" fmla="*/ 57 h 214"/>
              <a:gd name="T20" fmla="*/ 359 w 384"/>
              <a:gd name="T21" fmla="*/ 19 h 214"/>
              <a:gd name="T22" fmla="*/ 271 w 384"/>
              <a:gd name="T23" fmla="*/ 32 h 214"/>
              <a:gd name="T24" fmla="*/ 220 w 384"/>
              <a:gd name="T25" fmla="*/ 109 h 214"/>
              <a:gd name="T26" fmla="*/ 219 w 384"/>
              <a:gd name="T27" fmla="*/ 109 h 214"/>
              <a:gd name="T28" fmla="*/ 171 w 384"/>
              <a:gd name="T29" fmla="*/ 131 h 214"/>
              <a:gd name="T30" fmla="*/ 117 w 384"/>
              <a:gd name="T31" fmla="*/ 153 h 214"/>
              <a:gd name="T32" fmla="*/ 1 w 384"/>
              <a:gd name="T33" fmla="*/ 160 h 214"/>
              <a:gd name="T34" fmla="*/ 1 w 384"/>
              <a:gd name="T35" fmla="*/ 161 h 214"/>
              <a:gd name="T36" fmla="*/ 112 w 384"/>
              <a:gd name="T37" fmla="*/ 159 h 214"/>
              <a:gd name="T38" fmla="*/ 167 w 384"/>
              <a:gd name="T39" fmla="*/ 138 h 214"/>
              <a:gd name="T40" fmla="*/ 174 w 384"/>
              <a:gd name="T41" fmla="*/ 135 h 214"/>
              <a:gd name="T42" fmla="*/ 238 w 384"/>
              <a:gd name="T43" fmla="*/ 204 h 214"/>
              <a:gd name="T44" fmla="*/ 309 w 384"/>
              <a:gd name="T45" fmla="*/ 17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4" h="214">
                <a:moveTo>
                  <a:pt x="309" y="175"/>
                </a:moveTo>
                <a:cubicBezTo>
                  <a:pt x="314" y="149"/>
                  <a:pt x="272" y="138"/>
                  <a:pt x="254" y="134"/>
                </a:cubicBezTo>
                <a:cubicBezTo>
                  <a:pt x="238" y="130"/>
                  <a:pt x="221" y="129"/>
                  <a:pt x="204" y="129"/>
                </a:cubicBezTo>
                <a:cubicBezTo>
                  <a:pt x="198" y="129"/>
                  <a:pt x="192" y="129"/>
                  <a:pt x="186" y="130"/>
                </a:cubicBezTo>
                <a:cubicBezTo>
                  <a:pt x="198" y="124"/>
                  <a:pt x="209" y="118"/>
                  <a:pt x="220" y="112"/>
                </a:cubicBezTo>
                <a:cubicBezTo>
                  <a:pt x="220" y="112"/>
                  <a:pt x="220" y="111"/>
                  <a:pt x="220" y="111"/>
                </a:cubicBezTo>
                <a:cubicBezTo>
                  <a:pt x="220" y="111"/>
                  <a:pt x="221" y="112"/>
                  <a:pt x="221" y="112"/>
                </a:cubicBezTo>
                <a:cubicBezTo>
                  <a:pt x="221" y="112"/>
                  <a:pt x="221" y="112"/>
                  <a:pt x="222" y="112"/>
                </a:cubicBezTo>
                <a:cubicBezTo>
                  <a:pt x="267" y="120"/>
                  <a:pt x="314" y="120"/>
                  <a:pt x="353" y="93"/>
                </a:cubicBezTo>
                <a:cubicBezTo>
                  <a:pt x="365" y="84"/>
                  <a:pt x="377" y="72"/>
                  <a:pt x="380" y="57"/>
                </a:cubicBezTo>
                <a:cubicBezTo>
                  <a:pt x="384" y="40"/>
                  <a:pt x="372" y="27"/>
                  <a:pt x="359" y="19"/>
                </a:cubicBezTo>
                <a:cubicBezTo>
                  <a:pt x="331" y="0"/>
                  <a:pt x="296" y="14"/>
                  <a:pt x="271" y="32"/>
                </a:cubicBezTo>
                <a:cubicBezTo>
                  <a:pt x="248" y="50"/>
                  <a:pt x="223" y="79"/>
                  <a:pt x="220" y="109"/>
                </a:cubicBezTo>
                <a:cubicBezTo>
                  <a:pt x="220" y="109"/>
                  <a:pt x="220" y="109"/>
                  <a:pt x="219" y="109"/>
                </a:cubicBezTo>
                <a:cubicBezTo>
                  <a:pt x="202" y="115"/>
                  <a:pt x="187" y="124"/>
                  <a:pt x="171" y="131"/>
                </a:cubicBezTo>
                <a:cubicBezTo>
                  <a:pt x="153" y="139"/>
                  <a:pt x="135" y="147"/>
                  <a:pt x="117" y="153"/>
                </a:cubicBezTo>
                <a:cubicBezTo>
                  <a:pt x="78" y="165"/>
                  <a:pt x="41" y="166"/>
                  <a:pt x="1" y="160"/>
                </a:cubicBezTo>
                <a:cubicBezTo>
                  <a:pt x="0" y="160"/>
                  <a:pt x="0" y="161"/>
                  <a:pt x="1" y="161"/>
                </a:cubicBezTo>
                <a:cubicBezTo>
                  <a:pt x="37" y="173"/>
                  <a:pt x="76" y="169"/>
                  <a:pt x="112" y="159"/>
                </a:cubicBezTo>
                <a:cubicBezTo>
                  <a:pt x="131" y="153"/>
                  <a:pt x="149" y="146"/>
                  <a:pt x="167" y="138"/>
                </a:cubicBezTo>
                <a:cubicBezTo>
                  <a:pt x="169" y="137"/>
                  <a:pt x="172" y="136"/>
                  <a:pt x="174" y="135"/>
                </a:cubicBezTo>
                <a:cubicBezTo>
                  <a:pt x="180" y="167"/>
                  <a:pt x="209" y="193"/>
                  <a:pt x="238" y="204"/>
                </a:cubicBezTo>
                <a:cubicBezTo>
                  <a:pt x="263" y="214"/>
                  <a:pt x="302" y="206"/>
                  <a:pt x="309" y="175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8" name="Freeform 65"/>
          <p:cNvSpPr/>
          <p:nvPr/>
        </p:nvSpPr>
        <p:spPr bwMode="auto">
          <a:xfrm>
            <a:off x="-25400" y="-170231"/>
            <a:ext cx="457200" cy="561975"/>
          </a:xfrm>
          <a:custGeom>
            <a:avLst/>
            <a:gdLst>
              <a:gd name="T0" fmla="*/ 164 w 167"/>
              <a:gd name="T1" fmla="*/ 42 h 204"/>
              <a:gd name="T2" fmla="*/ 141 w 167"/>
              <a:gd name="T3" fmla="*/ 36 h 204"/>
              <a:gd name="T4" fmla="*/ 136 w 167"/>
              <a:gd name="T5" fmla="*/ 54 h 204"/>
              <a:gd name="T6" fmla="*/ 137 w 167"/>
              <a:gd name="T7" fmla="*/ 55 h 204"/>
              <a:gd name="T8" fmla="*/ 138 w 167"/>
              <a:gd name="T9" fmla="*/ 56 h 204"/>
              <a:gd name="T10" fmla="*/ 101 w 167"/>
              <a:gd name="T11" fmla="*/ 82 h 204"/>
              <a:gd name="T12" fmla="*/ 110 w 167"/>
              <a:gd name="T13" fmla="*/ 26 h 204"/>
              <a:gd name="T14" fmla="*/ 124 w 167"/>
              <a:gd name="T15" fmla="*/ 16 h 204"/>
              <a:gd name="T16" fmla="*/ 118 w 167"/>
              <a:gd name="T17" fmla="*/ 3 h 204"/>
              <a:gd name="T18" fmla="*/ 103 w 167"/>
              <a:gd name="T19" fmla="*/ 10 h 204"/>
              <a:gd name="T20" fmla="*/ 106 w 167"/>
              <a:gd name="T21" fmla="*/ 23 h 204"/>
              <a:gd name="T22" fmla="*/ 102 w 167"/>
              <a:gd name="T23" fmla="*/ 54 h 204"/>
              <a:gd name="T24" fmla="*/ 88 w 167"/>
              <a:gd name="T25" fmla="*/ 33 h 204"/>
              <a:gd name="T26" fmla="*/ 87 w 167"/>
              <a:gd name="T27" fmla="*/ 19 h 204"/>
              <a:gd name="T28" fmla="*/ 74 w 167"/>
              <a:gd name="T29" fmla="*/ 14 h 204"/>
              <a:gd name="T30" fmla="*/ 69 w 167"/>
              <a:gd name="T31" fmla="*/ 30 h 204"/>
              <a:gd name="T32" fmla="*/ 85 w 167"/>
              <a:gd name="T33" fmla="*/ 37 h 204"/>
              <a:gd name="T34" fmla="*/ 85 w 167"/>
              <a:gd name="T35" fmla="*/ 36 h 204"/>
              <a:gd name="T36" fmla="*/ 101 w 167"/>
              <a:gd name="T37" fmla="*/ 58 h 204"/>
              <a:gd name="T38" fmla="*/ 87 w 167"/>
              <a:gd name="T39" fmla="*/ 114 h 204"/>
              <a:gd name="T40" fmla="*/ 57 w 167"/>
              <a:gd name="T41" fmla="*/ 63 h 204"/>
              <a:gd name="T42" fmla="*/ 55 w 167"/>
              <a:gd name="T43" fmla="*/ 47 h 204"/>
              <a:gd name="T44" fmla="*/ 37 w 167"/>
              <a:gd name="T45" fmla="*/ 48 h 204"/>
              <a:gd name="T46" fmla="*/ 36 w 167"/>
              <a:gd name="T47" fmla="*/ 67 h 204"/>
              <a:gd name="T48" fmla="*/ 51 w 167"/>
              <a:gd name="T49" fmla="*/ 68 h 204"/>
              <a:gd name="T50" fmla="*/ 54 w 167"/>
              <a:gd name="T51" fmla="*/ 68 h 204"/>
              <a:gd name="T52" fmla="*/ 55 w 167"/>
              <a:gd name="T53" fmla="*/ 67 h 204"/>
              <a:gd name="T54" fmla="*/ 85 w 167"/>
              <a:gd name="T55" fmla="*/ 118 h 204"/>
              <a:gd name="T56" fmla="*/ 58 w 167"/>
              <a:gd name="T57" fmla="*/ 174 h 204"/>
              <a:gd name="T58" fmla="*/ 27 w 167"/>
              <a:gd name="T59" fmla="*/ 114 h 204"/>
              <a:gd name="T60" fmla="*/ 22 w 167"/>
              <a:gd name="T61" fmla="*/ 97 h 204"/>
              <a:gd name="T62" fmla="*/ 5 w 167"/>
              <a:gd name="T63" fmla="*/ 100 h 204"/>
              <a:gd name="T64" fmla="*/ 9 w 167"/>
              <a:gd name="T65" fmla="*/ 120 h 204"/>
              <a:gd name="T66" fmla="*/ 24 w 167"/>
              <a:gd name="T67" fmla="*/ 118 h 204"/>
              <a:gd name="T68" fmla="*/ 57 w 167"/>
              <a:gd name="T69" fmla="*/ 176 h 204"/>
              <a:gd name="T70" fmla="*/ 43 w 167"/>
              <a:gd name="T71" fmla="*/ 203 h 204"/>
              <a:gd name="T72" fmla="*/ 44 w 167"/>
              <a:gd name="T73" fmla="*/ 204 h 204"/>
              <a:gd name="T74" fmla="*/ 75 w 167"/>
              <a:gd name="T75" fmla="*/ 152 h 204"/>
              <a:gd name="T76" fmla="*/ 102 w 167"/>
              <a:gd name="T77" fmla="*/ 135 h 204"/>
              <a:gd name="T78" fmla="*/ 126 w 167"/>
              <a:gd name="T79" fmla="*/ 128 h 204"/>
              <a:gd name="T80" fmla="*/ 130 w 167"/>
              <a:gd name="T81" fmla="*/ 132 h 204"/>
              <a:gd name="T82" fmla="*/ 131 w 167"/>
              <a:gd name="T83" fmla="*/ 134 h 204"/>
              <a:gd name="T84" fmla="*/ 151 w 167"/>
              <a:gd name="T85" fmla="*/ 125 h 204"/>
              <a:gd name="T86" fmla="*/ 141 w 167"/>
              <a:gd name="T87" fmla="*/ 103 h 204"/>
              <a:gd name="T88" fmla="*/ 121 w 167"/>
              <a:gd name="T89" fmla="*/ 114 h 204"/>
              <a:gd name="T90" fmla="*/ 123 w 167"/>
              <a:gd name="T91" fmla="*/ 123 h 204"/>
              <a:gd name="T92" fmla="*/ 79 w 167"/>
              <a:gd name="T93" fmla="*/ 145 h 204"/>
              <a:gd name="T94" fmla="*/ 99 w 167"/>
              <a:gd name="T95" fmla="*/ 88 h 204"/>
              <a:gd name="T96" fmla="*/ 100 w 167"/>
              <a:gd name="T97" fmla="*/ 88 h 204"/>
              <a:gd name="T98" fmla="*/ 142 w 167"/>
              <a:gd name="T99" fmla="*/ 60 h 204"/>
              <a:gd name="T100" fmla="*/ 157 w 167"/>
              <a:gd name="T101" fmla="*/ 60 h 204"/>
              <a:gd name="T102" fmla="*/ 164 w 167"/>
              <a:gd name="T103" fmla="*/ 4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7" h="204">
                <a:moveTo>
                  <a:pt x="164" y="42"/>
                </a:moveTo>
                <a:cubicBezTo>
                  <a:pt x="161" y="33"/>
                  <a:pt x="148" y="33"/>
                  <a:pt x="141" y="36"/>
                </a:cubicBezTo>
                <a:cubicBezTo>
                  <a:pt x="135" y="40"/>
                  <a:pt x="133" y="48"/>
                  <a:pt x="136" y="54"/>
                </a:cubicBezTo>
                <a:cubicBezTo>
                  <a:pt x="136" y="54"/>
                  <a:pt x="136" y="54"/>
                  <a:pt x="137" y="55"/>
                </a:cubicBezTo>
                <a:cubicBezTo>
                  <a:pt x="137" y="55"/>
                  <a:pt x="137" y="56"/>
                  <a:pt x="138" y="56"/>
                </a:cubicBezTo>
                <a:cubicBezTo>
                  <a:pt x="124" y="61"/>
                  <a:pt x="110" y="71"/>
                  <a:pt x="101" y="82"/>
                </a:cubicBezTo>
                <a:cubicBezTo>
                  <a:pt x="105" y="63"/>
                  <a:pt x="108" y="45"/>
                  <a:pt x="110" y="26"/>
                </a:cubicBezTo>
                <a:cubicBezTo>
                  <a:pt x="116" y="25"/>
                  <a:pt x="124" y="23"/>
                  <a:pt x="124" y="16"/>
                </a:cubicBezTo>
                <a:cubicBezTo>
                  <a:pt x="125" y="11"/>
                  <a:pt x="122" y="6"/>
                  <a:pt x="118" y="3"/>
                </a:cubicBezTo>
                <a:cubicBezTo>
                  <a:pt x="111" y="0"/>
                  <a:pt x="106" y="4"/>
                  <a:pt x="103" y="10"/>
                </a:cubicBezTo>
                <a:cubicBezTo>
                  <a:pt x="100" y="15"/>
                  <a:pt x="102" y="20"/>
                  <a:pt x="106" y="23"/>
                </a:cubicBezTo>
                <a:cubicBezTo>
                  <a:pt x="105" y="33"/>
                  <a:pt x="103" y="44"/>
                  <a:pt x="102" y="54"/>
                </a:cubicBezTo>
                <a:cubicBezTo>
                  <a:pt x="98" y="47"/>
                  <a:pt x="93" y="39"/>
                  <a:pt x="88" y="33"/>
                </a:cubicBezTo>
                <a:cubicBezTo>
                  <a:pt x="90" y="29"/>
                  <a:pt x="90" y="23"/>
                  <a:pt x="87" y="19"/>
                </a:cubicBezTo>
                <a:cubicBezTo>
                  <a:pt x="84" y="15"/>
                  <a:pt x="79" y="12"/>
                  <a:pt x="74" y="14"/>
                </a:cubicBezTo>
                <a:cubicBezTo>
                  <a:pt x="68" y="16"/>
                  <a:pt x="67" y="25"/>
                  <a:pt x="69" y="30"/>
                </a:cubicBezTo>
                <a:cubicBezTo>
                  <a:pt x="71" y="36"/>
                  <a:pt x="79" y="39"/>
                  <a:pt x="85" y="37"/>
                </a:cubicBezTo>
                <a:cubicBezTo>
                  <a:pt x="85" y="37"/>
                  <a:pt x="85" y="37"/>
                  <a:pt x="85" y="36"/>
                </a:cubicBezTo>
                <a:cubicBezTo>
                  <a:pt x="91" y="43"/>
                  <a:pt x="96" y="50"/>
                  <a:pt x="101" y="58"/>
                </a:cubicBezTo>
                <a:cubicBezTo>
                  <a:pt x="98" y="77"/>
                  <a:pt x="93" y="96"/>
                  <a:pt x="87" y="114"/>
                </a:cubicBezTo>
                <a:cubicBezTo>
                  <a:pt x="84" y="95"/>
                  <a:pt x="71" y="77"/>
                  <a:pt x="57" y="63"/>
                </a:cubicBezTo>
                <a:cubicBezTo>
                  <a:pt x="60" y="57"/>
                  <a:pt x="59" y="52"/>
                  <a:pt x="55" y="47"/>
                </a:cubicBezTo>
                <a:cubicBezTo>
                  <a:pt x="50" y="43"/>
                  <a:pt x="41" y="43"/>
                  <a:pt x="37" y="48"/>
                </a:cubicBezTo>
                <a:cubicBezTo>
                  <a:pt x="32" y="53"/>
                  <a:pt x="29" y="63"/>
                  <a:pt x="36" y="67"/>
                </a:cubicBezTo>
                <a:cubicBezTo>
                  <a:pt x="40" y="70"/>
                  <a:pt x="46" y="70"/>
                  <a:pt x="51" y="68"/>
                </a:cubicBezTo>
                <a:cubicBezTo>
                  <a:pt x="52" y="69"/>
                  <a:pt x="53" y="69"/>
                  <a:pt x="54" y="68"/>
                </a:cubicBezTo>
                <a:cubicBezTo>
                  <a:pt x="54" y="68"/>
                  <a:pt x="54" y="67"/>
                  <a:pt x="55" y="67"/>
                </a:cubicBezTo>
                <a:cubicBezTo>
                  <a:pt x="68" y="82"/>
                  <a:pt x="81" y="97"/>
                  <a:pt x="85" y="118"/>
                </a:cubicBezTo>
                <a:cubicBezTo>
                  <a:pt x="78" y="138"/>
                  <a:pt x="68" y="156"/>
                  <a:pt x="58" y="174"/>
                </a:cubicBezTo>
                <a:cubicBezTo>
                  <a:pt x="56" y="153"/>
                  <a:pt x="42" y="130"/>
                  <a:pt x="27" y="114"/>
                </a:cubicBezTo>
                <a:cubicBezTo>
                  <a:pt x="30" y="108"/>
                  <a:pt x="27" y="100"/>
                  <a:pt x="22" y="97"/>
                </a:cubicBezTo>
                <a:cubicBezTo>
                  <a:pt x="16" y="94"/>
                  <a:pt x="9" y="96"/>
                  <a:pt x="5" y="100"/>
                </a:cubicBezTo>
                <a:cubicBezTo>
                  <a:pt x="0" y="106"/>
                  <a:pt x="3" y="115"/>
                  <a:pt x="9" y="120"/>
                </a:cubicBezTo>
                <a:cubicBezTo>
                  <a:pt x="14" y="124"/>
                  <a:pt x="21" y="123"/>
                  <a:pt x="24" y="118"/>
                </a:cubicBezTo>
                <a:cubicBezTo>
                  <a:pt x="37" y="137"/>
                  <a:pt x="52" y="153"/>
                  <a:pt x="57" y="176"/>
                </a:cubicBezTo>
                <a:cubicBezTo>
                  <a:pt x="52" y="185"/>
                  <a:pt x="47" y="194"/>
                  <a:pt x="43" y="203"/>
                </a:cubicBezTo>
                <a:cubicBezTo>
                  <a:pt x="42" y="204"/>
                  <a:pt x="43" y="204"/>
                  <a:pt x="44" y="204"/>
                </a:cubicBezTo>
                <a:cubicBezTo>
                  <a:pt x="56" y="188"/>
                  <a:pt x="66" y="170"/>
                  <a:pt x="75" y="152"/>
                </a:cubicBezTo>
                <a:cubicBezTo>
                  <a:pt x="84" y="145"/>
                  <a:pt x="92" y="139"/>
                  <a:pt x="102" y="135"/>
                </a:cubicBezTo>
                <a:cubicBezTo>
                  <a:pt x="110" y="132"/>
                  <a:pt x="118" y="131"/>
                  <a:pt x="126" y="128"/>
                </a:cubicBezTo>
                <a:cubicBezTo>
                  <a:pt x="127" y="130"/>
                  <a:pt x="129" y="131"/>
                  <a:pt x="130" y="132"/>
                </a:cubicBezTo>
                <a:cubicBezTo>
                  <a:pt x="130" y="133"/>
                  <a:pt x="130" y="133"/>
                  <a:pt x="131" y="134"/>
                </a:cubicBezTo>
                <a:cubicBezTo>
                  <a:pt x="139" y="138"/>
                  <a:pt x="149" y="135"/>
                  <a:pt x="151" y="125"/>
                </a:cubicBezTo>
                <a:cubicBezTo>
                  <a:pt x="152" y="117"/>
                  <a:pt x="148" y="107"/>
                  <a:pt x="141" y="103"/>
                </a:cubicBezTo>
                <a:cubicBezTo>
                  <a:pt x="133" y="99"/>
                  <a:pt x="121" y="104"/>
                  <a:pt x="121" y="114"/>
                </a:cubicBezTo>
                <a:cubicBezTo>
                  <a:pt x="121" y="117"/>
                  <a:pt x="122" y="120"/>
                  <a:pt x="123" y="123"/>
                </a:cubicBezTo>
                <a:cubicBezTo>
                  <a:pt x="108" y="126"/>
                  <a:pt x="90" y="134"/>
                  <a:pt x="79" y="145"/>
                </a:cubicBezTo>
                <a:cubicBezTo>
                  <a:pt x="87" y="127"/>
                  <a:pt x="94" y="107"/>
                  <a:pt x="99" y="88"/>
                </a:cubicBezTo>
                <a:cubicBezTo>
                  <a:pt x="99" y="88"/>
                  <a:pt x="100" y="88"/>
                  <a:pt x="100" y="88"/>
                </a:cubicBezTo>
                <a:cubicBezTo>
                  <a:pt x="112" y="74"/>
                  <a:pt x="126" y="68"/>
                  <a:pt x="142" y="60"/>
                </a:cubicBezTo>
                <a:cubicBezTo>
                  <a:pt x="146" y="63"/>
                  <a:pt x="152" y="63"/>
                  <a:pt x="157" y="60"/>
                </a:cubicBezTo>
                <a:cubicBezTo>
                  <a:pt x="163" y="56"/>
                  <a:pt x="167" y="48"/>
                  <a:pt x="164" y="42"/>
                </a:cubicBezTo>
                <a:close/>
              </a:path>
            </a:pathLst>
          </a:custGeom>
          <a:solidFill>
            <a:srgbClr val="21B3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9" name="Freeform 66"/>
          <p:cNvSpPr/>
          <p:nvPr/>
        </p:nvSpPr>
        <p:spPr bwMode="auto">
          <a:xfrm>
            <a:off x="4735513" y="691782"/>
            <a:ext cx="244475" cy="361950"/>
          </a:xfrm>
          <a:custGeom>
            <a:avLst/>
            <a:gdLst>
              <a:gd name="T0" fmla="*/ 86 w 89"/>
              <a:gd name="T1" fmla="*/ 88 h 132"/>
              <a:gd name="T2" fmla="*/ 34 w 89"/>
              <a:gd name="T3" fmla="*/ 82 h 132"/>
              <a:gd name="T4" fmla="*/ 17 w 89"/>
              <a:gd name="T5" fmla="*/ 44 h 132"/>
              <a:gd name="T6" fmla="*/ 3 w 89"/>
              <a:gd name="T7" fmla="*/ 2 h 132"/>
              <a:gd name="T8" fmla="*/ 1 w 89"/>
              <a:gd name="T9" fmla="*/ 2 h 132"/>
              <a:gd name="T10" fmla="*/ 15 w 89"/>
              <a:gd name="T11" fmla="*/ 48 h 132"/>
              <a:gd name="T12" fmla="*/ 32 w 89"/>
              <a:gd name="T13" fmla="*/ 84 h 132"/>
              <a:gd name="T14" fmla="*/ 32 w 89"/>
              <a:gd name="T15" fmla="*/ 87 h 132"/>
              <a:gd name="T16" fmla="*/ 29 w 89"/>
              <a:gd name="T17" fmla="*/ 123 h 132"/>
              <a:gd name="T18" fmla="*/ 48 w 89"/>
              <a:gd name="T19" fmla="*/ 112 h 132"/>
              <a:gd name="T20" fmla="*/ 68 w 89"/>
              <a:gd name="T21" fmla="*/ 121 h 132"/>
              <a:gd name="T22" fmla="*/ 71 w 89"/>
              <a:gd name="T23" fmla="*/ 118 h 132"/>
              <a:gd name="T24" fmla="*/ 69 w 89"/>
              <a:gd name="T25" fmla="*/ 103 h 132"/>
              <a:gd name="T26" fmla="*/ 83 w 89"/>
              <a:gd name="T27" fmla="*/ 104 h 132"/>
              <a:gd name="T28" fmla="*/ 86 w 89"/>
              <a:gd name="T29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" h="132">
                <a:moveTo>
                  <a:pt x="86" y="88"/>
                </a:moveTo>
                <a:cubicBezTo>
                  <a:pt x="75" y="71"/>
                  <a:pt x="49" y="68"/>
                  <a:pt x="34" y="82"/>
                </a:cubicBezTo>
                <a:cubicBezTo>
                  <a:pt x="29" y="69"/>
                  <a:pt x="23" y="57"/>
                  <a:pt x="17" y="44"/>
                </a:cubicBezTo>
                <a:cubicBezTo>
                  <a:pt x="12" y="30"/>
                  <a:pt x="8" y="16"/>
                  <a:pt x="3" y="2"/>
                </a:cubicBezTo>
                <a:cubicBezTo>
                  <a:pt x="2" y="0"/>
                  <a:pt x="0" y="1"/>
                  <a:pt x="1" y="2"/>
                </a:cubicBezTo>
                <a:cubicBezTo>
                  <a:pt x="3" y="18"/>
                  <a:pt x="9" y="34"/>
                  <a:pt x="15" y="48"/>
                </a:cubicBezTo>
                <a:cubicBezTo>
                  <a:pt x="20" y="61"/>
                  <a:pt x="25" y="73"/>
                  <a:pt x="32" y="84"/>
                </a:cubicBezTo>
                <a:cubicBezTo>
                  <a:pt x="32" y="85"/>
                  <a:pt x="32" y="86"/>
                  <a:pt x="32" y="87"/>
                </a:cubicBezTo>
                <a:cubicBezTo>
                  <a:pt x="21" y="95"/>
                  <a:pt x="18" y="113"/>
                  <a:pt x="29" y="123"/>
                </a:cubicBezTo>
                <a:cubicBezTo>
                  <a:pt x="38" y="132"/>
                  <a:pt x="45" y="122"/>
                  <a:pt x="48" y="112"/>
                </a:cubicBezTo>
                <a:cubicBezTo>
                  <a:pt x="53" y="118"/>
                  <a:pt x="60" y="121"/>
                  <a:pt x="68" y="121"/>
                </a:cubicBezTo>
                <a:cubicBezTo>
                  <a:pt x="70" y="121"/>
                  <a:pt x="71" y="120"/>
                  <a:pt x="71" y="118"/>
                </a:cubicBezTo>
                <a:cubicBezTo>
                  <a:pt x="70" y="113"/>
                  <a:pt x="70" y="108"/>
                  <a:pt x="69" y="103"/>
                </a:cubicBezTo>
                <a:cubicBezTo>
                  <a:pt x="73" y="106"/>
                  <a:pt x="78" y="107"/>
                  <a:pt x="83" y="104"/>
                </a:cubicBezTo>
                <a:cubicBezTo>
                  <a:pt x="88" y="101"/>
                  <a:pt x="89" y="93"/>
                  <a:pt x="86" y="88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0" name="Freeform 67"/>
          <p:cNvSpPr/>
          <p:nvPr/>
        </p:nvSpPr>
        <p:spPr bwMode="auto">
          <a:xfrm>
            <a:off x="90488" y="325069"/>
            <a:ext cx="8956675" cy="723900"/>
          </a:xfrm>
          <a:custGeom>
            <a:avLst/>
            <a:gdLst>
              <a:gd name="T0" fmla="*/ 3265 w 3268"/>
              <a:gd name="T1" fmla="*/ 202 h 263"/>
              <a:gd name="T2" fmla="*/ 3076 w 3268"/>
              <a:gd name="T3" fmla="*/ 176 h 263"/>
              <a:gd name="T4" fmla="*/ 2918 w 3268"/>
              <a:gd name="T5" fmla="*/ 100 h 263"/>
              <a:gd name="T6" fmla="*/ 2760 w 3268"/>
              <a:gd name="T7" fmla="*/ 29 h 263"/>
              <a:gd name="T8" fmla="*/ 2568 w 3268"/>
              <a:gd name="T9" fmla="*/ 17 h 263"/>
              <a:gd name="T10" fmla="*/ 2403 w 3268"/>
              <a:gd name="T11" fmla="*/ 56 h 263"/>
              <a:gd name="T12" fmla="*/ 2265 w 3268"/>
              <a:gd name="T13" fmla="*/ 118 h 263"/>
              <a:gd name="T14" fmla="*/ 2263 w 3268"/>
              <a:gd name="T15" fmla="*/ 118 h 263"/>
              <a:gd name="T16" fmla="*/ 1912 w 3268"/>
              <a:gd name="T17" fmla="*/ 222 h 263"/>
              <a:gd name="T18" fmla="*/ 1636 w 3268"/>
              <a:gd name="T19" fmla="*/ 95 h 263"/>
              <a:gd name="T20" fmla="*/ 1430 w 3268"/>
              <a:gd name="T21" fmla="*/ 17 h 263"/>
              <a:gd name="T22" fmla="*/ 1222 w 3268"/>
              <a:gd name="T23" fmla="*/ 41 h 263"/>
              <a:gd name="T24" fmla="*/ 1174 w 3268"/>
              <a:gd name="T25" fmla="*/ 65 h 263"/>
              <a:gd name="T26" fmla="*/ 1173 w 3268"/>
              <a:gd name="T27" fmla="*/ 66 h 263"/>
              <a:gd name="T28" fmla="*/ 886 w 3268"/>
              <a:gd name="T29" fmla="*/ 230 h 263"/>
              <a:gd name="T30" fmla="*/ 725 w 3268"/>
              <a:gd name="T31" fmla="*/ 240 h 263"/>
              <a:gd name="T32" fmla="*/ 555 w 3268"/>
              <a:gd name="T33" fmla="*/ 166 h 263"/>
              <a:gd name="T34" fmla="*/ 430 w 3268"/>
              <a:gd name="T35" fmla="*/ 85 h 263"/>
              <a:gd name="T36" fmla="*/ 298 w 3268"/>
              <a:gd name="T37" fmla="*/ 17 h 263"/>
              <a:gd name="T38" fmla="*/ 144 w 3268"/>
              <a:gd name="T39" fmla="*/ 7 h 263"/>
              <a:gd name="T40" fmla="*/ 144 w 3268"/>
              <a:gd name="T41" fmla="*/ 7 h 263"/>
              <a:gd name="T42" fmla="*/ 141 w 3268"/>
              <a:gd name="T43" fmla="*/ 7 h 263"/>
              <a:gd name="T44" fmla="*/ 141 w 3268"/>
              <a:gd name="T45" fmla="*/ 7 h 263"/>
              <a:gd name="T46" fmla="*/ 8 w 3268"/>
              <a:gd name="T47" fmla="*/ 21 h 263"/>
              <a:gd name="T48" fmla="*/ 9 w 3268"/>
              <a:gd name="T49" fmla="*/ 21 h 263"/>
              <a:gd name="T50" fmla="*/ 2 w 3268"/>
              <a:gd name="T51" fmla="*/ 21 h 263"/>
              <a:gd name="T52" fmla="*/ 2 w 3268"/>
              <a:gd name="T53" fmla="*/ 21 h 263"/>
              <a:gd name="T54" fmla="*/ 1 w 3268"/>
              <a:gd name="T55" fmla="*/ 21 h 263"/>
              <a:gd name="T56" fmla="*/ 1 w 3268"/>
              <a:gd name="T57" fmla="*/ 23 h 263"/>
              <a:gd name="T58" fmla="*/ 185 w 3268"/>
              <a:gd name="T59" fmla="*/ 8 h 263"/>
              <a:gd name="T60" fmla="*/ 281 w 3268"/>
              <a:gd name="T61" fmla="*/ 17 h 263"/>
              <a:gd name="T62" fmla="*/ 371 w 3268"/>
              <a:gd name="T63" fmla="*/ 55 h 263"/>
              <a:gd name="T64" fmla="*/ 690 w 3268"/>
              <a:gd name="T65" fmla="*/ 237 h 263"/>
              <a:gd name="T66" fmla="*/ 940 w 3268"/>
              <a:gd name="T67" fmla="*/ 215 h 263"/>
              <a:gd name="T68" fmla="*/ 1173 w 3268"/>
              <a:gd name="T69" fmla="*/ 70 h 263"/>
              <a:gd name="T70" fmla="*/ 1346 w 3268"/>
              <a:gd name="T71" fmla="*/ 19 h 263"/>
              <a:gd name="T72" fmla="*/ 1510 w 3268"/>
              <a:gd name="T73" fmla="*/ 40 h 263"/>
              <a:gd name="T74" fmla="*/ 1778 w 3268"/>
              <a:gd name="T75" fmla="*/ 183 h 263"/>
              <a:gd name="T76" fmla="*/ 2007 w 3268"/>
              <a:gd name="T77" fmla="*/ 228 h 263"/>
              <a:gd name="T78" fmla="*/ 2260 w 3268"/>
              <a:gd name="T79" fmla="*/ 124 h 263"/>
              <a:gd name="T80" fmla="*/ 2434 w 3268"/>
              <a:gd name="T81" fmla="*/ 52 h 263"/>
              <a:gd name="T82" fmla="*/ 2631 w 3268"/>
              <a:gd name="T83" fmla="*/ 18 h 263"/>
              <a:gd name="T84" fmla="*/ 2822 w 3268"/>
              <a:gd name="T85" fmla="*/ 58 h 263"/>
              <a:gd name="T86" fmla="*/ 2976 w 3268"/>
              <a:gd name="T87" fmla="*/ 138 h 263"/>
              <a:gd name="T88" fmla="*/ 3265 w 3268"/>
              <a:gd name="T89" fmla="*/ 206 h 263"/>
              <a:gd name="T90" fmla="*/ 3265 w 3268"/>
              <a:gd name="T91" fmla="*/ 20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268" h="263">
                <a:moveTo>
                  <a:pt x="3265" y="202"/>
                </a:moveTo>
                <a:cubicBezTo>
                  <a:pt x="3200" y="206"/>
                  <a:pt x="3137" y="197"/>
                  <a:pt x="3076" y="176"/>
                </a:cubicBezTo>
                <a:cubicBezTo>
                  <a:pt x="3020" y="158"/>
                  <a:pt x="2969" y="128"/>
                  <a:pt x="2918" y="100"/>
                </a:cubicBezTo>
                <a:cubicBezTo>
                  <a:pt x="2867" y="72"/>
                  <a:pt x="2816" y="46"/>
                  <a:pt x="2760" y="29"/>
                </a:cubicBezTo>
                <a:cubicBezTo>
                  <a:pt x="2698" y="11"/>
                  <a:pt x="2632" y="9"/>
                  <a:pt x="2568" y="17"/>
                </a:cubicBezTo>
                <a:cubicBezTo>
                  <a:pt x="2512" y="24"/>
                  <a:pt x="2456" y="38"/>
                  <a:pt x="2403" y="56"/>
                </a:cubicBezTo>
                <a:cubicBezTo>
                  <a:pt x="2356" y="73"/>
                  <a:pt x="2308" y="92"/>
                  <a:pt x="2265" y="118"/>
                </a:cubicBezTo>
                <a:cubicBezTo>
                  <a:pt x="2265" y="118"/>
                  <a:pt x="2264" y="118"/>
                  <a:pt x="2263" y="118"/>
                </a:cubicBezTo>
                <a:cubicBezTo>
                  <a:pt x="2155" y="175"/>
                  <a:pt x="2040" y="241"/>
                  <a:pt x="1912" y="222"/>
                </a:cubicBezTo>
                <a:cubicBezTo>
                  <a:pt x="1810" y="207"/>
                  <a:pt x="1723" y="146"/>
                  <a:pt x="1636" y="95"/>
                </a:cubicBezTo>
                <a:cubicBezTo>
                  <a:pt x="1572" y="57"/>
                  <a:pt x="1505" y="25"/>
                  <a:pt x="1430" y="17"/>
                </a:cubicBezTo>
                <a:cubicBezTo>
                  <a:pt x="1359" y="9"/>
                  <a:pt x="1287" y="14"/>
                  <a:pt x="1222" y="41"/>
                </a:cubicBezTo>
                <a:cubicBezTo>
                  <a:pt x="1205" y="46"/>
                  <a:pt x="1189" y="56"/>
                  <a:pt x="1174" y="65"/>
                </a:cubicBezTo>
                <a:cubicBezTo>
                  <a:pt x="1173" y="65"/>
                  <a:pt x="1173" y="65"/>
                  <a:pt x="1173" y="66"/>
                </a:cubicBezTo>
                <a:cubicBezTo>
                  <a:pt x="1081" y="125"/>
                  <a:pt x="992" y="197"/>
                  <a:pt x="886" y="230"/>
                </a:cubicBezTo>
                <a:cubicBezTo>
                  <a:pt x="833" y="247"/>
                  <a:pt x="779" y="251"/>
                  <a:pt x="725" y="240"/>
                </a:cubicBezTo>
                <a:cubicBezTo>
                  <a:pt x="663" y="229"/>
                  <a:pt x="608" y="198"/>
                  <a:pt x="555" y="166"/>
                </a:cubicBezTo>
                <a:cubicBezTo>
                  <a:pt x="513" y="139"/>
                  <a:pt x="472" y="111"/>
                  <a:pt x="430" y="85"/>
                </a:cubicBezTo>
                <a:cubicBezTo>
                  <a:pt x="389" y="58"/>
                  <a:pt x="345" y="32"/>
                  <a:pt x="298" y="17"/>
                </a:cubicBezTo>
                <a:cubicBezTo>
                  <a:pt x="247" y="0"/>
                  <a:pt x="195" y="1"/>
                  <a:pt x="144" y="7"/>
                </a:cubicBezTo>
                <a:cubicBezTo>
                  <a:pt x="144" y="7"/>
                  <a:pt x="144" y="7"/>
                  <a:pt x="144" y="7"/>
                </a:cubicBezTo>
                <a:cubicBezTo>
                  <a:pt x="141" y="7"/>
                  <a:pt x="141" y="7"/>
                  <a:pt x="141" y="7"/>
                </a:cubicBezTo>
                <a:cubicBezTo>
                  <a:pt x="141" y="7"/>
                  <a:pt x="141" y="7"/>
                  <a:pt x="141" y="7"/>
                </a:cubicBezTo>
                <a:cubicBezTo>
                  <a:pt x="97" y="12"/>
                  <a:pt x="53" y="19"/>
                  <a:pt x="8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4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0" y="23"/>
                  <a:pt x="1" y="23"/>
                </a:cubicBezTo>
                <a:cubicBezTo>
                  <a:pt x="63" y="23"/>
                  <a:pt x="124" y="11"/>
                  <a:pt x="185" y="8"/>
                </a:cubicBezTo>
                <a:cubicBezTo>
                  <a:pt x="218" y="7"/>
                  <a:pt x="250" y="9"/>
                  <a:pt x="281" y="17"/>
                </a:cubicBezTo>
                <a:cubicBezTo>
                  <a:pt x="313" y="25"/>
                  <a:pt x="342" y="40"/>
                  <a:pt x="371" y="55"/>
                </a:cubicBezTo>
                <a:cubicBezTo>
                  <a:pt x="478" y="113"/>
                  <a:pt x="572" y="201"/>
                  <a:pt x="690" y="237"/>
                </a:cubicBezTo>
                <a:cubicBezTo>
                  <a:pt x="774" y="263"/>
                  <a:pt x="861" y="251"/>
                  <a:pt x="940" y="215"/>
                </a:cubicBezTo>
                <a:cubicBezTo>
                  <a:pt x="1024" y="178"/>
                  <a:pt x="1097" y="121"/>
                  <a:pt x="1173" y="70"/>
                </a:cubicBezTo>
                <a:cubicBezTo>
                  <a:pt x="1225" y="38"/>
                  <a:pt x="1285" y="22"/>
                  <a:pt x="1346" y="19"/>
                </a:cubicBezTo>
                <a:cubicBezTo>
                  <a:pt x="1401" y="16"/>
                  <a:pt x="1458" y="22"/>
                  <a:pt x="1510" y="40"/>
                </a:cubicBezTo>
                <a:cubicBezTo>
                  <a:pt x="1607" y="73"/>
                  <a:pt x="1688" y="138"/>
                  <a:pt x="1778" y="183"/>
                </a:cubicBezTo>
                <a:cubicBezTo>
                  <a:pt x="1850" y="219"/>
                  <a:pt x="1927" y="239"/>
                  <a:pt x="2007" y="228"/>
                </a:cubicBezTo>
                <a:cubicBezTo>
                  <a:pt x="2098" y="215"/>
                  <a:pt x="2182" y="170"/>
                  <a:pt x="2260" y="124"/>
                </a:cubicBezTo>
                <a:cubicBezTo>
                  <a:pt x="2317" y="96"/>
                  <a:pt x="2373" y="71"/>
                  <a:pt x="2434" y="52"/>
                </a:cubicBezTo>
                <a:cubicBezTo>
                  <a:pt x="2498" y="33"/>
                  <a:pt x="2564" y="19"/>
                  <a:pt x="2631" y="18"/>
                </a:cubicBezTo>
                <a:cubicBezTo>
                  <a:pt x="2697" y="17"/>
                  <a:pt x="2762" y="32"/>
                  <a:pt x="2822" y="58"/>
                </a:cubicBezTo>
                <a:cubicBezTo>
                  <a:pt x="2875" y="81"/>
                  <a:pt x="2925" y="111"/>
                  <a:pt x="2976" y="138"/>
                </a:cubicBezTo>
                <a:cubicBezTo>
                  <a:pt x="3064" y="185"/>
                  <a:pt x="3163" y="217"/>
                  <a:pt x="3265" y="206"/>
                </a:cubicBezTo>
                <a:cubicBezTo>
                  <a:pt x="3267" y="206"/>
                  <a:pt x="3268" y="202"/>
                  <a:pt x="3265" y="202"/>
                </a:cubicBezTo>
                <a:close/>
              </a:path>
            </a:pathLst>
          </a:custGeom>
          <a:solidFill>
            <a:srgbClr val="B3AE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1" name="Freeform 68"/>
          <p:cNvSpPr/>
          <p:nvPr/>
        </p:nvSpPr>
        <p:spPr bwMode="auto">
          <a:xfrm>
            <a:off x="5180013" y="902920"/>
            <a:ext cx="304800" cy="333375"/>
          </a:xfrm>
          <a:custGeom>
            <a:avLst/>
            <a:gdLst>
              <a:gd name="T0" fmla="*/ 109 w 111"/>
              <a:gd name="T1" fmla="*/ 75 h 121"/>
              <a:gd name="T2" fmla="*/ 49 w 111"/>
              <a:gd name="T3" fmla="*/ 63 h 121"/>
              <a:gd name="T4" fmla="*/ 3 w 111"/>
              <a:gd name="T5" fmla="*/ 0 h 121"/>
              <a:gd name="T6" fmla="*/ 0 w 111"/>
              <a:gd name="T7" fmla="*/ 2 h 121"/>
              <a:gd name="T8" fmla="*/ 46 w 111"/>
              <a:gd name="T9" fmla="*/ 64 h 121"/>
              <a:gd name="T10" fmla="*/ 5 w 111"/>
              <a:gd name="T11" fmla="*/ 111 h 121"/>
              <a:gd name="T12" fmla="*/ 6 w 111"/>
              <a:gd name="T13" fmla="*/ 112 h 121"/>
              <a:gd name="T14" fmla="*/ 38 w 111"/>
              <a:gd name="T15" fmla="*/ 109 h 121"/>
              <a:gd name="T16" fmla="*/ 38 w 111"/>
              <a:gd name="T17" fmla="*/ 109 h 121"/>
              <a:gd name="T18" fmla="*/ 53 w 111"/>
              <a:gd name="T19" fmla="*/ 114 h 121"/>
              <a:gd name="T20" fmla="*/ 65 w 111"/>
              <a:gd name="T21" fmla="*/ 100 h 121"/>
              <a:gd name="T22" fmla="*/ 81 w 111"/>
              <a:gd name="T23" fmla="*/ 104 h 121"/>
              <a:gd name="T24" fmla="*/ 89 w 111"/>
              <a:gd name="T25" fmla="*/ 90 h 121"/>
              <a:gd name="T26" fmla="*/ 106 w 111"/>
              <a:gd name="T27" fmla="*/ 89 h 121"/>
              <a:gd name="T28" fmla="*/ 109 w 111"/>
              <a:gd name="T29" fmla="*/ 7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121">
                <a:moveTo>
                  <a:pt x="109" y="75"/>
                </a:moveTo>
                <a:cubicBezTo>
                  <a:pt x="101" y="53"/>
                  <a:pt x="66" y="58"/>
                  <a:pt x="49" y="63"/>
                </a:cubicBezTo>
                <a:cubicBezTo>
                  <a:pt x="41" y="38"/>
                  <a:pt x="21" y="18"/>
                  <a:pt x="3" y="0"/>
                </a:cubicBezTo>
                <a:cubicBezTo>
                  <a:pt x="2" y="0"/>
                  <a:pt x="1" y="1"/>
                  <a:pt x="0" y="2"/>
                </a:cubicBezTo>
                <a:cubicBezTo>
                  <a:pt x="18" y="21"/>
                  <a:pt x="35" y="40"/>
                  <a:pt x="46" y="64"/>
                </a:cubicBezTo>
                <a:cubicBezTo>
                  <a:pt x="28" y="72"/>
                  <a:pt x="6" y="89"/>
                  <a:pt x="5" y="111"/>
                </a:cubicBezTo>
                <a:cubicBezTo>
                  <a:pt x="5" y="111"/>
                  <a:pt x="5" y="112"/>
                  <a:pt x="6" y="112"/>
                </a:cubicBezTo>
                <a:cubicBezTo>
                  <a:pt x="14" y="121"/>
                  <a:pt x="31" y="117"/>
                  <a:pt x="38" y="109"/>
                </a:cubicBezTo>
                <a:cubicBezTo>
                  <a:pt x="38" y="109"/>
                  <a:pt x="38" y="109"/>
                  <a:pt x="38" y="109"/>
                </a:cubicBezTo>
                <a:cubicBezTo>
                  <a:pt x="41" y="114"/>
                  <a:pt x="47" y="117"/>
                  <a:pt x="53" y="114"/>
                </a:cubicBezTo>
                <a:cubicBezTo>
                  <a:pt x="58" y="111"/>
                  <a:pt x="64" y="106"/>
                  <a:pt x="65" y="100"/>
                </a:cubicBezTo>
                <a:cubicBezTo>
                  <a:pt x="70" y="103"/>
                  <a:pt x="75" y="106"/>
                  <a:pt x="81" y="104"/>
                </a:cubicBezTo>
                <a:cubicBezTo>
                  <a:pt x="86" y="101"/>
                  <a:pt x="89" y="96"/>
                  <a:pt x="89" y="90"/>
                </a:cubicBezTo>
                <a:cubicBezTo>
                  <a:pt x="95" y="93"/>
                  <a:pt x="101" y="93"/>
                  <a:pt x="106" y="89"/>
                </a:cubicBezTo>
                <a:cubicBezTo>
                  <a:pt x="110" y="86"/>
                  <a:pt x="111" y="79"/>
                  <a:pt x="109" y="75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2" name="Freeform 69"/>
          <p:cNvSpPr/>
          <p:nvPr/>
        </p:nvSpPr>
        <p:spPr bwMode="auto">
          <a:xfrm>
            <a:off x="6092825" y="188544"/>
            <a:ext cx="493713" cy="571500"/>
          </a:xfrm>
          <a:custGeom>
            <a:avLst/>
            <a:gdLst>
              <a:gd name="T0" fmla="*/ 175 w 180"/>
              <a:gd name="T1" fmla="*/ 36 h 208"/>
              <a:gd name="T2" fmla="*/ 159 w 180"/>
              <a:gd name="T3" fmla="*/ 35 h 208"/>
              <a:gd name="T4" fmla="*/ 151 w 180"/>
              <a:gd name="T5" fmla="*/ 21 h 208"/>
              <a:gd name="T6" fmla="*/ 135 w 180"/>
              <a:gd name="T7" fmla="*/ 24 h 208"/>
              <a:gd name="T8" fmla="*/ 124 w 180"/>
              <a:gd name="T9" fmla="*/ 10 h 208"/>
              <a:gd name="T10" fmla="*/ 109 w 180"/>
              <a:gd name="T11" fmla="*/ 14 h 208"/>
              <a:gd name="T12" fmla="*/ 108 w 180"/>
              <a:gd name="T13" fmla="*/ 14 h 208"/>
              <a:gd name="T14" fmla="*/ 76 w 180"/>
              <a:gd name="T15" fmla="*/ 10 h 208"/>
              <a:gd name="T16" fmla="*/ 75 w 180"/>
              <a:gd name="T17" fmla="*/ 11 h 208"/>
              <a:gd name="T18" fmla="*/ 115 w 180"/>
              <a:gd name="T19" fmla="*/ 59 h 208"/>
              <a:gd name="T20" fmla="*/ 46 w 180"/>
              <a:gd name="T21" fmla="*/ 138 h 208"/>
              <a:gd name="T22" fmla="*/ 0 w 180"/>
              <a:gd name="T23" fmla="*/ 208 h 208"/>
              <a:gd name="T24" fmla="*/ 0 w 180"/>
              <a:gd name="T25" fmla="*/ 208 h 208"/>
              <a:gd name="T26" fmla="*/ 1 w 180"/>
              <a:gd name="T27" fmla="*/ 208 h 208"/>
              <a:gd name="T28" fmla="*/ 2 w 180"/>
              <a:gd name="T29" fmla="*/ 207 h 208"/>
              <a:gd name="T30" fmla="*/ 4 w 180"/>
              <a:gd name="T31" fmla="*/ 206 h 208"/>
              <a:gd name="T32" fmla="*/ 58 w 180"/>
              <a:gd name="T33" fmla="*/ 131 h 208"/>
              <a:gd name="T34" fmla="*/ 117 w 180"/>
              <a:gd name="T35" fmla="*/ 61 h 208"/>
              <a:gd name="T36" fmla="*/ 177 w 180"/>
              <a:gd name="T37" fmla="*/ 51 h 208"/>
              <a:gd name="T38" fmla="*/ 175 w 180"/>
              <a:gd name="T39" fmla="*/ 3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0" h="208">
                <a:moveTo>
                  <a:pt x="175" y="36"/>
                </a:moveTo>
                <a:cubicBezTo>
                  <a:pt x="171" y="32"/>
                  <a:pt x="164" y="32"/>
                  <a:pt x="159" y="35"/>
                </a:cubicBezTo>
                <a:cubicBezTo>
                  <a:pt x="159" y="29"/>
                  <a:pt x="156" y="23"/>
                  <a:pt x="151" y="21"/>
                </a:cubicBezTo>
                <a:cubicBezTo>
                  <a:pt x="146" y="19"/>
                  <a:pt x="140" y="21"/>
                  <a:pt x="135" y="24"/>
                </a:cubicBezTo>
                <a:cubicBezTo>
                  <a:pt x="134" y="18"/>
                  <a:pt x="129" y="13"/>
                  <a:pt x="124" y="10"/>
                </a:cubicBezTo>
                <a:cubicBezTo>
                  <a:pt x="118" y="7"/>
                  <a:pt x="112" y="9"/>
                  <a:pt x="109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2" y="6"/>
                  <a:pt x="85" y="0"/>
                  <a:pt x="76" y="10"/>
                </a:cubicBezTo>
                <a:cubicBezTo>
                  <a:pt x="76" y="10"/>
                  <a:pt x="75" y="10"/>
                  <a:pt x="75" y="11"/>
                </a:cubicBezTo>
                <a:cubicBezTo>
                  <a:pt x="75" y="32"/>
                  <a:pt x="97" y="50"/>
                  <a:pt x="115" y="59"/>
                </a:cubicBezTo>
                <a:cubicBezTo>
                  <a:pt x="98" y="91"/>
                  <a:pt x="72" y="113"/>
                  <a:pt x="46" y="138"/>
                </a:cubicBezTo>
                <a:cubicBezTo>
                  <a:pt x="26" y="157"/>
                  <a:pt x="4" y="180"/>
                  <a:pt x="0" y="208"/>
                </a:cubicBezTo>
                <a:cubicBezTo>
                  <a:pt x="0" y="208"/>
                  <a:pt x="0" y="208"/>
                  <a:pt x="0" y="208"/>
                </a:cubicBezTo>
                <a:cubicBezTo>
                  <a:pt x="1" y="208"/>
                  <a:pt x="1" y="208"/>
                  <a:pt x="1" y="208"/>
                </a:cubicBezTo>
                <a:cubicBezTo>
                  <a:pt x="1" y="208"/>
                  <a:pt x="2" y="208"/>
                  <a:pt x="2" y="207"/>
                </a:cubicBezTo>
                <a:cubicBezTo>
                  <a:pt x="3" y="207"/>
                  <a:pt x="3" y="206"/>
                  <a:pt x="4" y="206"/>
                </a:cubicBezTo>
                <a:cubicBezTo>
                  <a:pt x="13" y="175"/>
                  <a:pt x="35" y="153"/>
                  <a:pt x="58" y="131"/>
                </a:cubicBezTo>
                <a:cubicBezTo>
                  <a:pt x="80" y="111"/>
                  <a:pt x="106" y="89"/>
                  <a:pt x="117" y="61"/>
                </a:cubicBezTo>
                <a:cubicBezTo>
                  <a:pt x="134" y="66"/>
                  <a:pt x="169" y="72"/>
                  <a:pt x="177" y="51"/>
                </a:cubicBezTo>
                <a:cubicBezTo>
                  <a:pt x="180" y="46"/>
                  <a:pt x="179" y="40"/>
                  <a:pt x="175" y="36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3" name="Freeform 70"/>
          <p:cNvSpPr/>
          <p:nvPr/>
        </p:nvSpPr>
        <p:spPr bwMode="auto">
          <a:xfrm>
            <a:off x="8559800" y="271094"/>
            <a:ext cx="139700" cy="342900"/>
          </a:xfrm>
          <a:custGeom>
            <a:avLst/>
            <a:gdLst>
              <a:gd name="T0" fmla="*/ 19 w 51"/>
              <a:gd name="T1" fmla="*/ 3 h 125"/>
              <a:gd name="T2" fmla="*/ 17 w 51"/>
              <a:gd name="T3" fmla="*/ 4 h 125"/>
              <a:gd name="T4" fmla="*/ 33 w 51"/>
              <a:gd name="T5" fmla="*/ 124 h 125"/>
              <a:gd name="T6" fmla="*/ 33 w 51"/>
              <a:gd name="T7" fmla="*/ 124 h 125"/>
              <a:gd name="T8" fmla="*/ 34 w 51"/>
              <a:gd name="T9" fmla="*/ 125 h 125"/>
              <a:gd name="T10" fmla="*/ 35 w 51"/>
              <a:gd name="T11" fmla="*/ 124 h 125"/>
              <a:gd name="T12" fmla="*/ 34 w 51"/>
              <a:gd name="T13" fmla="*/ 123 h 125"/>
              <a:gd name="T14" fmla="*/ 48 w 51"/>
              <a:gd name="T15" fmla="*/ 66 h 125"/>
              <a:gd name="T16" fmla="*/ 23 w 51"/>
              <a:gd name="T17" fmla="*/ 2 h 125"/>
              <a:gd name="T18" fmla="*/ 19 w 51"/>
              <a:gd name="T19" fmla="*/ 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125">
                <a:moveTo>
                  <a:pt x="19" y="3"/>
                </a:moveTo>
                <a:cubicBezTo>
                  <a:pt x="18" y="3"/>
                  <a:pt x="17" y="3"/>
                  <a:pt x="17" y="4"/>
                </a:cubicBezTo>
                <a:cubicBezTo>
                  <a:pt x="1" y="43"/>
                  <a:pt x="0" y="93"/>
                  <a:pt x="33" y="124"/>
                </a:cubicBezTo>
                <a:cubicBezTo>
                  <a:pt x="33" y="124"/>
                  <a:pt x="33" y="124"/>
                  <a:pt x="33" y="124"/>
                </a:cubicBezTo>
                <a:cubicBezTo>
                  <a:pt x="33" y="124"/>
                  <a:pt x="33" y="125"/>
                  <a:pt x="34" y="125"/>
                </a:cubicBezTo>
                <a:cubicBezTo>
                  <a:pt x="34" y="125"/>
                  <a:pt x="35" y="124"/>
                  <a:pt x="35" y="124"/>
                </a:cubicBezTo>
                <a:cubicBezTo>
                  <a:pt x="34" y="124"/>
                  <a:pt x="34" y="124"/>
                  <a:pt x="34" y="123"/>
                </a:cubicBezTo>
                <a:cubicBezTo>
                  <a:pt x="51" y="112"/>
                  <a:pt x="50" y="83"/>
                  <a:pt x="48" y="66"/>
                </a:cubicBezTo>
                <a:cubicBezTo>
                  <a:pt x="45" y="43"/>
                  <a:pt x="37" y="19"/>
                  <a:pt x="23" y="2"/>
                </a:cubicBezTo>
                <a:cubicBezTo>
                  <a:pt x="21" y="0"/>
                  <a:pt x="19" y="1"/>
                  <a:pt x="19" y="3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4" name="Freeform 71"/>
          <p:cNvSpPr/>
          <p:nvPr/>
        </p:nvSpPr>
        <p:spPr bwMode="auto">
          <a:xfrm>
            <a:off x="8469313" y="317132"/>
            <a:ext cx="555625" cy="530225"/>
          </a:xfrm>
          <a:custGeom>
            <a:avLst/>
            <a:gdLst>
              <a:gd name="T0" fmla="*/ 181 w 203"/>
              <a:gd name="T1" fmla="*/ 65 h 193"/>
              <a:gd name="T2" fmla="*/ 176 w 203"/>
              <a:gd name="T3" fmla="*/ 40 h 193"/>
              <a:gd name="T4" fmla="*/ 151 w 203"/>
              <a:gd name="T5" fmla="*/ 32 h 193"/>
              <a:gd name="T6" fmla="*/ 118 w 203"/>
              <a:gd name="T7" fmla="*/ 21 h 193"/>
              <a:gd name="T8" fmla="*/ 121 w 203"/>
              <a:gd name="T9" fmla="*/ 47 h 193"/>
              <a:gd name="T10" fmla="*/ 131 w 203"/>
              <a:gd name="T11" fmla="*/ 70 h 193"/>
              <a:gd name="T12" fmla="*/ 62 w 203"/>
              <a:gd name="T13" fmla="*/ 110 h 193"/>
              <a:gd name="T14" fmla="*/ 47 w 203"/>
              <a:gd name="T15" fmla="*/ 124 h 193"/>
              <a:gd name="T16" fmla="*/ 46 w 203"/>
              <a:gd name="T17" fmla="*/ 126 h 193"/>
              <a:gd name="T18" fmla="*/ 1 w 203"/>
              <a:gd name="T19" fmla="*/ 174 h 193"/>
              <a:gd name="T20" fmla="*/ 2 w 203"/>
              <a:gd name="T21" fmla="*/ 175 h 193"/>
              <a:gd name="T22" fmla="*/ 26 w 203"/>
              <a:gd name="T23" fmla="*/ 154 h 193"/>
              <a:gd name="T24" fmla="*/ 46 w 203"/>
              <a:gd name="T25" fmla="*/ 131 h 193"/>
              <a:gd name="T26" fmla="*/ 89 w 203"/>
              <a:gd name="T27" fmla="*/ 176 h 193"/>
              <a:gd name="T28" fmla="*/ 152 w 203"/>
              <a:gd name="T29" fmla="*/ 188 h 193"/>
              <a:gd name="T30" fmla="*/ 152 w 203"/>
              <a:gd name="T31" fmla="*/ 185 h 193"/>
              <a:gd name="T32" fmla="*/ 111 w 203"/>
              <a:gd name="T33" fmla="*/ 136 h 193"/>
              <a:gd name="T34" fmla="*/ 54 w 203"/>
              <a:gd name="T35" fmla="*/ 123 h 193"/>
              <a:gd name="T36" fmla="*/ 57 w 203"/>
              <a:gd name="T37" fmla="*/ 120 h 193"/>
              <a:gd name="T38" fmla="*/ 94 w 203"/>
              <a:gd name="T39" fmla="*/ 92 h 193"/>
              <a:gd name="T40" fmla="*/ 133 w 203"/>
              <a:gd name="T41" fmla="*/ 73 h 193"/>
              <a:gd name="T42" fmla="*/ 133 w 203"/>
              <a:gd name="T43" fmla="*/ 73 h 193"/>
              <a:gd name="T44" fmla="*/ 134 w 203"/>
              <a:gd name="T45" fmla="*/ 74 h 193"/>
              <a:gd name="T46" fmla="*/ 187 w 203"/>
              <a:gd name="T47" fmla="*/ 95 h 193"/>
              <a:gd name="T48" fmla="*/ 181 w 203"/>
              <a:gd name="T49" fmla="*/ 6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3" h="193">
                <a:moveTo>
                  <a:pt x="181" y="65"/>
                </a:moveTo>
                <a:cubicBezTo>
                  <a:pt x="183" y="57"/>
                  <a:pt x="181" y="48"/>
                  <a:pt x="176" y="40"/>
                </a:cubicBezTo>
                <a:cubicBezTo>
                  <a:pt x="171" y="33"/>
                  <a:pt x="160" y="28"/>
                  <a:pt x="151" y="32"/>
                </a:cubicBezTo>
                <a:cubicBezTo>
                  <a:pt x="147" y="19"/>
                  <a:pt x="126" y="0"/>
                  <a:pt x="118" y="21"/>
                </a:cubicBezTo>
                <a:cubicBezTo>
                  <a:pt x="115" y="29"/>
                  <a:pt x="118" y="40"/>
                  <a:pt x="121" y="47"/>
                </a:cubicBezTo>
                <a:cubicBezTo>
                  <a:pt x="123" y="55"/>
                  <a:pt x="126" y="63"/>
                  <a:pt x="131" y="70"/>
                </a:cubicBezTo>
                <a:cubicBezTo>
                  <a:pt x="106" y="77"/>
                  <a:pt x="81" y="93"/>
                  <a:pt x="62" y="110"/>
                </a:cubicBezTo>
                <a:cubicBezTo>
                  <a:pt x="56" y="115"/>
                  <a:pt x="52" y="119"/>
                  <a:pt x="47" y="124"/>
                </a:cubicBezTo>
                <a:cubicBezTo>
                  <a:pt x="46" y="124"/>
                  <a:pt x="46" y="125"/>
                  <a:pt x="46" y="126"/>
                </a:cubicBezTo>
                <a:cubicBezTo>
                  <a:pt x="31" y="142"/>
                  <a:pt x="17" y="159"/>
                  <a:pt x="1" y="174"/>
                </a:cubicBezTo>
                <a:cubicBezTo>
                  <a:pt x="0" y="175"/>
                  <a:pt x="1" y="176"/>
                  <a:pt x="2" y="175"/>
                </a:cubicBezTo>
                <a:cubicBezTo>
                  <a:pt x="11" y="170"/>
                  <a:pt x="19" y="162"/>
                  <a:pt x="26" y="154"/>
                </a:cubicBezTo>
                <a:cubicBezTo>
                  <a:pt x="33" y="146"/>
                  <a:pt x="39" y="138"/>
                  <a:pt x="46" y="131"/>
                </a:cubicBezTo>
                <a:cubicBezTo>
                  <a:pt x="52" y="151"/>
                  <a:pt x="71" y="166"/>
                  <a:pt x="89" y="176"/>
                </a:cubicBezTo>
                <a:cubicBezTo>
                  <a:pt x="107" y="185"/>
                  <a:pt x="132" y="193"/>
                  <a:pt x="152" y="188"/>
                </a:cubicBezTo>
                <a:cubicBezTo>
                  <a:pt x="154" y="187"/>
                  <a:pt x="154" y="185"/>
                  <a:pt x="152" y="185"/>
                </a:cubicBezTo>
                <a:cubicBezTo>
                  <a:pt x="147" y="164"/>
                  <a:pt x="128" y="146"/>
                  <a:pt x="111" y="136"/>
                </a:cubicBezTo>
                <a:cubicBezTo>
                  <a:pt x="96" y="127"/>
                  <a:pt x="72" y="119"/>
                  <a:pt x="54" y="123"/>
                </a:cubicBezTo>
                <a:cubicBezTo>
                  <a:pt x="55" y="122"/>
                  <a:pt x="56" y="121"/>
                  <a:pt x="57" y="120"/>
                </a:cubicBezTo>
                <a:cubicBezTo>
                  <a:pt x="68" y="109"/>
                  <a:pt x="80" y="100"/>
                  <a:pt x="94" y="92"/>
                </a:cubicBezTo>
                <a:cubicBezTo>
                  <a:pt x="106" y="85"/>
                  <a:pt x="120" y="80"/>
                  <a:pt x="133" y="73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33" y="74"/>
                  <a:pt x="134" y="74"/>
                  <a:pt x="134" y="74"/>
                </a:cubicBezTo>
                <a:cubicBezTo>
                  <a:pt x="148" y="88"/>
                  <a:pt x="167" y="104"/>
                  <a:pt x="187" y="95"/>
                </a:cubicBezTo>
                <a:cubicBezTo>
                  <a:pt x="203" y="88"/>
                  <a:pt x="193" y="70"/>
                  <a:pt x="181" y="65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75" name="Group 74"/>
          <p:cNvGrpSpPr>
            <a:grpSpLocks noChangeAspect="1"/>
          </p:cNvGrpSpPr>
          <p:nvPr/>
        </p:nvGrpSpPr>
        <p:grpSpPr bwMode="auto">
          <a:xfrm flipH="1">
            <a:off x="-1" y="3574354"/>
            <a:ext cx="9204323" cy="1958974"/>
            <a:chOff x="-7" y="2020"/>
            <a:chExt cx="5776" cy="1234"/>
          </a:xfrm>
        </p:grpSpPr>
        <p:sp>
          <p:nvSpPr>
            <p:cNvPr id="77" name="Freeform 75"/>
            <p:cNvSpPr/>
            <p:nvPr/>
          </p:nvSpPr>
          <p:spPr bwMode="auto">
            <a:xfrm>
              <a:off x="4691" y="2595"/>
              <a:ext cx="219" cy="213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8" name="Freeform 76"/>
            <p:cNvSpPr/>
            <p:nvPr/>
          </p:nvSpPr>
          <p:spPr bwMode="auto">
            <a:xfrm>
              <a:off x="2141" y="2200"/>
              <a:ext cx="221" cy="213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9" name="Freeform 77"/>
            <p:cNvSpPr/>
            <p:nvPr/>
          </p:nvSpPr>
          <p:spPr bwMode="auto">
            <a:xfrm>
              <a:off x="190" y="2737"/>
              <a:ext cx="164" cy="188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0" name="Freeform 78"/>
            <p:cNvSpPr/>
            <p:nvPr/>
          </p:nvSpPr>
          <p:spPr bwMode="auto">
            <a:xfrm>
              <a:off x="444" y="2696"/>
              <a:ext cx="115" cy="12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5529" y="2354"/>
              <a:ext cx="240" cy="311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4092" y="2770"/>
              <a:ext cx="247" cy="305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3192" y="2914"/>
              <a:ext cx="501" cy="34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4" name="Freeform 82"/>
            <p:cNvSpPr/>
            <p:nvPr/>
          </p:nvSpPr>
          <p:spPr bwMode="auto">
            <a:xfrm>
              <a:off x="1150" y="3084"/>
              <a:ext cx="148" cy="149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1487" y="2424"/>
              <a:ext cx="227" cy="235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6" name="Freeform 84"/>
            <p:cNvSpPr/>
            <p:nvPr/>
          </p:nvSpPr>
          <p:spPr bwMode="auto">
            <a:xfrm>
              <a:off x="300" y="2020"/>
              <a:ext cx="473" cy="369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309" y="2107"/>
              <a:ext cx="414" cy="28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349" y="2171"/>
              <a:ext cx="285" cy="206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264" y="2228"/>
              <a:ext cx="278" cy="244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178" y="2474"/>
              <a:ext cx="143" cy="333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1" name="Freeform 89"/>
            <p:cNvSpPr/>
            <p:nvPr/>
          </p:nvSpPr>
          <p:spPr bwMode="auto">
            <a:xfrm>
              <a:off x="364" y="2457"/>
              <a:ext cx="152" cy="306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2" name="Freeform 90"/>
            <p:cNvSpPr/>
            <p:nvPr/>
          </p:nvSpPr>
          <p:spPr bwMode="auto">
            <a:xfrm>
              <a:off x="340" y="2505"/>
              <a:ext cx="105" cy="241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70" y="2477"/>
              <a:ext cx="71" cy="252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4" name="Freeform 92"/>
            <p:cNvSpPr/>
            <p:nvPr/>
          </p:nvSpPr>
          <p:spPr bwMode="auto">
            <a:xfrm>
              <a:off x="565" y="2715"/>
              <a:ext cx="141" cy="138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737" y="2574"/>
              <a:ext cx="268" cy="654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6" name="Freeform 94"/>
            <p:cNvSpPr/>
            <p:nvPr/>
          </p:nvSpPr>
          <p:spPr bwMode="auto">
            <a:xfrm>
              <a:off x="62" y="2474"/>
              <a:ext cx="109" cy="241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63" y="2204"/>
              <a:ext cx="601" cy="341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834" y="2358"/>
              <a:ext cx="647" cy="414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1100" y="2784"/>
              <a:ext cx="152" cy="34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0" name="Freeform 98"/>
            <p:cNvSpPr/>
            <p:nvPr/>
          </p:nvSpPr>
          <p:spPr bwMode="auto">
            <a:xfrm>
              <a:off x="1274" y="2862"/>
              <a:ext cx="263" cy="281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1" name="Freeform 99"/>
            <p:cNvSpPr/>
            <p:nvPr/>
          </p:nvSpPr>
          <p:spPr bwMode="auto">
            <a:xfrm>
              <a:off x="1260" y="2517"/>
              <a:ext cx="413" cy="336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2" name="Freeform 100"/>
            <p:cNvSpPr/>
            <p:nvPr/>
          </p:nvSpPr>
          <p:spPr bwMode="auto">
            <a:xfrm>
              <a:off x="1626" y="2230"/>
              <a:ext cx="437" cy="608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3" name="Freeform 101"/>
            <p:cNvSpPr/>
            <p:nvPr/>
          </p:nvSpPr>
          <p:spPr bwMode="auto">
            <a:xfrm>
              <a:off x="1675" y="2897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4" name="Freeform 102"/>
            <p:cNvSpPr/>
            <p:nvPr/>
          </p:nvSpPr>
          <p:spPr bwMode="auto">
            <a:xfrm>
              <a:off x="1768" y="2911"/>
              <a:ext cx="256" cy="294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5" name="Freeform 103"/>
            <p:cNvSpPr/>
            <p:nvPr/>
          </p:nvSpPr>
          <p:spPr bwMode="auto">
            <a:xfrm>
              <a:off x="1571" y="2853"/>
              <a:ext cx="361" cy="279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6" name="Freeform 104"/>
            <p:cNvSpPr/>
            <p:nvPr/>
          </p:nvSpPr>
          <p:spPr bwMode="auto">
            <a:xfrm>
              <a:off x="1620" y="2897"/>
              <a:ext cx="88" cy="215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7" name="Freeform 105"/>
            <p:cNvSpPr/>
            <p:nvPr/>
          </p:nvSpPr>
          <p:spPr bwMode="auto">
            <a:xfrm>
              <a:off x="1720" y="2819"/>
              <a:ext cx="195" cy="12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8" name="Freeform 106"/>
            <p:cNvSpPr/>
            <p:nvPr/>
          </p:nvSpPr>
          <p:spPr bwMode="auto">
            <a:xfrm>
              <a:off x="2119" y="2313"/>
              <a:ext cx="151" cy="229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9" name="Freeform 107"/>
            <p:cNvSpPr/>
            <p:nvPr/>
          </p:nvSpPr>
          <p:spPr bwMode="auto">
            <a:xfrm>
              <a:off x="2542" y="2481"/>
              <a:ext cx="435" cy="608"/>
            </a:xfrm>
            <a:custGeom>
              <a:avLst/>
              <a:gdLst>
                <a:gd name="T0" fmla="*/ 204 w 252"/>
                <a:gd name="T1" fmla="*/ 131 h 351"/>
                <a:gd name="T2" fmla="*/ 110 w 252"/>
                <a:gd name="T3" fmla="*/ 138 h 351"/>
                <a:gd name="T4" fmla="*/ 107 w 252"/>
                <a:gd name="T5" fmla="*/ 131 h 351"/>
                <a:gd name="T6" fmla="*/ 81 w 252"/>
                <a:gd name="T7" fmla="*/ 78 h 351"/>
                <a:gd name="T8" fmla="*/ 1 w 252"/>
                <a:gd name="T9" fmla="*/ 1 h 351"/>
                <a:gd name="T10" fmla="*/ 1 w 252"/>
                <a:gd name="T11" fmla="*/ 2 h 351"/>
                <a:gd name="T12" fmla="*/ 80 w 252"/>
                <a:gd name="T13" fmla="*/ 86 h 351"/>
                <a:gd name="T14" fmla="*/ 105 w 252"/>
                <a:gd name="T15" fmla="*/ 138 h 351"/>
                <a:gd name="T16" fmla="*/ 126 w 252"/>
                <a:gd name="T17" fmla="*/ 187 h 351"/>
                <a:gd name="T18" fmla="*/ 127 w 252"/>
                <a:gd name="T19" fmla="*/ 188 h 351"/>
                <a:gd name="T20" fmla="*/ 112 w 252"/>
                <a:gd name="T21" fmla="*/ 279 h 351"/>
                <a:gd name="T22" fmla="*/ 167 w 252"/>
                <a:gd name="T23" fmla="*/ 349 h 351"/>
                <a:gd name="T24" fmla="*/ 208 w 252"/>
                <a:gd name="T25" fmla="*/ 336 h 351"/>
                <a:gd name="T26" fmla="*/ 213 w 252"/>
                <a:gd name="T27" fmla="*/ 290 h 351"/>
                <a:gd name="T28" fmla="*/ 130 w 252"/>
                <a:gd name="T29" fmla="*/ 187 h 351"/>
                <a:gd name="T30" fmla="*/ 129 w 252"/>
                <a:gd name="T31" fmla="*/ 187 h 351"/>
                <a:gd name="T32" fmla="*/ 128 w 252"/>
                <a:gd name="T33" fmla="*/ 187 h 351"/>
                <a:gd name="T34" fmla="*/ 128 w 252"/>
                <a:gd name="T35" fmla="*/ 186 h 351"/>
                <a:gd name="T36" fmla="*/ 115 w 252"/>
                <a:gd name="T37" fmla="*/ 150 h 351"/>
                <a:gd name="T38" fmla="*/ 128 w 252"/>
                <a:gd name="T39" fmla="*/ 163 h 351"/>
                <a:gd name="T40" fmla="*/ 168 w 252"/>
                <a:gd name="T41" fmla="*/ 193 h 351"/>
                <a:gd name="T42" fmla="*/ 236 w 252"/>
                <a:gd name="T43" fmla="*/ 200 h 351"/>
                <a:gd name="T44" fmla="*/ 204 w 252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2" h="351">
                  <a:moveTo>
                    <a:pt x="204" y="131"/>
                  </a:moveTo>
                  <a:cubicBezTo>
                    <a:pt x="175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7"/>
                    <a:pt x="1" y="1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34" y="24"/>
                    <a:pt x="60" y="51"/>
                    <a:pt x="80" y="86"/>
                  </a:cubicBezTo>
                  <a:cubicBezTo>
                    <a:pt x="90" y="103"/>
                    <a:pt x="98" y="120"/>
                    <a:pt x="105" y="138"/>
                  </a:cubicBezTo>
                  <a:cubicBezTo>
                    <a:pt x="112" y="155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1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0" y="162"/>
                    <a:pt x="115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8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2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0" name="Freeform 108"/>
            <p:cNvSpPr/>
            <p:nvPr/>
          </p:nvSpPr>
          <p:spPr bwMode="auto">
            <a:xfrm>
              <a:off x="3016" y="2805"/>
              <a:ext cx="220" cy="213"/>
            </a:xfrm>
            <a:custGeom>
              <a:avLst/>
              <a:gdLst>
                <a:gd name="T0" fmla="*/ 109 w 127"/>
                <a:gd name="T1" fmla="*/ 24 h 123"/>
                <a:gd name="T2" fmla="*/ 57 w 127"/>
                <a:gd name="T3" fmla="*/ 2 h 123"/>
                <a:gd name="T4" fmla="*/ 18 w 127"/>
                <a:gd name="T5" fmla="*/ 18 h 123"/>
                <a:gd name="T6" fmla="*/ 3 w 127"/>
                <a:gd name="T7" fmla="*/ 54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5 w 127"/>
                <a:gd name="T15" fmla="*/ 75 h 123"/>
                <a:gd name="T16" fmla="*/ 124 w 127"/>
                <a:gd name="T17" fmla="*/ 69 h 123"/>
                <a:gd name="T18" fmla="*/ 109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9" y="24"/>
                  </a:moveTo>
                  <a:cubicBezTo>
                    <a:pt x="96" y="11"/>
                    <a:pt x="75" y="4"/>
                    <a:pt x="57" y="2"/>
                  </a:cubicBezTo>
                  <a:cubicBezTo>
                    <a:pt x="44" y="0"/>
                    <a:pt x="23" y="2"/>
                    <a:pt x="18" y="18"/>
                  </a:cubicBezTo>
                  <a:cubicBezTo>
                    <a:pt x="9" y="25"/>
                    <a:pt x="4" y="46"/>
                    <a:pt x="3" y="54"/>
                  </a:cubicBezTo>
                  <a:cubicBezTo>
                    <a:pt x="0" y="70"/>
                    <a:pt x="2" y="84"/>
                    <a:pt x="11" y="97"/>
                  </a:cubicBezTo>
                  <a:cubicBezTo>
                    <a:pt x="19" y="108"/>
                    <a:pt x="30" y="119"/>
                    <a:pt x="43" y="121"/>
                  </a:cubicBezTo>
                  <a:cubicBezTo>
                    <a:pt x="56" y="123"/>
                    <a:pt x="62" y="112"/>
                    <a:pt x="64" y="101"/>
                  </a:cubicBezTo>
                  <a:cubicBezTo>
                    <a:pt x="81" y="111"/>
                    <a:pt x="97" y="94"/>
                    <a:pt x="95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4"/>
                    <a:pt x="119" y="35"/>
                    <a:pt x="109" y="2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1" name="Freeform 109"/>
            <p:cNvSpPr/>
            <p:nvPr/>
          </p:nvSpPr>
          <p:spPr bwMode="auto">
            <a:xfrm>
              <a:off x="3346" y="2410"/>
              <a:ext cx="541" cy="426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2" name="Freeform 110"/>
            <p:cNvSpPr/>
            <p:nvPr/>
          </p:nvSpPr>
          <p:spPr bwMode="auto">
            <a:xfrm>
              <a:off x="2856" y="2342"/>
              <a:ext cx="647" cy="414"/>
            </a:xfrm>
            <a:custGeom>
              <a:avLst/>
              <a:gdLst>
                <a:gd name="T0" fmla="*/ 372 w 375"/>
                <a:gd name="T1" fmla="*/ 32 h 239"/>
                <a:gd name="T2" fmla="*/ 331 w 375"/>
                <a:gd name="T3" fmla="*/ 50 h 239"/>
                <a:gd name="T4" fmla="*/ 290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6 w 375"/>
                <a:gd name="T11" fmla="*/ 138 h 239"/>
                <a:gd name="T12" fmla="*/ 162 w 375"/>
                <a:gd name="T13" fmla="*/ 117 h 239"/>
                <a:gd name="T14" fmla="*/ 171 w 375"/>
                <a:gd name="T15" fmla="*/ 107 h 239"/>
                <a:gd name="T16" fmla="*/ 241 w 375"/>
                <a:gd name="T17" fmla="*/ 5 h 239"/>
                <a:gd name="T18" fmla="*/ 243 w 375"/>
                <a:gd name="T19" fmla="*/ 2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0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89 w 375"/>
                <a:gd name="T35" fmla="*/ 146 h 239"/>
                <a:gd name="T36" fmla="*/ 89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7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4 h 239"/>
                <a:gd name="T56" fmla="*/ 296 w 375"/>
                <a:gd name="T57" fmla="*/ 184 h 239"/>
                <a:gd name="T58" fmla="*/ 297 w 375"/>
                <a:gd name="T59" fmla="*/ 183 h 239"/>
                <a:gd name="T60" fmla="*/ 297 w 375"/>
                <a:gd name="T61" fmla="*/ 180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8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2"/>
                  </a:moveTo>
                  <a:cubicBezTo>
                    <a:pt x="359" y="39"/>
                    <a:pt x="345" y="45"/>
                    <a:pt x="331" y="50"/>
                  </a:cubicBezTo>
                  <a:cubicBezTo>
                    <a:pt x="317" y="54"/>
                    <a:pt x="304" y="58"/>
                    <a:pt x="290" y="64"/>
                  </a:cubicBezTo>
                  <a:cubicBezTo>
                    <a:pt x="267" y="74"/>
                    <a:pt x="249" y="92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8"/>
                    <a:pt x="162" y="134"/>
                    <a:pt x="136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7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2"/>
                  </a:cubicBezTo>
                  <a:cubicBezTo>
                    <a:pt x="243" y="1"/>
                    <a:pt x="242" y="0"/>
                    <a:pt x="241" y="1"/>
                  </a:cubicBezTo>
                  <a:cubicBezTo>
                    <a:pt x="233" y="9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0"/>
                  </a:cubicBezTo>
                  <a:cubicBezTo>
                    <a:pt x="176" y="65"/>
                    <a:pt x="163" y="84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3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1"/>
                    <a:pt x="103" y="144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5"/>
                    <a:pt x="88" y="145"/>
                    <a:pt x="89" y="146"/>
                  </a:cubicBezTo>
                  <a:cubicBezTo>
                    <a:pt x="81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7"/>
                  </a:cubicBezTo>
                  <a:cubicBezTo>
                    <a:pt x="0" y="147"/>
                    <a:pt x="0" y="148"/>
                    <a:pt x="1" y="149"/>
                  </a:cubicBezTo>
                  <a:cubicBezTo>
                    <a:pt x="17" y="159"/>
                    <a:pt x="40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2"/>
                    <a:pt x="296" y="184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6" y="184"/>
                    <a:pt x="297" y="184"/>
                    <a:pt x="297" y="183"/>
                  </a:cubicBezTo>
                  <a:cubicBezTo>
                    <a:pt x="299" y="183"/>
                    <a:pt x="298" y="180"/>
                    <a:pt x="297" y="180"/>
                  </a:cubicBezTo>
                  <a:cubicBezTo>
                    <a:pt x="262" y="183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7"/>
                    <a:pt x="106" y="167"/>
                    <a:pt x="92" y="149"/>
                  </a:cubicBezTo>
                  <a:cubicBezTo>
                    <a:pt x="104" y="147"/>
                    <a:pt x="115" y="145"/>
                    <a:pt x="127" y="144"/>
                  </a:cubicBezTo>
                  <a:cubicBezTo>
                    <a:pt x="162" y="138"/>
                    <a:pt x="200" y="131"/>
                    <a:pt x="235" y="118"/>
                  </a:cubicBezTo>
                  <a:cubicBezTo>
                    <a:pt x="235" y="118"/>
                    <a:pt x="235" y="118"/>
                    <a:pt x="235" y="119"/>
                  </a:cubicBezTo>
                  <a:cubicBezTo>
                    <a:pt x="252" y="141"/>
                    <a:pt x="291" y="133"/>
                    <a:pt x="313" y="123"/>
                  </a:cubicBezTo>
                  <a:cubicBezTo>
                    <a:pt x="328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2" y="35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2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3" name="Freeform 111"/>
            <p:cNvSpPr/>
            <p:nvPr/>
          </p:nvSpPr>
          <p:spPr bwMode="auto">
            <a:xfrm>
              <a:off x="3904" y="2226"/>
              <a:ext cx="438" cy="250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4" name="Freeform 112"/>
            <p:cNvSpPr/>
            <p:nvPr/>
          </p:nvSpPr>
          <p:spPr bwMode="auto">
            <a:xfrm>
              <a:off x="3945" y="2299"/>
              <a:ext cx="306" cy="184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5" name="Freeform 113"/>
            <p:cNvSpPr/>
            <p:nvPr/>
          </p:nvSpPr>
          <p:spPr bwMode="auto">
            <a:xfrm>
              <a:off x="2904" y="2139"/>
              <a:ext cx="247" cy="305"/>
            </a:xfrm>
            <a:custGeom>
              <a:avLst/>
              <a:gdLst>
                <a:gd name="T0" fmla="*/ 43 w 143"/>
                <a:gd name="T1" fmla="*/ 20 h 176"/>
                <a:gd name="T2" fmla="*/ 18 w 143"/>
                <a:gd name="T3" fmla="*/ 1 h 176"/>
                <a:gd name="T4" fmla="*/ 3 w 143"/>
                <a:gd name="T5" fmla="*/ 21 h 176"/>
                <a:gd name="T6" fmla="*/ 8 w 143"/>
                <a:gd name="T7" fmla="*/ 66 h 176"/>
                <a:gd name="T8" fmla="*/ 32 w 143"/>
                <a:gd name="T9" fmla="*/ 120 h 176"/>
                <a:gd name="T10" fmla="*/ 33 w 143"/>
                <a:gd name="T11" fmla="*/ 120 h 176"/>
                <a:gd name="T12" fmla="*/ 33 w 143"/>
                <a:gd name="T13" fmla="*/ 118 h 176"/>
                <a:gd name="T14" fmla="*/ 134 w 143"/>
                <a:gd name="T15" fmla="*/ 145 h 176"/>
                <a:gd name="T16" fmla="*/ 129 w 143"/>
                <a:gd name="T17" fmla="*/ 113 h 176"/>
                <a:gd name="T18" fmla="*/ 129 w 143"/>
                <a:gd name="T19" fmla="*/ 103 h 176"/>
                <a:gd name="T20" fmla="*/ 128 w 143"/>
                <a:gd name="T21" fmla="*/ 91 h 176"/>
                <a:gd name="T22" fmla="*/ 112 w 143"/>
                <a:gd name="T23" fmla="*/ 73 h 176"/>
                <a:gd name="T24" fmla="*/ 112 w 143"/>
                <a:gd name="T25" fmla="*/ 73 h 176"/>
                <a:gd name="T26" fmla="*/ 86 w 143"/>
                <a:gd name="T27" fmla="*/ 44 h 176"/>
                <a:gd name="T28" fmla="*/ 76 w 143"/>
                <a:gd name="T29" fmla="*/ 15 h 176"/>
                <a:gd name="T30" fmla="*/ 43 w 143"/>
                <a:gd name="T31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43" y="20"/>
                  </a:moveTo>
                  <a:cubicBezTo>
                    <a:pt x="37" y="12"/>
                    <a:pt x="29" y="0"/>
                    <a:pt x="18" y="1"/>
                  </a:cubicBezTo>
                  <a:cubicBezTo>
                    <a:pt x="8" y="1"/>
                    <a:pt x="4" y="13"/>
                    <a:pt x="3" y="21"/>
                  </a:cubicBezTo>
                  <a:cubicBezTo>
                    <a:pt x="0" y="36"/>
                    <a:pt x="3" y="52"/>
                    <a:pt x="8" y="66"/>
                  </a:cubicBezTo>
                  <a:cubicBezTo>
                    <a:pt x="16" y="84"/>
                    <a:pt x="29" y="100"/>
                    <a:pt x="32" y="120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3" y="119"/>
                    <a:pt x="33" y="119"/>
                    <a:pt x="33" y="118"/>
                  </a:cubicBezTo>
                  <a:cubicBezTo>
                    <a:pt x="52" y="144"/>
                    <a:pt x="106" y="176"/>
                    <a:pt x="134" y="145"/>
                  </a:cubicBezTo>
                  <a:cubicBezTo>
                    <a:pt x="143" y="134"/>
                    <a:pt x="138" y="122"/>
                    <a:pt x="129" y="113"/>
                  </a:cubicBezTo>
                  <a:cubicBezTo>
                    <a:pt x="125" y="109"/>
                    <a:pt x="127" y="108"/>
                    <a:pt x="129" y="103"/>
                  </a:cubicBezTo>
                  <a:cubicBezTo>
                    <a:pt x="130" y="99"/>
                    <a:pt x="129" y="95"/>
                    <a:pt x="128" y="91"/>
                  </a:cubicBezTo>
                  <a:cubicBezTo>
                    <a:pt x="126" y="83"/>
                    <a:pt x="120" y="76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5" y="60"/>
                    <a:pt x="100" y="41"/>
                    <a:pt x="86" y="44"/>
                  </a:cubicBezTo>
                  <a:cubicBezTo>
                    <a:pt x="90" y="33"/>
                    <a:pt x="86" y="21"/>
                    <a:pt x="76" y="15"/>
                  </a:cubicBezTo>
                  <a:cubicBezTo>
                    <a:pt x="64" y="7"/>
                    <a:pt x="51" y="11"/>
                    <a:pt x="43" y="2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6" name="Freeform 114"/>
            <p:cNvSpPr/>
            <p:nvPr/>
          </p:nvSpPr>
          <p:spPr bwMode="auto">
            <a:xfrm>
              <a:off x="2733" y="2226"/>
              <a:ext cx="344" cy="314"/>
            </a:xfrm>
            <a:custGeom>
              <a:avLst/>
              <a:gdLst>
                <a:gd name="T0" fmla="*/ 111 w 199"/>
                <a:gd name="T1" fmla="*/ 21 h 181"/>
                <a:gd name="T2" fmla="*/ 115 w 199"/>
                <a:gd name="T3" fmla="*/ 48 h 181"/>
                <a:gd name="T4" fmla="*/ 126 w 199"/>
                <a:gd name="T5" fmla="*/ 70 h 181"/>
                <a:gd name="T6" fmla="*/ 59 w 199"/>
                <a:gd name="T7" fmla="*/ 113 h 181"/>
                <a:gd name="T8" fmla="*/ 1 w 199"/>
                <a:gd name="T9" fmla="*/ 180 h 181"/>
                <a:gd name="T10" fmla="*/ 2 w 199"/>
                <a:gd name="T11" fmla="*/ 181 h 181"/>
                <a:gd name="T12" fmla="*/ 25 w 199"/>
                <a:gd name="T13" fmla="*/ 158 h 181"/>
                <a:gd name="T14" fmla="*/ 54 w 199"/>
                <a:gd name="T15" fmla="*/ 123 h 181"/>
                <a:gd name="T16" fmla="*/ 90 w 199"/>
                <a:gd name="T17" fmla="*/ 94 h 181"/>
                <a:gd name="T18" fmla="*/ 128 w 199"/>
                <a:gd name="T19" fmla="*/ 73 h 181"/>
                <a:gd name="T20" fmla="*/ 128 w 199"/>
                <a:gd name="T21" fmla="*/ 73 h 181"/>
                <a:gd name="T22" fmla="*/ 130 w 199"/>
                <a:gd name="T23" fmla="*/ 74 h 181"/>
                <a:gd name="T24" fmla="*/ 184 w 199"/>
                <a:gd name="T25" fmla="*/ 93 h 181"/>
                <a:gd name="T26" fmla="*/ 176 w 199"/>
                <a:gd name="T27" fmla="*/ 63 h 181"/>
                <a:gd name="T28" fmla="*/ 169 w 199"/>
                <a:gd name="T29" fmla="*/ 38 h 181"/>
                <a:gd name="T30" fmla="*/ 145 w 199"/>
                <a:gd name="T31" fmla="*/ 31 h 181"/>
                <a:gd name="T32" fmla="*/ 111 w 199"/>
                <a:gd name="T33" fmla="*/ 2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11" y="21"/>
                  </a:moveTo>
                  <a:cubicBezTo>
                    <a:pt x="109" y="30"/>
                    <a:pt x="112" y="40"/>
                    <a:pt x="115" y="48"/>
                  </a:cubicBezTo>
                  <a:cubicBezTo>
                    <a:pt x="118" y="55"/>
                    <a:pt x="121" y="63"/>
                    <a:pt x="126" y="70"/>
                  </a:cubicBezTo>
                  <a:cubicBezTo>
                    <a:pt x="101" y="78"/>
                    <a:pt x="78" y="95"/>
                    <a:pt x="59" y="113"/>
                  </a:cubicBezTo>
                  <a:cubicBezTo>
                    <a:pt x="37" y="133"/>
                    <a:pt x="22" y="159"/>
                    <a:pt x="1" y="180"/>
                  </a:cubicBezTo>
                  <a:cubicBezTo>
                    <a:pt x="0" y="180"/>
                    <a:pt x="1" y="181"/>
                    <a:pt x="2" y="181"/>
                  </a:cubicBezTo>
                  <a:cubicBezTo>
                    <a:pt x="11" y="175"/>
                    <a:pt x="18" y="166"/>
                    <a:pt x="25" y="158"/>
                  </a:cubicBezTo>
                  <a:cubicBezTo>
                    <a:pt x="34" y="146"/>
                    <a:pt x="44" y="134"/>
                    <a:pt x="54" y="123"/>
                  </a:cubicBezTo>
                  <a:cubicBezTo>
                    <a:pt x="65" y="112"/>
                    <a:pt x="77" y="102"/>
                    <a:pt x="90" y="94"/>
                  </a:cubicBezTo>
                  <a:cubicBezTo>
                    <a:pt x="102" y="86"/>
                    <a:pt x="115" y="80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9" y="74"/>
                    <a:pt x="129" y="74"/>
                    <a:pt x="130" y="74"/>
                  </a:cubicBezTo>
                  <a:cubicBezTo>
                    <a:pt x="144" y="87"/>
                    <a:pt x="164" y="102"/>
                    <a:pt x="184" y="93"/>
                  </a:cubicBezTo>
                  <a:cubicBezTo>
                    <a:pt x="199" y="85"/>
                    <a:pt x="188" y="67"/>
                    <a:pt x="176" y="63"/>
                  </a:cubicBezTo>
                  <a:cubicBezTo>
                    <a:pt x="178" y="54"/>
                    <a:pt x="175" y="45"/>
                    <a:pt x="169" y="38"/>
                  </a:cubicBezTo>
                  <a:cubicBezTo>
                    <a:pt x="164" y="31"/>
                    <a:pt x="153" y="26"/>
                    <a:pt x="145" y="31"/>
                  </a:cubicBezTo>
                  <a:cubicBezTo>
                    <a:pt x="140" y="18"/>
                    <a:pt x="118" y="0"/>
                    <a:pt x="111" y="2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7" name="Freeform 115"/>
            <p:cNvSpPr/>
            <p:nvPr/>
          </p:nvSpPr>
          <p:spPr bwMode="auto">
            <a:xfrm>
              <a:off x="2782" y="2204"/>
              <a:ext cx="89" cy="214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8" name="Freeform 116"/>
            <p:cNvSpPr/>
            <p:nvPr/>
          </p:nvSpPr>
          <p:spPr bwMode="auto">
            <a:xfrm>
              <a:off x="2792" y="2431"/>
              <a:ext cx="216" cy="95"/>
            </a:xfrm>
            <a:custGeom>
              <a:avLst/>
              <a:gdLst>
                <a:gd name="T0" fmla="*/ 123 w 125"/>
                <a:gd name="T1" fmla="*/ 38 h 55"/>
                <a:gd name="T2" fmla="*/ 122 w 125"/>
                <a:gd name="T3" fmla="*/ 36 h 55"/>
                <a:gd name="T4" fmla="*/ 1 w 125"/>
                <a:gd name="T5" fmla="*/ 27 h 55"/>
                <a:gd name="T6" fmla="*/ 1 w 125"/>
                <a:gd name="T7" fmla="*/ 27 h 55"/>
                <a:gd name="T8" fmla="*/ 0 w 125"/>
                <a:gd name="T9" fmla="*/ 27 h 55"/>
                <a:gd name="T10" fmla="*/ 1 w 125"/>
                <a:gd name="T11" fmla="*/ 28 h 55"/>
                <a:gd name="T12" fmla="*/ 2 w 125"/>
                <a:gd name="T13" fmla="*/ 28 h 55"/>
                <a:gd name="T14" fmla="*/ 55 w 125"/>
                <a:gd name="T15" fmla="*/ 53 h 55"/>
                <a:gd name="T16" fmla="*/ 123 w 125"/>
                <a:gd name="T17" fmla="*/ 42 h 55"/>
                <a:gd name="T18" fmla="*/ 123 w 125"/>
                <a:gd name="T19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5">
                  <a:moveTo>
                    <a:pt x="123" y="38"/>
                  </a:moveTo>
                  <a:cubicBezTo>
                    <a:pt x="123" y="37"/>
                    <a:pt x="123" y="36"/>
                    <a:pt x="122" y="36"/>
                  </a:cubicBezTo>
                  <a:cubicBezTo>
                    <a:pt x="88" y="12"/>
                    <a:pt x="38" y="0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9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10" y="47"/>
                    <a:pt x="38" y="52"/>
                    <a:pt x="55" y="53"/>
                  </a:cubicBezTo>
                  <a:cubicBezTo>
                    <a:pt x="78" y="55"/>
                    <a:pt x="103" y="52"/>
                    <a:pt x="123" y="42"/>
                  </a:cubicBezTo>
                  <a:cubicBezTo>
                    <a:pt x="125" y="41"/>
                    <a:pt x="124" y="39"/>
                    <a:pt x="12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2415" y="2152"/>
              <a:ext cx="263" cy="324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0" name="Freeform 118"/>
            <p:cNvSpPr/>
            <p:nvPr/>
          </p:nvSpPr>
          <p:spPr bwMode="auto">
            <a:xfrm>
              <a:off x="1842" y="2574"/>
              <a:ext cx="648" cy="415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2322" y="2474"/>
              <a:ext cx="190" cy="189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2" name="Freeform 120"/>
            <p:cNvSpPr/>
            <p:nvPr/>
          </p:nvSpPr>
          <p:spPr bwMode="auto">
            <a:xfrm>
              <a:off x="2474" y="2652"/>
              <a:ext cx="133" cy="134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3" name="Freeform 121"/>
            <p:cNvSpPr/>
            <p:nvPr/>
          </p:nvSpPr>
          <p:spPr bwMode="auto">
            <a:xfrm>
              <a:off x="4769" y="2479"/>
              <a:ext cx="437" cy="608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4" name="Freeform 122"/>
            <p:cNvSpPr/>
            <p:nvPr/>
          </p:nvSpPr>
          <p:spPr bwMode="auto">
            <a:xfrm>
              <a:off x="4667" y="2467"/>
              <a:ext cx="152" cy="229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5" name="Freeform 123"/>
            <p:cNvSpPr/>
            <p:nvPr/>
          </p:nvSpPr>
          <p:spPr bwMode="auto">
            <a:xfrm>
              <a:off x="4235" y="2545"/>
              <a:ext cx="460" cy="574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6" name="Freeform 124"/>
            <p:cNvSpPr/>
            <p:nvPr/>
          </p:nvSpPr>
          <p:spPr bwMode="auto">
            <a:xfrm>
              <a:off x="3928" y="2682"/>
              <a:ext cx="344" cy="314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7" name="Freeform 125"/>
            <p:cNvSpPr/>
            <p:nvPr/>
          </p:nvSpPr>
          <p:spPr bwMode="auto">
            <a:xfrm>
              <a:off x="4002" y="2661"/>
              <a:ext cx="194" cy="127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8" name="Freeform 126"/>
            <p:cNvSpPr/>
            <p:nvPr/>
          </p:nvSpPr>
          <p:spPr bwMode="auto">
            <a:xfrm>
              <a:off x="3976" y="2803"/>
              <a:ext cx="90" cy="215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9" name="Freeform 127"/>
            <p:cNvSpPr/>
            <p:nvPr/>
          </p:nvSpPr>
          <p:spPr bwMode="auto">
            <a:xfrm>
              <a:off x="5209" y="2715"/>
              <a:ext cx="247" cy="359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0" name="Freeform 128"/>
            <p:cNvSpPr/>
            <p:nvPr/>
          </p:nvSpPr>
          <p:spPr bwMode="auto">
            <a:xfrm>
              <a:off x="4992" y="2249"/>
              <a:ext cx="145" cy="149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1" name="Freeform 129"/>
            <p:cNvSpPr/>
            <p:nvPr/>
          </p:nvSpPr>
          <p:spPr bwMode="auto">
            <a:xfrm>
              <a:off x="4710" y="2301"/>
              <a:ext cx="332" cy="176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2" name="Freeform 130"/>
            <p:cNvSpPr/>
            <p:nvPr/>
          </p:nvSpPr>
          <p:spPr bwMode="auto">
            <a:xfrm>
              <a:off x="4418" y="2211"/>
              <a:ext cx="263" cy="28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3" name="Freeform 131"/>
            <p:cNvSpPr/>
            <p:nvPr/>
          </p:nvSpPr>
          <p:spPr bwMode="auto">
            <a:xfrm>
              <a:off x="3205" y="2914"/>
              <a:ext cx="443" cy="244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4" name="Freeform 132"/>
            <p:cNvSpPr/>
            <p:nvPr/>
          </p:nvSpPr>
          <p:spPr bwMode="auto">
            <a:xfrm>
              <a:off x="3248" y="2907"/>
              <a:ext cx="309" cy="175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5" name="Freeform 133"/>
            <p:cNvSpPr/>
            <p:nvPr/>
          </p:nvSpPr>
          <p:spPr bwMode="auto">
            <a:xfrm>
              <a:off x="3664" y="2753"/>
              <a:ext cx="295" cy="258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6" name="Freeform 134"/>
            <p:cNvSpPr/>
            <p:nvPr/>
          </p:nvSpPr>
          <p:spPr bwMode="auto">
            <a:xfrm>
              <a:off x="4834" y="2219"/>
              <a:ext cx="664" cy="371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7" name="Freeform 135"/>
            <p:cNvSpPr/>
            <p:nvPr/>
          </p:nvSpPr>
          <p:spPr bwMode="auto">
            <a:xfrm>
              <a:off x="-7" y="2134"/>
              <a:ext cx="288" cy="354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8" name="Freeform 136"/>
            <p:cNvSpPr/>
            <p:nvPr/>
          </p:nvSpPr>
          <p:spPr bwMode="auto">
            <a:xfrm>
              <a:off x="2992" y="2677"/>
              <a:ext cx="154" cy="228"/>
            </a:xfrm>
            <a:custGeom>
              <a:avLst/>
              <a:gdLst>
                <a:gd name="T0" fmla="*/ 86 w 89"/>
                <a:gd name="T1" fmla="*/ 88 h 132"/>
                <a:gd name="T2" fmla="*/ 34 w 89"/>
                <a:gd name="T3" fmla="*/ 82 h 132"/>
                <a:gd name="T4" fmla="*/ 17 w 89"/>
                <a:gd name="T5" fmla="*/ 44 h 132"/>
                <a:gd name="T6" fmla="*/ 3 w 89"/>
                <a:gd name="T7" fmla="*/ 2 h 132"/>
                <a:gd name="T8" fmla="*/ 1 w 89"/>
                <a:gd name="T9" fmla="*/ 2 h 132"/>
                <a:gd name="T10" fmla="*/ 15 w 89"/>
                <a:gd name="T11" fmla="*/ 48 h 132"/>
                <a:gd name="T12" fmla="*/ 32 w 89"/>
                <a:gd name="T13" fmla="*/ 84 h 132"/>
                <a:gd name="T14" fmla="*/ 32 w 89"/>
                <a:gd name="T15" fmla="*/ 87 h 132"/>
                <a:gd name="T16" fmla="*/ 29 w 89"/>
                <a:gd name="T17" fmla="*/ 123 h 132"/>
                <a:gd name="T18" fmla="*/ 48 w 89"/>
                <a:gd name="T19" fmla="*/ 112 h 132"/>
                <a:gd name="T20" fmla="*/ 68 w 89"/>
                <a:gd name="T21" fmla="*/ 121 h 132"/>
                <a:gd name="T22" fmla="*/ 71 w 89"/>
                <a:gd name="T23" fmla="*/ 118 h 132"/>
                <a:gd name="T24" fmla="*/ 69 w 89"/>
                <a:gd name="T25" fmla="*/ 103 h 132"/>
                <a:gd name="T26" fmla="*/ 83 w 89"/>
                <a:gd name="T27" fmla="*/ 104 h 132"/>
                <a:gd name="T28" fmla="*/ 86 w 89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32">
                  <a:moveTo>
                    <a:pt x="86" y="88"/>
                  </a:moveTo>
                  <a:cubicBezTo>
                    <a:pt x="75" y="71"/>
                    <a:pt x="49" y="68"/>
                    <a:pt x="34" y="82"/>
                  </a:cubicBezTo>
                  <a:cubicBezTo>
                    <a:pt x="29" y="69"/>
                    <a:pt x="23" y="57"/>
                    <a:pt x="17" y="44"/>
                  </a:cubicBezTo>
                  <a:cubicBezTo>
                    <a:pt x="12" y="30"/>
                    <a:pt x="8" y="16"/>
                    <a:pt x="3" y="2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3" y="18"/>
                    <a:pt x="9" y="34"/>
                    <a:pt x="15" y="48"/>
                  </a:cubicBezTo>
                  <a:cubicBezTo>
                    <a:pt x="20" y="61"/>
                    <a:pt x="25" y="73"/>
                    <a:pt x="32" y="84"/>
                  </a:cubicBezTo>
                  <a:cubicBezTo>
                    <a:pt x="32" y="85"/>
                    <a:pt x="32" y="86"/>
                    <a:pt x="32" y="87"/>
                  </a:cubicBezTo>
                  <a:cubicBezTo>
                    <a:pt x="21" y="95"/>
                    <a:pt x="18" y="113"/>
                    <a:pt x="29" y="123"/>
                  </a:cubicBezTo>
                  <a:cubicBezTo>
                    <a:pt x="38" y="132"/>
                    <a:pt x="45" y="122"/>
                    <a:pt x="48" y="112"/>
                  </a:cubicBezTo>
                  <a:cubicBezTo>
                    <a:pt x="53" y="118"/>
                    <a:pt x="60" y="121"/>
                    <a:pt x="68" y="121"/>
                  </a:cubicBezTo>
                  <a:cubicBezTo>
                    <a:pt x="70" y="121"/>
                    <a:pt x="71" y="120"/>
                    <a:pt x="71" y="118"/>
                  </a:cubicBezTo>
                  <a:cubicBezTo>
                    <a:pt x="70" y="113"/>
                    <a:pt x="70" y="108"/>
                    <a:pt x="69" y="103"/>
                  </a:cubicBezTo>
                  <a:cubicBezTo>
                    <a:pt x="73" y="106"/>
                    <a:pt x="78" y="107"/>
                    <a:pt x="83" y="104"/>
                  </a:cubicBezTo>
                  <a:cubicBezTo>
                    <a:pt x="88" y="101"/>
                    <a:pt x="89" y="93"/>
                    <a:pt x="86" y="8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9" name="Freeform 137"/>
            <p:cNvSpPr/>
            <p:nvPr/>
          </p:nvSpPr>
          <p:spPr bwMode="auto">
            <a:xfrm>
              <a:off x="66" y="2446"/>
              <a:ext cx="5642" cy="456"/>
            </a:xfrm>
            <a:custGeom>
              <a:avLst/>
              <a:gdLst>
                <a:gd name="T0" fmla="*/ 3265 w 3268"/>
                <a:gd name="T1" fmla="*/ 202 h 263"/>
                <a:gd name="T2" fmla="*/ 3076 w 3268"/>
                <a:gd name="T3" fmla="*/ 176 h 263"/>
                <a:gd name="T4" fmla="*/ 2918 w 3268"/>
                <a:gd name="T5" fmla="*/ 100 h 263"/>
                <a:gd name="T6" fmla="*/ 2760 w 3268"/>
                <a:gd name="T7" fmla="*/ 29 h 263"/>
                <a:gd name="T8" fmla="*/ 2568 w 3268"/>
                <a:gd name="T9" fmla="*/ 17 h 263"/>
                <a:gd name="T10" fmla="*/ 2403 w 3268"/>
                <a:gd name="T11" fmla="*/ 56 h 263"/>
                <a:gd name="T12" fmla="*/ 2265 w 3268"/>
                <a:gd name="T13" fmla="*/ 118 h 263"/>
                <a:gd name="T14" fmla="*/ 2263 w 3268"/>
                <a:gd name="T15" fmla="*/ 118 h 263"/>
                <a:gd name="T16" fmla="*/ 1912 w 3268"/>
                <a:gd name="T17" fmla="*/ 222 h 263"/>
                <a:gd name="T18" fmla="*/ 1636 w 3268"/>
                <a:gd name="T19" fmla="*/ 95 h 263"/>
                <a:gd name="T20" fmla="*/ 1430 w 3268"/>
                <a:gd name="T21" fmla="*/ 17 h 263"/>
                <a:gd name="T22" fmla="*/ 1222 w 3268"/>
                <a:gd name="T23" fmla="*/ 41 h 263"/>
                <a:gd name="T24" fmla="*/ 1174 w 3268"/>
                <a:gd name="T25" fmla="*/ 65 h 263"/>
                <a:gd name="T26" fmla="*/ 1173 w 3268"/>
                <a:gd name="T27" fmla="*/ 66 h 263"/>
                <a:gd name="T28" fmla="*/ 886 w 3268"/>
                <a:gd name="T29" fmla="*/ 230 h 263"/>
                <a:gd name="T30" fmla="*/ 725 w 3268"/>
                <a:gd name="T31" fmla="*/ 240 h 263"/>
                <a:gd name="T32" fmla="*/ 555 w 3268"/>
                <a:gd name="T33" fmla="*/ 166 h 263"/>
                <a:gd name="T34" fmla="*/ 430 w 3268"/>
                <a:gd name="T35" fmla="*/ 85 h 263"/>
                <a:gd name="T36" fmla="*/ 298 w 3268"/>
                <a:gd name="T37" fmla="*/ 17 h 263"/>
                <a:gd name="T38" fmla="*/ 144 w 3268"/>
                <a:gd name="T39" fmla="*/ 7 h 263"/>
                <a:gd name="T40" fmla="*/ 144 w 3268"/>
                <a:gd name="T41" fmla="*/ 7 h 263"/>
                <a:gd name="T42" fmla="*/ 141 w 3268"/>
                <a:gd name="T43" fmla="*/ 7 h 263"/>
                <a:gd name="T44" fmla="*/ 141 w 3268"/>
                <a:gd name="T45" fmla="*/ 7 h 263"/>
                <a:gd name="T46" fmla="*/ 8 w 3268"/>
                <a:gd name="T47" fmla="*/ 21 h 263"/>
                <a:gd name="T48" fmla="*/ 9 w 3268"/>
                <a:gd name="T49" fmla="*/ 21 h 263"/>
                <a:gd name="T50" fmla="*/ 2 w 3268"/>
                <a:gd name="T51" fmla="*/ 21 h 263"/>
                <a:gd name="T52" fmla="*/ 2 w 3268"/>
                <a:gd name="T53" fmla="*/ 21 h 263"/>
                <a:gd name="T54" fmla="*/ 1 w 3268"/>
                <a:gd name="T55" fmla="*/ 21 h 263"/>
                <a:gd name="T56" fmla="*/ 1 w 3268"/>
                <a:gd name="T57" fmla="*/ 23 h 263"/>
                <a:gd name="T58" fmla="*/ 185 w 3268"/>
                <a:gd name="T59" fmla="*/ 8 h 263"/>
                <a:gd name="T60" fmla="*/ 281 w 3268"/>
                <a:gd name="T61" fmla="*/ 17 h 263"/>
                <a:gd name="T62" fmla="*/ 371 w 3268"/>
                <a:gd name="T63" fmla="*/ 55 h 263"/>
                <a:gd name="T64" fmla="*/ 690 w 3268"/>
                <a:gd name="T65" fmla="*/ 237 h 263"/>
                <a:gd name="T66" fmla="*/ 940 w 3268"/>
                <a:gd name="T67" fmla="*/ 215 h 263"/>
                <a:gd name="T68" fmla="*/ 1173 w 3268"/>
                <a:gd name="T69" fmla="*/ 70 h 263"/>
                <a:gd name="T70" fmla="*/ 1346 w 3268"/>
                <a:gd name="T71" fmla="*/ 19 h 263"/>
                <a:gd name="T72" fmla="*/ 1510 w 3268"/>
                <a:gd name="T73" fmla="*/ 40 h 263"/>
                <a:gd name="T74" fmla="*/ 1778 w 3268"/>
                <a:gd name="T75" fmla="*/ 183 h 263"/>
                <a:gd name="T76" fmla="*/ 2007 w 3268"/>
                <a:gd name="T77" fmla="*/ 228 h 263"/>
                <a:gd name="T78" fmla="*/ 2260 w 3268"/>
                <a:gd name="T79" fmla="*/ 124 h 263"/>
                <a:gd name="T80" fmla="*/ 2434 w 3268"/>
                <a:gd name="T81" fmla="*/ 52 h 263"/>
                <a:gd name="T82" fmla="*/ 2631 w 3268"/>
                <a:gd name="T83" fmla="*/ 18 h 263"/>
                <a:gd name="T84" fmla="*/ 2822 w 3268"/>
                <a:gd name="T85" fmla="*/ 58 h 263"/>
                <a:gd name="T86" fmla="*/ 2976 w 3268"/>
                <a:gd name="T87" fmla="*/ 138 h 263"/>
                <a:gd name="T88" fmla="*/ 3265 w 3268"/>
                <a:gd name="T89" fmla="*/ 206 h 263"/>
                <a:gd name="T90" fmla="*/ 3265 w 3268"/>
                <a:gd name="T91" fmla="*/ 2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8" h="263">
                  <a:moveTo>
                    <a:pt x="3265" y="202"/>
                  </a:moveTo>
                  <a:cubicBezTo>
                    <a:pt x="3200" y="206"/>
                    <a:pt x="3137" y="197"/>
                    <a:pt x="3076" y="176"/>
                  </a:cubicBezTo>
                  <a:cubicBezTo>
                    <a:pt x="3020" y="158"/>
                    <a:pt x="2969" y="128"/>
                    <a:pt x="2918" y="100"/>
                  </a:cubicBezTo>
                  <a:cubicBezTo>
                    <a:pt x="2867" y="72"/>
                    <a:pt x="2816" y="46"/>
                    <a:pt x="2760" y="29"/>
                  </a:cubicBezTo>
                  <a:cubicBezTo>
                    <a:pt x="2698" y="11"/>
                    <a:pt x="2632" y="9"/>
                    <a:pt x="2568" y="17"/>
                  </a:cubicBezTo>
                  <a:cubicBezTo>
                    <a:pt x="2512" y="24"/>
                    <a:pt x="2456" y="38"/>
                    <a:pt x="2403" y="56"/>
                  </a:cubicBezTo>
                  <a:cubicBezTo>
                    <a:pt x="2356" y="73"/>
                    <a:pt x="2308" y="92"/>
                    <a:pt x="2265" y="118"/>
                  </a:cubicBezTo>
                  <a:cubicBezTo>
                    <a:pt x="2265" y="118"/>
                    <a:pt x="2264" y="118"/>
                    <a:pt x="2263" y="118"/>
                  </a:cubicBezTo>
                  <a:cubicBezTo>
                    <a:pt x="2155" y="175"/>
                    <a:pt x="2040" y="241"/>
                    <a:pt x="1912" y="222"/>
                  </a:cubicBezTo>
                  <a:cubicBezTo>
                    <a:pt x="1810" y="207"/>
                    <a:pt x="1723" y="146"/>
                    <a:pt x="1636" y="95"/>
                  </a:cubicBezTo>
                  <a:cubicBezTo>
                    <a:pt x="1572" y="57"/>
                    <a:pt x="1505" y="25"/>
                    <a:pt x="1430" y="17"/>
                  </a:cubicBezTo>
                  <a:cubicBezTo>
                    <a:pt x="1359" y="9"/>
                    <a:pt x="1287" y="14"/>
                    <a:pt x="1222" y="41"/>
                  </a:cubicBezTo>
                  <a:cubicBezTo>
                    <a:pt x="1205" y="46"/>
                    <a:pt x="1189" y="56"/>
                    <a:pt x="1174" y="65"/>
                  </a:cubicBezTo>
                  <a:cubicBezTo>
                    <a:pt x="1173" y="65"/>
                    <a:pt x="1173" y="65"/>
                    <a:pt x="1173" y="66"/>
                  </a:cubicBezTo>
                  <a:cubicBezTo>
                    <a:pt x="1081" y="125"/>
                    <a:pt x="992" y="197"/>
                    <a:pt x="886" y="230"/>
                  </a:cubicBezTo>
                  <a:cubicBezTo>
                    <a:pt x="833" y="247"/>
                    <a:pt x="779" y="251"/>
                    <a:pt x="725" y="240"/>
                  </a:cubicBezTo>
                  <a:cubicBezTo>
                    <a:pt x="663" y="229"/>
                    <a:pt x="608" y="198"/>
                    <a:pt x="555" y="166"/>
                  </a:cubicBezTo>
                  <a:cubicBezTo>
                    <a:pt x="513" y="139"/>
                    <a:pt x="472" y="111"/>
                    <a:pt x="430" y="85"/>
                  </a:cubicBezTo>
                  <a:cubicBezTo>
                    <a:pt x="389" y="58"/>
                    <a:pt x="345" y="32"/>
                    <a:pt x="298" y="17"/>
                  </a:cubicBezTo>
                  <a:cubicBezTo>
                    <a:pt x="247" y="0"/>
                    <a:pt x="195" y="1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97" y="12"/>
                    <a:pt x="53" y="19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1"/>
                    <a:pt x="4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3"/>
                    <a:pt x="1" y="23"/>
                  </a:cubicBezTo>
                  <a:cubicBezTo>
                    <a:pt x="63" y="23"/>
                    <a:pt x="124" y="11"/>
                    <a:pt x="185" y="8"/>
                  </a:cubicBezTo>
                  <a:cubicBezTo>
                    <a:pt x="218" y="7"/>
                    <a:pt x="250" y="9"/>
                    <a:pt x="281" y="17"/>
                  </a:cubicBezTo>
                  <a:cubicBezTo>
                    <a:pt x="313" y="25"/>
                    <a:pt x="342" y="40"/>
                    <a:pt x="371" y="55"/>
                  </a:cubicBezTo>
                  <a:cubicBezTo>
                    <a:pt x="478" y="113"/>
                    <a:pt x="572" y="201"/>
                    <a:pt x="690" y="237"/>
                  </a:cubicBezTo>
                  <a:cubicBezTo>
                    <a:pt x="774" y="263"/>
                    <a:pt x="861" y="251"/>
                    <a:pt x="940" y="215"/>
                  </a:cubicBezTo>
                  <a:cubicBezTo>
                    <a:pt x="1024" y="178"/>
                    <a:pt x="1097" y="121"/>
                    <a:pt x="1173" y="70"/>
                  </a:cubicBezTo>
                  <a:cubicBezTo>
                    <a:pt x="1225" y="38"/>
                    <a:pt x="1285" y="22"/>
                    <a:pt x="1346" y="19"/>
                  </a:cubicBezTo>
                  <a:cubicBezTo>
                    <a:pt x="1401" y="16"/>
                    <a:pt x="1458" y="22"/>
                    <a:pt x="1510" y="40"/>
                  </a:cubicBezTo>
                  <a:cubicBezTo>
                    <a:pt x="1607" y="73"/>
                    <a:pt x="1688" y="138"/>
                    <a:pt x="1778" y="183"/>
                  </a:cubicBezTo>
                  <a:cubicBezTo>
                    <a:pt x="1850" y="219"/>
                    <a:pt x="1927" y="239"/>
                    <a:pt x="2007" y="228"/>
                  </a:cubicBezTo>
                  <a:cubicBezTo>
                    <a:pt x="2098" y="215"/>
                    <a:pt x="2182" y="170"/>
                    <a:pt x="2260" y="124"/>
                  </a:cubicBezTo>
                  <a:cubicBezTo>
                    <a:pt x="2317" y="96"/>
                    <a:pt x="2373" y="71"/>
                    <a:pt x="2434" y="52"/>
                  </a:cubicBezTo>
                  <a:cubicBezTo>
                    <a:pt x="2498" y="33"/>
                    <a:pt x="2564" y="19"/>
                    <a:pt x="2631" y="18"/>
                  </a:cubicBezTo>
                  <a:cubicBezTo>
                    <a:pt x="2697" y="17"/>
                    <a:pt x="2762" y="32"/>
                    <a:pt x="2822" y="58"/>
                  </a:cubicBezTo>
                  <a:cubicBezTo>
                    <a:pt x="2875" y="81"/>
                    <a:pt x="2925" y="111"/>
                    <a:pt x="2976" y="138"/>
                  </a:cubicBezTo>
                  <a:cubicBezTo>
                    <a:pt x="3064" y="185"/>
                    <a:pt x="3163" y="217"/>
                    <a:pt x="3265" y="206"/>
                  </a:cubicBezTo>
                  <a:cubicBezTo>
                    <a:pt x="3267" y="206"/>
                    <a:pt x="3268" y="202"/>
                    <a:pt x="3265" y="202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0" name="Freeform 138"/>
            <p:cNvSpPr/>
            <p:nvPr/>
          </p:nvSpPr>
          <p:spPr bwMode="auto">
            <a:xfrm>
              <a:off x="3272" y="2810"/>
              <a:ext cx="192" cy="210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1" name="Freeform 139"/>
            <p:cNvSpPr/>
            <p:nvPr/>
          </p:nvSpPr>
          <p:spPr bwMode="auto">
            <a:xfrm>
              <a:off x="3847" y="2360"/>
              <a:ext cx="311" cy="36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2" name="Freeform 140"/>
            <p:cNvSpPr/>
            <p:nvPr/>
          </p:nvSpPr>
          <p:spPr bwMode="auto">
            <a:xfrm>
              <a:off x="5401" y="2412"/>
              <a:ext cx="88" cy="216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3" name="Freeform 141"/>
            <p:cNvSpPr/>
            <p:nvPr/>
          </p:nvSpPr>
          <p:spPr bwMode="auto">
            <a:xfrm>
              <a:off x="5344" y="2441"/>
              <a:ext cx="350" cy="334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45" name="文本框 5"/>
          <p:cNvSpPr txBox="1">
            <a:spLocks noChangeArrowheads="1"/>
          </p:cNvSpPr>
          <p:nvPr/>
        </p:nvSpPr>
        <p:spPr bwMode="auto">
          <a:xfrm>
            <a:off x="3142299" y="211113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感谢各位观看</a:t>
            </a:r>
            <a:endParaRPr lang="zh-CN" altLang="en-US" sz="3600" b="1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文本框 6"/>
          <p:cNvSpPr txBox="1">
            <a:spLocks noChangeArrowheads="1"/>
          </p:cNvSpPr>
          <p:nvPr/>
        </p:nvSpPr>
        <p:spPr bwMode="auto">
          <a:xfrm>
            <a:off x="2995621" y="2688858"/>
            <a:ext cx="3248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 for your criticism</a:t>
            </a:r>
            <a:endParaRPr lang="en-US" altLang="zh-CN" sz="1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5"/>
          <p:cNvSpPr txBox="1">
            <a:spLocks noChangeArrowheads="1"/>
          </p:cNvSpPr>
          <p:nvPr/>
        </p:nvSpPr>
        <p:spPr bwMode="auto">
          <a:xfrm>
            <a:off x="2005648" y="2350902"/>
            <a:ext cx="5132705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01.</a:t>
            </a:r>
            <a:r>
              <a:rPr lang="zh-CN" altLang="en-US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导航栏（Navigation Bars）</a:t>
            </a:r>
            <a:endParaRPr lang="zh-CN" altLang="en-US" sz="28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6"/>
          <p:cNvSpPr txBox="1">
            <a:spLocks noChangeArrowheads="1"/>
          </p:cNvSpPr>
          <p:nvPr/>
        </p:nvSpPr>
        <p:spPr bwMode="auto">
          <a:xfrm>
            <a:off x="2765870" y="2823733"/>
            <a:ext cx="348948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导航栏出现在app屏幕的顶部，状态栏之下，它能实现在一系列有层级的app页面间的导航。</a:t>
            </a:r>
            <a:endParaRPr lang="en-US" altLang="zh-CN" sz="9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7537" y="3759544"/>
            <a:ext cx="628926" cy="89203"/>
            <a:chOff x="4064994" y="3738475"/>
            <a:chExt cx="987048" cy="139997"/>
          </a:xfrm>
        </p:grpSpPr>
        <p:sp>
          <p:nvSpPr>
            <p:cNvPr id="3" name="椭圆 2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导航栏能够实现在应用不同信息层级结构间的导航，用于管理当前屏幕内容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150" name="文本框 5"/>
          <p:cNvSpPr txBox="1">
            <a:spLocks noChangeArrowheads="1"/>
          </p:cNvSpPr>
          <p:nvPr/>
        </p:nvSpPr>
        <p:spPr bwMode="auto">
          <a:xfrm>
            <a:off x="3870961" y="283431"/>
            <a:ext cx="1402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导航栏外观和行为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3912202" y="1733289"/>
            <a:ext cx="10718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1"/>
                </a:solidFill>
                <a:latin typeface="方正兰亭黑_GBK"/>
                <a:ea typeface="方正兰亭黑_GBK"/>
              </a:rPr>
              <a:t>是半透明的</a:t>
            </a:r>
            <a:endParaRPr lang="zh-CN" altLang="en-US" sz="14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3912202" y="3405620"/>
            <a:ext cx="1927589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键盘被唤起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用户使用了手势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当前视图变为竖屏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3912202" y="3061592"/>
            <a:ext cx="14274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导航栏可以隐藏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方正兰亭黑_GBK"/>
              <a:ea typeface="方正兰亭黑_GBK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6516388" y="2261084"/>
            <a:ext cx="1927589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 panose="020B0503020204020204" charset="-122"/>
                <a:cs typeface="Arial" panose="020B0604020202020204" pitchFamily="34" charset="0"/>
              </a:rPr>
              <a:t>在横屏视图中，导航栏也可以包含在某一视图中，不需要与整个屏幕等宽</a:t>
            </a:r>
            <a:endParaRPr lang="en-US" altLang="zh-CN" sz="1050">
              <a:solidFill>
                <a:schemeClr val="tx2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6516388" y="1732271"/>
            <a:ext cx="196088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4"/>
                </a:solidFill>
                <a:latin typeface="方正兰亭黑_GBK"/>
                <a:ea typeface="方正兰亭黑_GBK"/>
              </a:rPr>
              <a:t>通常位于屏幕的上方，</a:t>
            </a:r>
            <a:endParaRPr lang="zh-CN" altLang="en-US" sz="1400" dirty="0">
              <a:solidFill>
                <a:schemeClr val="accent4"/>
              </a:solidFill>
              <a:latin typeface="方正兰亭黑_GBK"/>
              <a:ea typeface="方正兰亭黑_GBK"/>
            </a:endParaRPr>
          </a:p>
          <a:p>
            <a:pPr algn="l"/>
            <a:r>
              <a:rPr lang="zh-CN" altLang="en-US" sz="1400" dirty="0">
                <a:solidFill>
                  <a:schemeClr val="accent4"/>
                </a:solidFill>
                <a:latin typeface="方正兰亭黑_GBK"/>
                <a:ea typeface="方正兰亭黑_GBK"/>
              </a:rPr>
              <a:t>状态栏正下方。</a:t>
            </a:r>
            <a:endParaRPr lang="zh-CN" altLang="en-US" sz="1400" dirty="0">
              <a:solidFill>
                <a:schemeClr val="accent4"/>
              </a:solidFill>
              <a:latin typeface="方正兰亭黑_GBK"/>
              <a:ea typeface="方正兰亭黑_GBK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6516388" y="3124074"/>
            <a:ext cx="12496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3"/>
                </a:solidFill>
                <a:latin typeface="方正兰亭黑_GBK"/>
                <a:ea typeface="方正兰亭黑_GBK"/>
              </a:rPr>
              <a:t>可以填充颜色</a:t>
            </a:r>
            <a:endParaRPr lang="zh-CN" altLang="en-US" sz="1400" dirty="0">
              <a:solidFill>
                <a:schemeClr val="accent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29" name="组合 328"/>
          <p:cNvGrpSpPr/>
          <p:nvPr/>
        </p:nvGrpSpPr>
        <p:grpSpPr>
          <a:xfrm>
            <a:off x="3511456" y="3001839"/>
            <a:ext cx="393757" cy="393757"/>
            <a:chOff x="3564033" y="3063299"/>
            <a:chExt cx="393757" cy="393757"/>
          </a:xfrm>
        </p:grpSpPr>
        <p:sp>
          <p:nvSpPr>
            <p:cNvPr id="330" name="椭圆 329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32" name="组合 331"/>
          <p:cNvGrpSpPr/>
          <p:nvPr/>
        </p:nvGrpSpPr>
        <p:grpSpPr>
          <a:xfrm>
            <a:off x="6115642" y="3070671"/>
            <a:ext cx="393757" cy="393757"/>
            <a:chOff x="6168219" y="3132131"/>
            <a:chExt cx="393757" cy="393757"/>
          </a:xfrm>
        </p:grpSpPr>
        <p:sp>
          <p:nvSpPr>
            <p:cNvPr id="333" name="椭圆 332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3511456" y="1679886"/>
            <a:ext cx="393757" cy="393757"/>
            <a:chOff x="3564033" y="1741346"/>
            <a:chExt cx="393757" cy="393757"/>
          </a:xfrm>
        </p:grpSpPr>
        <p:sp>
          <p:nvSpPr>
            <p:cNvPr id="336" name="椭圆 335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6115642" y="1748718"/>
            <a:ext cx="393757" cy="393757"/>
            <a:chOff x="6168219" y="1810178"/>
            <a:chExt cx="393757" cy="393757"/>
          </a:xfrm>
        </p:grpSpPr>
        <p:sp>
          <p:nvSpPr>
            <p:cNvPr id="339" name="椭圆 338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639570"/>
            <a:ext cx="2562225" cy="22834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5"/>
          <p:cNvSpPr txBox="1">
            <a:spLocks noChangeArrowheads="1"/>
          </p:cNvSpPr>
          <p:nvPr/>
        </p:nvSpPr>
        <p:spPr bwMode="auto">
          <a:xfrm>
            <a:off x="4099560" y="283431"/>
            <a:ext cx="9448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导航栏指南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导航栏能够实现在应用不同信息层级结构间的导航，用于管理当前屏幕内容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4181475" y="1635630"/>
            <a:ext cx="768350" cy="7670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5162551" y="2617008"/>
            <a:ext cx="766763" cy="767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3201988" y="2617008"/>
            <a:ext cx="766762" cy="767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4181475" y="3596798"/>
            <a:ext cx="768350" cy="768587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6"/>
          <p:cNvSpPr/>
          <p:nvPr/>
        </p:nvSpPr>
        <p:spPr bwMode="auto">
          <a:xfrm>
            <a:off x="2824164" y="1721382"/>
            <a:ext cx="1228725" cy="333478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Freeform 17"/>
          <p:cNvSpPr/>
          <p:nvPr/>
        </p:nvSpPr>
        <p:spPr bwMode="auto">
          <a:xfrm>
            <a:off x="5570539" y="1721382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reeform 18"/>
          <p:cNvSpPr/>
          <p:nvPr/>
        </p:nvSpPr>
        <p:spPr bwMode="auto">
          <a:xfrm>
            <a:off x="5078413" y="3668257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Freeform 19"/>
          <p:cNvSpPr/>
          <p:nvPr/>
        </p:nvSpPr>
        <p:spPr bwMode="auto">
          <a:xfrm>
            <a:off x="2824163" y="3458643"/>
            <a:ext cx="760412" cy="220731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Freeform 20"/>
          <p:cNvSpPr/>
          <p:nvPr/>
        </p:nvSpPr>
        <p:spPr bwMode="auto">
          <a:xfrm>
            <a:off x="5005388" y="2936195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Freeform 21"/>
          <p:cNvSpPr/>
          <p:nvPr/>
        </p:nvSpPr>
        <p:spPr bwMode="auto">
          <a:xfrm>
            <a:off x="4057651" y="2936195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Freeform 22"/>
          <p:cNvSpPr/>
          <p:nvPr/>
        </p:nvSpPr>
        <p:spPr bwMode="auto">
          <a:xfrm>
            <a:off x="4497389" y="3444351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Freeform 23"/>
          <p:cNvSpPr/>
          <p:nvPr/>
        </p:nvSpPr>
        <p:spPr bwMode="auto">
          <a:xfrm>
            <a:off x="4497389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6282055" y="1645285"/>
            <a:ext cx="1790065" cy="4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不要包涵多段的面包屑路径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sz="800">
                <a:solidFill>
                  <a:schemeClr val="bg1">
                    <a:lumMod val="50000"/>
                  </a:schemeClr>
                </a:solidFill>
              </a:rPr>
              <a:t>返回按钮只能执行一个单独的操作，即返回到上一屏</a:t>
            </a:r>
            <a:endParaRPr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6282055" y="3587115"/>
            <a:ext cx="2022475" cy="4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使用标准的返回按钮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sz="800">
                <a:solidFill>
                  <a:schemeClr val="bg1">
                    <a:lumMod val="50000"/>
                  </a:schemeClr>
                </a:solidFill>
              </a:rPr>
              <a:t>标准的返回按钮会让他们在信息层级中按原路径返回</a:t>
            </a:r>
            <a:endParaRPr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387350" y="3587115"/>
            <a:ext cx="2286000" cy="4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最高层级的导航栏放置一个分段控件 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sz="800">
                <a:solidFill>
                  <a:schemeClr val="bg1">
                    <a:lumMod val="50000"/>
                  </a:schemeClr>
                </a:solidFill>
              </a:rPr>
              <a:t>帮助你扁平信息层级，让用户更容易找到他们想要的内容</a:t>
            </a:r>
            <a:endParaRPr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962660" y="1642110"/>
            <a:ext cx="1710690" cy="4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显示当前视图的名称 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名称提供了环境，因为它让用户知道他们在看什么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39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430712" y="1892129"/>
            <a:ext cx="269875" cy="254001"/>
            <a:chOff x="12998451" y="-2027238"/>
            <a:chExt cx="269875" cy="254001"/>
          </a:xfrm>
        </p:grpSpPr>
        <p:sp>
          <p:nvSpPr>
            <p:cNvPr id="42" name="Freeform 18"/>
            <p:cNvSpPr/>
            <p:nvPr/>
          </p:nvSpPr>
          <p:spPr bwMode="auto">
            <a:xfrm>
              <a:off x="12998451" y="-2027238"/>
              <a:ext cx="134938" cy="112713"/>
            </a:xfrm>
            <a:custGeom>
              <a:avLst/>
              <a:gdLst>
                <a:gd name="T0" fmla="*/ 36 w 36"/>
                <a:gd name="T1" fmla="*/ 30 h 30"/>
                <a:gd name="T2" fmla="*/ 36 w 36"/>
                <a:gd name="T3" fmla="*/ 17 h 30"/>
                <a:gd name="T4" fmla="*/ 36 w 36"/>
                <a:gd name="T5" fmla="*/ 17 h 30"/>
                <a:gd name="T6" fmla="*/ 18 w 36"/>
                <a:gd name="T7" fmla="*/ 0 h 30"/>
                <a:gd name="T8" fmla="*/ 0 w 36"/>
                <a:gd name="T9" fmla="*/ 17 h 30"/>
                <a:gd name="T10" fmla="*/ 0 w 36"/>
                <a:gd name="T11" fmla="*/ 20 h 30"/>
                <a:gd name="T12" fmla="*/ 0 w 36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0">
                  <a:moveTo>
                    <a:pt x="36" y="3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7"/>
                    <a:pt x="2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7"/>
                    <a:pt x="0" y="20"/>
                    <a:pt x="0" y="2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13103226" y="-1892300"/>
              <a:ext cx="165100" cy="119063"/>
            </a:xfrm>
            <a:custGeom>
              <a:avLst/>
              <a:gdLst>
                <a:gd name="T0" fmla="*/ 42 w 44"/>
                <a:gd name="T1" fmla="*/ 0 h 32"/>
                <a:gd name="T2" fmla="*/ 2 w 44"/>
                <a:gd name="T3" fmla="*/ 0 h 32"/>
                <a:gd name="T4" fmla="*/ 0 w 44"/>
                <a:gd name="T5" fmla="*/ 2 h 32"/>
                <a:gd name="T6" fmla="*/ 0 w 44"/>
                <a:gd name="T7" fmla="*/ 30 h 32"/>
                <a:gd name="T8" fmla="*/ 2 w 44"/>
                <a:gd name="T9" fmla="*/ 32 h 32"/>
                <a:gd name="T10" fmla="*/ 42 w 44"/>
                <a:gd name="T11" fmla="*/ 32 h 32"/>
                <a:gd name="T12" fmla="*/ 44 w 44"/>
                <a:gd name="T13" fmla="*/ 30 h 32"/>
                <a:gd name="T14" fmla="*/ 44 w 44"/>
                <a:gd name="T15" fmla="*/ 2 h 32"/>
                <a:gd name="T16" fmla="*/ 42 w 44"/>
                <a:gd name="T17" fmla="*/ 0 h 32"/>
                <a:gd name="T18" fmla="*/ 23 w 44"/>
                <a:gd name="T19" fmla="*/ 15 h 32"/>
                <a:gd name="T20" fmla="*/ 24 w 44"/>
                <a:gd name="T21" fmla="*/ 20 h 32"/>
                <a:gd name="T22" fmla="*/ 24 w 44"/>
                <a:gd name="T23" fmla="*/ 21 h 32"/>
                <a:gd name="T24" fmla="*/ 23 w 44"/>
                <a:gd name="T25" fmla="*/ 21 h 32"/>
                <a:gd name="T26" fmla="*/ 21 w 44"/>
                <a:gd name="T27" fmla="*/ 21 h 32"/>
                <a:gd name="T28" fmla="*/ 20 w 44"/>
                <a:gd name="T29" fmla="*/ 21 h 32"/>
                <a:gd name="T30" fmla="*/ 20 w 44"/>
                <a:gd name="T31" fmla="*/ 20 h 32"/>
                <a:gd name="T32" fmla="*/ 21 w 44"/>
                <a:gd name="T33" fmla="*/ 15 h 32"/>
                <a:gd name="T34" fmla="*/ 18 w 44"/>
                <a:gd name="T35" fmla="*/ 12 h 32"/>
                <a:gd name="T36" fmla="*/ 22 w 44"/>
                <a:gd name="T37" fmla="*/ 8 h 32"/>
                <a:gd name="T38" fmla="*/ 26 w 44"/>
                <a:gd name="T39" fmla="*/ 12 h 32"/>
                <a:gd name="T40" fmla="*/ 23 w 44"/>
                <a:gd name="T4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2">
                  <a:moveTo>
                    <a:pt x="4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4" y="31"/>
                    <a:pt x="44" y="3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23" y="15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4" y="21"/>
                    <a:pt x="24" y="21"/>
                    <a:pt x="23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9" y="14"/>
                    <a:pt x="18" y="13"/>
                    <a:pt x="18" y="12"/>
                  </a:cubicBezTo>
                  <a:cubicBezTo>
                    <a:pt x="18" y="10"/>
                    <a:pt x="20" y="8"/>
                    <a:pt x="22" y="8"/>
                  </a:cubicBezTo>
                  <a:cubicBezTo>
                    <a:pt x="24" y="8"/>
                    <a:pt x="26" y="10"/>
                    <a:pt x="26" y="12"/>
                  </a:cubicBezTo>
                  <a:cubicBezTo>
                    <a:pt x="26" y="13"/>
                    <a:pt x="25" y="14"/>
                    <a:pt x="23" y="15"/>
                  </a:cubicBez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60081" y="3846906"/>
            <a:ext cx="211138" cy="284163"/>
            <a:chOff x="9758363" y="1408113"/>
            <a:chExt cx="211138" cy="284163"/>
          </a:xfrm>
        </p:grpSpPr>
        <p:sp>
          <p:nvSpPr>
            <p:cNvPr id="45" name="Freeform 20"/>
            <p:cNvSpPr/>
            <p:nvPr/>
          </p:nvSpPr>
          <p:spPr bwMode="auto">
            <a:xfrm>
              <a:off x="9758363" y="1452563"/>
              <a:ext cx="211138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1"/>
            <p:cNvSpPr/>
            <p:nvPr/>
          </p:nvSpPr>
          <p:spPr bwMode="auto">
            <a:xfrm>
              <a:off x="9804401" y="1408113"/>
              <a:ext cx="119063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434589" y="2849033"/>
            <a:ext cx="301560" cy="301560"/>
            <a:chOff x="11363326" y="-2538413"/>
            <a:chExt cx="285750" cy="285750"/>
          </a:xfrm>
        </p:grpSpPr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414366" y="2823999"/>
            <a:ext cx="264758" cy="315568"/>
            <a:chOff x="6932613" y="-3332163"/>
            <a:chExt cx="314325" cy="374650"/>
          </a:xfrm>
        </p:grpSpPr>
        <p:sp>
          <p:nvSpPr>
            <p:cNvPr id="60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4857750" y="1743024"/>
            <a:ext cx="546100" cy="543093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4859338" y="2678349"/>
            <a:ext cx="546100" cy="543093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Oval 22"/>
          <p:cNvSpPr>
            <a:spLocks noChangeArrowheads="1"/>
          </p:cNvSpPr>
          <p:nvPr/>
        </p:nvSpPr>
        <p:spPr bwMode="auto">
          <a:xfrm>
            <a:off x="4859338" y="3602559"/>
            <a:ext cx="546100" cy="543093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5564188" y="1755727"/>
            <a:ext cx="2951162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考虑在显示全屏内容时暂时隐藏导航栏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当你想要关注内容时，导航栏会令人分心。暂时隐藏该栏以提供一个更加沉浸式的体验.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5564188" y="2676761"/>
            <a:ext cx="2951162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给文本按钮留出足够的空间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如果导航栏左边或右边的文字按钮之间的间距太小，那些文字看起来会像挤在一起一样，让用户难以区分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30"/>
          <p:cNvSpPr>
            <a:spLocks noChangeArrowheads="1"/>
          </p:cNvSpPr>
          <p:nvPr/>
        </p:nvSpPr>
        <p:spPr bwMode="auto">
          <a:xfrm>
            <a:off x="5564188" y="3610500"/>
            <a:ext cx="2951162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避免用过多控件填充导航栏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导航栏上应该不多于以下三个元素：当前视图的标题、返回按钮和一个针对当前的操作控件。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048769" y="2834349"/>
            <a:ext cx="170414" cy="231090"/>
            <a:chOff x="9774238" y="912813"/>
            <a:chExt cx="209551" cy="284163"/>
          </a:xfrm>
        </p:grpSpPr>
        <p:sp>
          <p:nvSpPr>
            <p:cNvPr id="61" name="Freeform 22"/>
            <p:cNvSpPr/>
            <p:nvPr/>
          </p:nvSpPr>
          <p:spPr bwMode="auto">
            <a:xfrm>
              <a:off x="9893301" y="912813"/>
              <a:ext cx="90488" cy="90488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3"/>
            <p:cNvSpPr/>
            <p:nvPr/>
          </p:nvSpPr>
          <p:spPr bwMode="auto">
            <a:xfrm>
              <a:off x="9774238" y="912813"/>
              <a:ext cx="209550" cy="284163"/>
            </a:xfrm>
            <a:custGeom>
              <a:avLst/>
              <a:gdLst>
                <a:gd name="T0" fmla="*/ 75 w 132"/>
                <a:gd name="T1" fmla="*/ 0 h 179"/>
                <a:gd name="T2" fmla="*/ 0 w 132"/>
                <a:gd name="T3" fmla="*/ 0 h 179"/>
                <a:gd name="T4" fmla="*/ 0 w 132"/>
                <a:gd name="T5" fmla="*/ 179 h 179"/>
                <a:gd name="T6" fmla="*/ 132 w 132"/>
                <a:gd name="T7" fmla="*/ 179 h 179"/>
                <a:gd name="T8" fmla="*/ 132 w 132"/>
                <a:gd name="T9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79">
                  <a:moveTo>
                    <a:pt x="75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32" y="179"/>
                  </a:lnTo>
                  <a:lnTo>
                    <a:pt x="132" y="5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17785" y="3757915"/>
            <a:ext cx="232380" cy="232380"/>
            <a:chOff x="11363326" y="-2538413"/>
            <a:chExt cx="285750" cy="285750"/>
          </a:xfrm>
        </p:grpSpPr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016198" y="1910644"/>
            <a:ext cx="232380" cy="207852"/>
            <a:chOff x="7043738" y="-1533525"/>
            <a:chExt cx="285750" cy="255588"/>
          </a:xfrm>
        </p:grpSpPr>
        <p:sp>
          <p:nvSpPr>
            <p:cNvPr id="76" name="Freeform 42"/>
            <p:cNvSpPr/>
            <p:nvPr/>
          </p:nvSpPr>
          <p:spPr bwMode="auto">
            <a:xfrm>
              <a:off x="7043738" y="-1533525"/>
              <a:ext cx="285750" cy="255588"/>
            </a:xfrm>
            <a:custGeom>
              <a:avLst/>
              <a:gdLst>
                <a:gd name="T0" fmla="*/ 76 w 76"/>
                <a:gd name="T1" fmla="*/ 4 h 68"/>
                <a:gd name="T2" fmla="*/ 72 w 76"/>
                <a:gd name="T3" fmla="*/ 0 h 68"/>
                <a:gd name="T4" fmla="*/ 4 w 76"/>
                <a:gd name="T5" fmla="*/ 0 h 68"/>
                <a:gd name="T6" fmla="*/ 0 w 76"/>
                <a:gd name="T7" fmla="*/ 4 h 68"/>
                <a:gd name="T8" fmla="*/ 0 w 76"/>
                <a:gd name="T9" fmla="*/ 64 h 68"/>
                <a:gd name="T10" fmla="*/ 4 w 76"/>
                <a:gd name="T11" fmla="*/ 68 h 68"/>
                <a:gd name="T12" fmla="*/ 72 w 76"/>
                <a:gd name="T13" fmla="*/ 68 h 68"/>
                <a:gd name="T14" fmla="*/ 76 w 76"/>
                <a:gd name="T15" fmla="*/ 64 h 68"/>
                <a:gd name="T16" fmla="*/ 76 w 76"/>
                <a:gd name="T17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8">
                  <a:moveTo>
                    <a:pt x="76" y="4"/>
                  </a:moveTo>
                  <a:cubicBezTo>
                    <a:pt x="76" y="2"/>
                    <a:pt x="74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4" y="68"/>
                    <a:pt x="76" y="66"/>
                    <a:pt x="76" y="64"/>
                  </a:cubicBezTo>
                  <a:lnTo>
                    <a:pt x="76" y="4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Oval 43"/>
            <p:cNvSpPr>
              <a:spLocks noChangeArrowheads="1"/>
            </p:cNvSpPr>
            <p:nvPr/>
          </p:nvSpPr>
          <p:spPr bwMode="auto">
            <a:xfrm>
              <a:off x="7089776" y="-1487488"/>
              <a:ext cx="44450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4"/>
            <p:cNvSpPr/>
            <p:nvPr/>
          </p:nvSpPr>
          <p:spPr bwMode="auto">
            <a:xfrm>
              <a:off x="7067551" y="-1435100"/>
              <a:ext cx="239713" cy="90488"/>
            </a:xfrm>
            <a:custGeom>
              <a:avLst/>
              <a:gdLst>
                <a:gd name="T0" fmla="*/ 0 w 151"/>
                <a:gd name="T1" fmla="*/ 57 h 57"/>
                <a:gd name="T2" fmla="*/ 37 w 151"/>
                <a:gd name="T3" fmla="*/ 28 h 57"/>
                <a:gd name="T4" fmla="*/ 56 w 151"/>
                <a:gd name="T5" fmla="*/ 47 h 57"/>
                <a:gd name="T6" fmla="*/ 103 w 151"/>
                <a:gd name="T7" fmla="*/ 0 h 57"/>
                <a:gd name="T8" fmla="*/ 151 w 151"/>
                <a:gd name="T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7">
                  <a:moveTo>
                    <a:pt x="0" y="57"/>
                  </a:moveTo>
                  <a:lnTo>
                    <a:pt x="37" y="28"/>
                  </a:lnTo>
                  <a:lnTo>
                    <a:pt x="56" y="47"/>
                  </a:lnTo>
                  <a:lnTo>
                    <a:pt x="103" y="0"/>
                  </a:lnTo>
                  <a:lnTo>
                    <a:pt x="151" y="4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 flipH="1">
              <a:off x="7202488" y="-133826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 flipH="1">
              <a:off x="7142163" y="-1308100"/>
              <a:ext cx="1651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1413510"/>
            <a:ext cx="4790440" cy="3044825"/>
          </a:xfrm>
          <a:prstGeom prst="rect">
            <a:avLst/>
          </a:prstGeom>
        </p:spPr>
      </p:pic>
      <p:sp>
        <p:nvSpPr>
          <p:cNvPr id="100" name="文本框 5"/>
          <p:cNvSpPr txBox="1">
            <a:spLocks noChangeArrowheads="1"/>
          </p:cNvSpPr>
          <p:nvPr/>
        </p:nvSpPr>
        <p:spPr bwMode="auto">
          <a:xfrm>
            <a:off x="4099560" y="283431"/>
            <a:ext cx="9448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导航栏指南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导航栏能够实现在应用不同信息层级结构间的导航，用于管理当前屏幕内容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5"/>
          <p:cNvSpPr txBox="1">
            <a:spLocks noChangeArrowheads="1"/>
          </p:cNvSpPr>
          <p:nvPr/>
        </p:nvSpPr>
        <p:spPr bwMode="auto">
          <a:xfrm>
            <a:off x="2286643" y="2350902"/>
            <a:ext cx="452755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02.</a:t>
            </a:r>
            <a:r>
              <a:rPr lang="zh-CN" altLang="en-US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搜索栏（Search Bars）</a:t>
            </a:r>
            <a:endParaRPr lang="zh-CN" altLang="en-US" sz="28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6"/>
          <p:cNvSpPr txBox="1">
            <a:spLocks noChangeArrowheads="1"/>
          </p:cNvSpPr>
          <p:nvPr/>
        </p:nvSpPr>
        <p:spPr bwMode="auto">
          <a:xfrm>
            <a:off x="2765870" y="2823733"/>
            <a:ext cx="3489482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用户通过搜索栏在大量的信息中查找</a:t>
            </a:r>
            <a:endParaRPr lang="en-US" altLang="zh-CN" sz="9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7537" y="3759544"/>
            <a:ext cx="628926" cy="89203"/>
            <a:chOff x="4064994" y="3738475"/>
            <a:chExt cx="987048" cy="139997"/>
          </a:xfrm>
        </p:grpSpPr>
        <p:sp>
          <p:nvSpPr>
            <p:cNvPr id="3" name="椭圆 2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870962" y="283431"/>
            <a:ext cx="1402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搜索栏外观和行为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用户通过搜索栏在大量的信息中查找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627370" y="1744980"/>
            <a:ext cx="3429635" cy="2246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43212" y="2284537"/>
            <a:ext cx="2882378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</a:rPr>
              <a:t>搜索栏有两种样式：显眼（prominent）（默认）和极简（minimal）。</a:t>
            </a:r>
            <a:endParaRPr lang="en-US" altLang="zh-CN" sz="1050">
              <a:solidFill>
                <a:prstClr val="white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white"/>
                </a:solidFill>
                <a:ea typeface="微软雅黑" panose="020B0503020204020204" charset="-122"/>
                <a:cs typeface="Arial" panose="020B0604020202020204" pitchFamily="34" charset="0"/>
              </a:rPr>
              <a:t>搜索栏默认是半透明的，但也可以被设置成不透明的。有需要时，搜索栏也可以自动遮盖住导航栏</a:t>
            </a:r>
            <a:endParaRPr lang="en-US" altLang="zh-CN" sz="1050">
              <a:solidFill>
                <a:prstClr val="white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4987" y="1991069"/>
            <a:ext cx="868680" cy="311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ea typeface="微软雅黑" panose="020B0503020204020204" charset="-122"/>
              </a:rPr>
              <a:t>两种模式</a:t>
            </a:r>
            <a:endParaRPr lang="zh-CN" altLang="en-US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744980"/>
            <a:ext cx="2520950" cy="22459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85" y="1744980"/>
            <a:ext cx="2520950" cy="2246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346575" y="1597025"/>
            <a:ext cx="3564255" cy="2675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1" name="文本框 5"/>
          <p:cNvSpPr txBox="1">
            <a:spLocks noChangeArrowheads="1"/>
          </p:cNvSpPr>
          <p:nvPr/>
        </p:nvSpPr>
        <p:spPr bwMode="auto">
          <a:xfrm>
            <a:off x="4392127" y="1673921"/>
            <a:ext cx="1609725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搜索栏主要内容</a:t>
            </a:r>
            <a:endParaRPr lang="zh-CN" altLang="en-US" sz="1600" b="1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6"/>
          <p:cNvSpPr txBox="1">
            <a:spLocks noChangeArrowheads="1"/>
          </p:cNvSpPr>
          <p:nvPr/>
        </p:nvSpPr>
        <p:spPr bwMode="auto">
          <a:xfrm>
            <a:off x="4604385" y="2009140"/>
            <a:ext cx="2746375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1</a:t>
            </a:r>
            <a:r>
              <a:rPr lang="zh-CN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、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占位文本</a:t>
            </a:r>
            <a:endParaRPr lang="zh-CN" altLang="en-US" sz="1600">
              <a:solidFill>
                <a:schemeClr val="bg1"/>
              </a:solidFill>
              <a:latin typeface="+mn-ea"/>
              <a:ea typeface="华文细黑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2</a:t>
            </a:r>
            <a:r>
              <a:rPr lang="zh-CN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  <a:sym typeface="+mn-ea"/>
              </a:rPr>
              <a:t>、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清除按钮</a:t>
            </a:r>
            <a:endParaRPr lang="zh-CN" altLang="en-US" sz="1600">
              <a:solidFill>
                <a:schemeClr val="bg1"/>
              </a:solidFill>
              <a:latin typeface="+mn-ea"/>
              <a:ea typeface="华文细黑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3</a:t>
            </a:r>
            <a:r>
              <a:rPr lang="zh-CN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  <a:sym typeface="+mn-ea"/>
              </a:rPr>
              <a:t>、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取消按钮</a:t>
            </a:r>
            <a:endParaRPr lang="zh-CN" altLang="en-US" sz="1600">
              <a:solidFill>
                <a:schemeClr val="bg1"/>
              </a:solidFill>
              <a:latin typeface="+mn-ea"/>
              <a:ea typeface="华文细黑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4</a:t>
            </a:r>
            <a:r>
              <a:rPr lang="zh-CN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  <a:sym typeface="+mn-ea"/>
              </a:rPr>
              <a:t>、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书签按钮</a:t>
            </a:r>
            <a:endParaRPr lang="zh-CN" altLang="en-US" sz="1600">
              <a:solidFill>
                <a:schemeClr val="bg1"/>
              </a:solidFill>
              <a:latin typeface="+mn-ea"/>
              <a:ea typeface="华文细黑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5</a:t>
            </a:r>
            <a:r>
              <a:rPr lang="zh-CN" altLang="zh-CN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  <a:sym typeface="+mn-ea"/>
              </a:rPr>
              <a:t>、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结果列表按钮</a:t>
            </a:r>
            <a:endParaRPr lang="zh-CN" altLang="en-US" sz="1600">
              <a:solidFill>
                <a:schemeClr val="bg1"/>
              </a:solidFill>
              <a:latin typeface="+mn-ea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1597025"/>
            <a:ext cx="2971165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2188210"/>
            <a:ext cx="2971165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" y="2790825"/>
            <a:ext cx="297116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0" y="3380105"/>
            <a:ext cx="2971165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70" y="3929380"/>
            <a:ext cx="2971165" cy="342900"/>
          </a:xfrm>
          <a:prstGeom prst="rect">
            <a:avLst/>
          </a:prstGeom>
        </p:spPr>
      </p:pic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3870962" y="283431"/>
            <a:ext cx="1402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搜索栏外观和行为</a:t>
            </a:r>
            <a:endParaRPr lang="zh-CN" altLang="en-US" sz="1200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用户通过搜索栏在大量的信息中查找</a:t>
            </a:r>
            <a:endParaRPr lang="en-US" altLang="zh-CN" sz="8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花纹小清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862"/>
      </a:accent1>
      <a:accent2>
        <a:srgbClr val="B28743"/>
      </a:accent2>
      <a:accent3>
        <a:srgbClr val="92951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2066</Words>
  <Application>WPS 演示</Application>
  <PresentationFormat>全屏显示(16:9)</PresentationFormat>
  <Paragraphs>240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方正宋刻本秀楷简体</vt:lpstr>
      <vt:lpstr>华文细黑</vt:lpstr>
      <vt:lpstr>方正兰亭黑_GBK</vt:lpstr>
      <vt:lpstr>微软雅黑</vt:lpstr>
      <vt:lpstr>Calibri</vt:lpstr>
      <vt:lpstr>Gill Sans</vt:lpstr>
      <vt:lpstr>Calibri Light</vt:lpstr>
      <vt:lpstr>微软雅黑 Light</vt:lpstr>
      <vt:lpstr>方正兰亭黑_GBK</vt:lpstr>
      <vt:lpstr>黑体</vt:lpstr>
      <vt:lpstr>方正兰亭黑_GBK</vt:lpstr>
      <vt:lpstr>Calibri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zhouwenyong</cp:lastModifiedBy>
  <cp:revision>158</cp:revision>
  <dcterms:created xsi:type="dcterms:W3CDTF">2016-04-21T16:41:00Z</dcterms:created>
  <dcterms:modified xsi:type="dcterms:W3CDTF">2017-01-05T05:55:08Z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