
<file path=[Content_Types].xml><?xml version="1.0" encoding="utf-8"?>
<Types xmlns="http://schemas.openxmlformats.org/package/2006/content-types">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diagrams/layout3.xml" ContentType="application/vnd.openxmlformats-officedocument.drawingml.diagramLayout+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diagrams/layout2.xml" ContentType="application/vnd.openxmlformats-officedocument.drawingml.diagramLayout+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notesMasterIdLst>
    <p:notesMasterId r:id="rId30"/>
  </p:notesMasterIdLst>
  <p:handoutMasterIdLst>
    <p:handoutMasterId r:id="rId31"/>
  </p:handoutMasterIdLst>
  <p:sldIdLst>
    <p:sldId id="256" r:id="rId2"/>
    <p:sldId id="257" r:id="rId3"/>
    <p:sldId id="273" r:id="rId4"/>
    <p:sldId id="262" r:id="rId5"/>
    <p:sldId id="263" r:id="rId6"/>
    <p:sldId id="264" r:id="rId7"/>
    <p:sldId id="276" r:id="rId8"/>
    <p:sldId id="275" r:id="rId9"/>
    <p:sldId id="274" r:id="rId10"/>
    <p:sldId id="277" r:id="rId11"/>
    <p:sldId id="278" r:id="rId12"/>
    <p:sldId id="279" r:id="rId13"/>
    <p:sldId id="280" r:id="rId14"/>
    <p:sldId id="281" r:id="rId15"/>
    <p:sldId id="283" r:id="rId16"/>
    <p:sldId id="284" r:id="rId17"/>
    <p:sldId id="286" r:id="rId18"/>
    <p:sldId id="289" r:id="rId19"/>
    <p:sldId id="285" r:id="rId20"/>
    <p:sldId id="290" r:id="rId21"/>
    <p:sldId id="291" r:id="rId22"/>
    <p:sldId id="292" r:id="rId23"/>
    <p:sldId id="296" r:id="rId24"/>
    <p:sldId id="297" r:id="rId25"/>
    <p:sldId id="298" r:id="rId26"/>
    <p:sldId id="299" r:id="rId27"/>
    <p:sldId id="300" r:id="rId28"/>
    <p:sldId id="295" r:id="rId29"/>
  </p:sldIdLst>
  <p:sldSz cx="9144000" cy="6858000" type="screen4x3"/>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60" autoAdjust="0"/>
    <p:restoredTop sz="94686" autoAdjust="0"/>
  </p:normalViewPr>
  <p:slideViewPr>
    <p:cSldViewPr>
      <p:cViewPr varScale="1">
        <p:scale>
          <a:sx n="63" d="100"/>
          <a:sy n="63" d="100"/>
        </p:scale>
        <p:origin x="-136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AE25E-41C7-4767-830C-5C29C97C5292}" type="doc">
      <dgm:prSet loTypeId="urn:microsoft.com/office/officeart/2005/8/layout/hProcess6" loCatId="process" qsTypeId="urn:microsoft.com/office/officeart/2005/8/quickstyle/simple1" qsCatId="simple" csTypeId="urn:microsoft.com/office/officeart/2005/8/colors/colorful5" csCatId="colorful" phldr="1"/>
      <dgm:spPr/>
      <dgm:t>
        <a:bodyPr/>
        <a:lstStyle/>
        <a:p>
          <a:endParaRPr lang="zh-CN" altLang="en-US"/>
        </a:p>
      </dgm:t>
    </dgm:pt>
    <dgm:pt modelId="{2FDD8197-A8DE-4ADF-AE89-9307F7BF9F0A}">
      <dgm:prSet phldrT="[文本]"/>
      <dgm:spPr/>
      <dgm:t>
        <a:bodyPr/>
        <a:lstStyle/>
        <a:p>
          <a:r>
            <a:rPr lang="zh-CN" altLang="en-US" dirty="0" smtClean="0"/>
            <a:t>信息</a:t>
          </a:r>
          <a:endParaRPr lang="zh-CN" altLang="en-US" dirty="0"/>
        </a:p>
      </dgm:t>
    </dgm:pt>
    <dgm:pt modelId="{3B0D2FCD-6F13-45BE-9AAE-C31D14425126}" type="parTrans" cxnId="{1DA85C72-A485-47CE-B13A-FBE7E65810A1}">
      <dgm:prSet/>
      <dgm:spPr/>
      <dgm:t>
        <a:bodyPr/>
        <a:lstStyle/>
        <a:p>
          <a:endParaRPr lang="zh-CN" altLang="en-US"/>
        </a:p>
      </dgm:t>
    </dgm:pt>
    <dgm:pt modelId="{5765249E-95E3-46C9-BFE7-CD523352F64A}" type="sibTrans" cxnId="{1DA85C72-A485-47CE-B13A-FBE7E65810A1}">
      <dgm:prSet/>
      <dgm:spPr/>
      <dgm:t>
        <a:bodyPr/>
        <a:lstStyle/>
        <a:p>
          <a:endParaRPr lang="zh-CN" altLang="en-US"/>
        </a:p>
      </dgm:t>
    </dgm:pt>
    <dgm:pt modelId="{2EEC51CD-3F6D-48D5-9516-50078B93021B}">
      <dgm:prSet phldrT="[文本]"/>
      <dgm:spPr/>
      <dgm:t>
        <a:bodyPr/>
        <a:lstStyle/>
        <a:p>
          <a:r>
            <a:rPr lang="zh-CN" altLang="en-US" dirty="0" smtClean="0"/>
            <a:t>显示信息</a:t>
          </a:r>
          <a:endParaRPr lang="zh-CN" altLang="en-US" dirty="0"/>
        </a:p>
      </dgm:t>
    </dgm:pt>
    <dgm:pt modelId="{ECB92CE3-044E-4109-A237-012A7DB8AFD3}" type="parTrans" cxnId="{FABD1C66-A7CF-41F8-9990-37CF84B88516}">
      <dgm:prSet/>
      <dgm:spPr/>
      <dgm:t>
        <a:bodyPr/>
        <a:lstStyle/>
        <a:p>
          <a:endParaRPr lang="zh-CN" altLang="en-US"/>
        </a:p>
      </dgm:t>
    </dgm:pt>
    <dgm:pt modelId="{1C49B56F-C22A-4DA2-B94B-24A2B6EE2994}" type="sibTrans" cxnId="{FABD1C66-A7CF-41F8-9990-37CF84B88516}">
      <dgm:prSet/>
      <dgm:spPr/>
      <dgm:t>
        <a:bodyPr/>
        <a:lstStyle/>
        <a:p>
          <a:endParaRPr lang="zh-CN" altLang="en-US"/>
        </a:p>
      </dgm:t>
    </dgm:pt>
    <dgm:pt modelId="{4EB2F925-3BF4-44AB-838B-BFB2867E35D8}">
      <dgm:prSet phldrT="[文本]"/>
      <dgm:spPr/>
      <dgm:t>
        <a:bodyPr/>
        <a:lstStyle/>
        <a:p>
          <a:r>
            <a:rPr lang="zh-CN" altLang="en-US" dirty="0" smtClean="0"/>
            <a:t>修改</a:t>
          </a:r>
          <a:endParaRPr lang="zh-CN" altLang="en-US" dirty="0"/>
        </a:p>
      </dgm:t>
    </dgm:pt>
    <dgm:pt modelId="{87A92F9F-C962-44FE-9EE8-34A4DFC299EF}" type="parTrans" cxnId="{837D5CFF-C5A7-4AC9-9C57-0F657CBF9F3A}">
      <dgm:prSet/>
      <dgm:spPr/>
      <dgm:t>
        <a:bodyPr/>
        <a:lstStyle/>
        <a:p>
          <a:endParaRPr lang="zh-CN" altLang="en-US"/>
        </a:p>
      </dgm:t>
    </dgm:pt>
    <dgm:pt modelId="{A8861862-1024-44B3-BAD4-E34B099C957A}" type="sibTrans" cxnId="{837D5CFF-C5A7-4AC9-9C57-0F657CBF9F3A}">
      <dgm:prSet/>
      <dgm:spPr/>
      <dgm:t>
        <a:bodyPr/>
        <a:lstStyle/>
        <a:p>
          <a:endParaRPr lang="zh-CN" altLang="en-US"/>
        </a:p>
      </dgm:t>
    </dgm:pt>
    <dgm:pt modelId="{96CD9893-2F37-4958-B943-B41A05B08DFE}">
      <dgm:prSet phldrT="[文本]"/>
      <dgm:spPr/>
      <dgm:t>
        <a:bodyPr/>
        <a:lstStyle/>
        <a:p>
          <a:r>
            <a:rPr lang="zh-CN" altLang="en-US" dirty="0" smtClean="0"/>
            <a:t>修改信息</a:t>
          </a:r>
          <a:endParaRPr lang="zh-CN" altLang="en-US" dirty="0"/>
        </a:p>
      </dgm:t>
    </dgm:pt>
    <dgm:pt modelId="{0196613A-D3E7-4296-B1E3-7108AC1F9B1F}" type="parTrans" cxnId="{F0234268-00E2-4D80-9613-07838B1FF5DA}">
      <dgm:prSet/>
      <dgm:spPr/>
      <dgm:t>
        <a:bodyPr/>
        <a:lstStyle/>
        <a:p>
          <a:endParaRPr lang="zh-CN" altLang="en-US"/>
        </a:p>
      </dgm:t>
    </dgm:pt>
    <dgm:pt modelId="{115E513E-BB4D-4C5C-B658-45F2E7647474}" type="sibTrans" cxnId="{F0234268-00E2-4D80-9613-07838B1FF5DA}">
      <dgm:prSet/>
      <dgm:spPr/>
      <dgm:t>
        <a:bodyPr/>
        <a:lstStyle/>
        <a:p>
          <a:endParaRPr lang="zh-CN" altLang="en-US"/>
        </a:p>
      </dgm:t>
    </dgm:pt>
    <dgm:pt modelId="{78A55089-5690-4012-8E50-B448665E19C3}">
      <dgm:prSet phldrT="[文本]"/>
      <dgm:spPr/>
      <dgm:t>
        <a:bodyPr/>
        <a:lstStyle/>
        <a:p>
          <a:r>
            <a:rPr lang="zh-CN" altLang="en-US" dirty="0" smtClean="0"/>
            <a:t>提交</a:t>
          </a:r>
          <a:endParaRPr lang="zh-CN" altLang="en-US" dirty="0"/>
        </a:p>
      </dgm:t>
    </dgm:pt>
    <dgm:pt modelId="{CA799A2E-7EF7-45E3-93E3-5F5D7F7025DA}" type="parTrans" cxnId="{BA456551-93CE-44B9-8FFB-7BAF935B5B30}">
      <dgm:prSet/>
      <dgm:spPr/>
      <dgm:t>
        <a:bodyPr/>
        <a:lstStyle/>
        <a:p>
          <a:endParaRPr lang="zh-CN" altLang="en-US"/>
        </a:p>
      </dgm:t>
    </dgm:pt>
    <dgm:pt modelId="{9BA7B46E-394B-4F34-8CA3-5A2891215E27}" type="sibTrans" cxnId="{BA456551-93CE-44B9-8FFB-7BAF935B5B30}">
      <dgm:prSet/>
      <dgm:spPr/>
      <dgm:t>
        <a:bodyPr/>
        <a:lstStyle/>
        <a:p>
          <a:endParaRPr lang="zh-CN" altLang="en-US"/>
        </a:p>
      </dgm:t>
    </dgm:pt>
    <dgm:pt modelId="{2F1257E6-2FB7-444F-B05D-6DF727BCA186}">
      <dgm:prSet phldrT="[文本]"/>
      <dgm:spPr/>
      <dgm:t>
        <a:bodyPr/>
        <a:lstStyle/>
        <a:p>
          <a:r>
            <a:rPr lang="zh-CN" altLang="en-US" dirty="0" smtClean="0"/>
            <a:t>平台保存</a:t>
          </a:r>
          <a:endParaRPr lang="zh-CN" altLang="en-US" dirty="0"/>
        </a:p>
      </dgm:t>
    </dgm:pt>
    <dgm:pt modelId="{79051168-979F-4608-BED3-9923EDABC14D}" type="parTrans" cxnId="{7C52D6EB-26FF-41A0-BBCF-150BC16D2D0E}">
      <dgm:prSet/>
      <dgm:spPr/>
      <dgm:t>
        <a:bodyPr/>
        <a:lstStyle/>
        <a:p>
          <a:endParaRPr lang="zh-CN" altLang="en-US"/>
        </a:p>
      </dgm:t>
    </dgm:pt>
    <dgm:pt modelId="{A3A2501D-DCA3-4487-AAA9-9C9AFD327EF8}" type="sibTrans" cxnId="{7C52D6EB-26FF-41A0-BBCF-150BC16D2D0E}">
      <dgm:prSet/>
      <dgm:spPr/>
      <dgm:t>
        <a:bodyPr/>
        <a:lstStyle/>
        <a:p>
          <a:endParaRPr lang="zh-CN" altLang="en-US"/>
        </a:p>
      </dgm:t>
    </dgm:pt>
    <dgm:pt modelId="{3F259FC1-4965-4F0A-83C7-36E5D2807161}" type="pres">
      <dgm:prSet presAssocID="{E71AE25E-41C7-4767-830C-5C29C97C5292}" presName="theList" presStyleCnt="0">
        <dgm:presLayoutVars>
          <dgm:dir/>
          <dgm:animLvl val="lvl"/>
          <dgm:resizeHandles val="exact"/>
        </dgm:presLayoutVars>
      </dgm:prSet>
      <dgm:spPr/>
      <dgm:t>
        <a:bodyPr/>
        <a:lstStyle/>
        <a:p>
          <a:endParaRPr lang="zh-CN" altLang="en-US"/>
        </a:p>
      </dgm:t>
    </dgm:pt>
    <dgm:pt modelId="{D37E77E3-AB5F-48C9-9227-2F107FE81340}" type="pres">
      <dgm:prSet presAssocID="{2FDD8197-A8DE-4ADF-AE89-9307F7BF9F0A}" presName="compNode" presStyleCnt="0"/>
      <dgm:spPr/>
    </dgm:pt>
    <dgm:pt modelId="{9C9E246D-154B-4D8A-8419-0379982D21B5}" type="pres">
      <dgm:prSet presAssocID="{2FDD8197-A8DE-4ADF-AE89-9307F7BF9F0A}" presName="noGeometry" presStyleCnt="0"/>
      <dgm:spPr/>
    </dgm:pt>
    <dgm:pt modelId="{7A15E0F5-5FB8-4877-827A-CADD3CCC8F56}" type="pres">
      <dgm:prSet presAssocID="{2FDD8197-A8DE-4ADF-AE89-9307F7BF9F0A}" presName="childTextVisible" presStyleLbl="bgAccFollowNode1" presStyleIdx="0" presStyleCnt="3">
        <dgm:presLayoutVars>
          <dgm:bulletEnabled val="1"/>
        </dgm:presLayoutVars>
      </dgm:prSet>
      <dgm:spPr/>
      <dgm:t>
        <a:bodyPr/>
        <a:lstStyle/>
        <a:p>
          <a:endParaRPr lang="zh-CN" altLang="en-US"/>
        </a:p>
      </dgm:t>
    </dgm:pt>
    <dgm:pt modelId="{B1BF1EE0-75D6-42E5-AF41-10BD42AC8D9D}" type="pres">
      <dgm:prSet presAssocID="{2FDD8197-A8DE-4ADF-AE89-9307F7BF9F0A}" presName="childTextHidden" presStyleLbl="bgAccFollowNode1" presStyleIdx="0" presStyleCnt="3"/>
      <dgm:spPr/>
      <dgm:t>
        <a:bodyPr/>
        <a:lstStyle/>
        <a:p>
          <a:endParaRPr lang="zh-CN" altLang="en-US"/>
        </a:p>
      </dgm:t>
    </dgm:pt>
    <dgm:pt modelId="{2E51ABDB-8A5C-4F09-A123-5DA9EF25AD91}" type="pres">
      <dgm:prSet presAssocID="{2FDD8197-A8DE-4ADF-AE89-9307F7BF9F0A}" presName="parentText" presStyleLbl="node1" presStyleIdx="0" presStyleCnt="3">
        <dgm:presLayoutVars>
          <dgm:chMax val="1"/>
          <dgm:bulletEnabled val="1"/>
        </dgm:presLayoutVars>
      </dgm:prSet>
      <dgm:spPr/>
      <dgm:t>
        <a:bodyPr/>
        <a:lstStyle/>
        <a:p>
          <a:endParaRPr lang="zh-CN" altLang="en-US"/>
        </a:p>
      </dgm:t>
    </dgm:pt>
    <dgm:pt modelId="{8B711780-1BCB-4A7B-8263-AB63CE3FB4C2}" type="pres">
      <dgm:prSet presAssocID="{2FDD8197-A8DE-4ADF-AE89-9307F7BF9F0A}" presName="aSpace" presStyleCnt="0"/>
      <dgm:spPr/>
    </dgm:pt>
    <dgm:pt modelId="{574456E6-DE23-45C3-8A12-95D60F776283}" type="pres">
      <dgm:prSet presAssocID="{4EB2F925-3BF4-44AB-838B-BFB2867E35D8}" presName="compNode" presStyleCnt="0"/>
      <dgm:spPr/>
    </dgm:pt>
    <dgm:pt modelId="{C9B0C553-96AB-437C-945A-8C792D8A213A}" type="pres">
      <dgm:prSet presAssocID="{4EB2F925-3BF4-44AB-838B-BFB2867E35D8}" presName="noGeometry" presStyleCnt="0"/>
      <dgm:spPr/>
    </dgm:pt>
    <dgm:pt modelId="{BBB18F27-00CC-4057-A8C0-4D10D1A08C7A}" type="pres">
      <dgm:prSet presAssocID="{4EB2F925-3BF4-44AB-838B-BFB2867E35D8}" presName="childTextVisible" presStyleLbl="bgAccFollowNode1" presStyleIdx="1" presStyleCnt="3">
        <dgm:presLayoutVars>
          <dgm:bulletEnabled val="1"/>
        </dgm:presLayoutVars>
      </dgm:prSet>
      <dgm:spPr/>
      <dgm:t>
        <a:bodyPr/>
        <a:lstStyle/>
        <a:p>
          <a:endParaRPr lang="zh-CN" altLang="en-US"/>
        </a:p>
      </dgm:t>
    </dgm:pt>
    <dgm:pt modelId="{6DC74DE7-167C-4542-8467-FBDBC826C15F}" type="pres">
      <dgm:prSet presAssocID="{4EB2F925-3BF4-44AB-838B-BFB2867E35D8}" presName="childTextHidden" presStyleLbl="bgAccFollowNode1" presStyleIdx="1" presStyleCnt="3"/>
      <dgm:spPr/>
      <dgm:t>
        <a:bodyPr/>
        <a:lstStyle/>
        <a:p>
          <a:endParaRPr lang="zh-CN" altLang="en-US"/>
        </a:p>
      </dgm:t>
    </dgm:pt>
    <dgm:pt modelId="{3E9AA04D-FB8B-407A-8A22-4CD2CA073002}" type="pres">
      <dgm:prSet presAssocID="{4EB2F925-3BF4-44AB-838B-BFB2867E35D8}" presName="parentText" presStyleLbl="node1" presStyleIdx="1" presStyleCnt="3">
        <dgm:presLayoutVars>
          <dgm:chMax val="1"/>
          <dgm:bulletEnabled val="1"/>
        </dgm:presLayoutVars>
      </dgm:prSet>
      <dgm:spPr/>
      <dgm:t>
        <a:bodyPr/>
        <a:lstStyle/>
        <a:p>
          <a:endParaRPr lang="zh-CN" altLang="en-US"/>
        </a:p>
      </dgm:t>
    </dgm:pt>
    <dgm:pt modelId="{41EBA281-8148-48CB-AECB-099FD7D55197}" type="pres">
      <dgm:prSet presAssocID="{4EB2F925-3BF4-44AB-838B-BFB2867E35D8}" presName="aSpace" presStyleCnt="0"/>
      <dgm:spPr/>
    </dgm:pt>
    <dgm:pt modelId="{4A01C606-8945-4205-B6A8-9CBFF59D536A}" type="pres">
      <dgm:prSet presAssocID="{78A55089-5690-4012-8E50-B448665E19C3}" presName="compNode" presStyleCnt="0"/>
      <dgm:spPr/>
    </dgm:pt>
    <dgm:pt modelId="{CE3AECA6-A46A-4EB8-A267-5A613A5B9477}" type="pres">
      <dgm:prSet presAssocID="{78A55089-5690-4012-8E50-B448665E19C3}" presName="noGeometry" presStyleCnt="0"/>
      <dgm:spPr/>
    </dgm:pt>
    <dgm:pt modelId="{F65FE1A7-1A4E-47C1-8AD1-AAF9B8D25A14}" type="pres">
      <dgm:prSet presAssocID="{78A55089-5690-4012-8E50-B448665E19C3}" presName="childTextVisible" presStyleLbl="bgAccFollowNode1" presStyleIdx="2" presStyleCnt="3">
        <dgm:presLayoutVars>
          <dgm:bulletEnabled val="1"/>
        </dgm:presLayoutVars>
      </dgm:prSet>
      <dgm:spPr/>
      <dgm:t>
        <a:bodyPr/>
        <a:lstStyle/>
        <a:p>
          <a:endParaRPr lang="zh-CN" altLang="en-US"/>
        </a:p>
      </dgm:t>
    </dgm:pt>
    <dgm:pt modelId="{871870D5-E430-4D62-88F4-0391FC9C47C8}" type="pres">
      <dgm:prSet presAssocID="{78A55089-5690-4012-8E50-B448665E19C3}" presName="childTextHidden" presStyleLbl="bgAccFollowNode1" presStyleIdx="2" presStyleCnt="3"/>
      <dgm:spPr/>
      <dgm:t>
        <a:bodyPr/>
        <a:lstStyle/>
        <a:p>
          <a:endParaRPr lang="zh-CN" altLang="en-US"/>
        </a:p>
      </dgm:t>
    </dgm:pt>
    <dgm:pt modelId="{95118726-EFA7-4F95-9800-C02ECE051ED9}" type="pres">
      <dgm:prSet presAssocID="{78A55089-5690-4012-8E50-B448665E19C3}" presName="parentText" presStyleLbl="node1" presStyleIdx="2" presStyleCnt="3">
        <dgm:presLayoutVars>
          <dgm:chMax val="1"/>
          <dgm:bulletEnabled val="1"/>
        </dgm:presLayoutVars>
      </dgm:prSet>
      <dgm:spPr/>
      <dgm:t>
        <a:bodyPr/>
        <a:lstStyle/>
        <a:p>
          <a:endParaRPr lang="zh-CN" altLang="en-US"/>
        </a:p>
      </dgm:t>
    </dgm:pt>
  </dgm:ptLst>
  <dgm:cxnLst>
    <dgm:cxn modelId="{131F28D8-95E6-4FDC-8751-71568EB71B37}" type="presOf" srcId="{4EB2F925-3BF4-44AB-838B-BFB2867E35D8}" destId="{3E9AA04D-FB8B-407A-8A22-4CD2CA073002}" srcOrd="0" destOrd="0" presId="urn:microsoft.com/office/officeart/2005/8/layout/hProcess6"/>
    <dgm:cxn modelId="{E829EDC1-6820-437A-8535-D6B1277AE195}" type="presOf" srcId="{2F1257E6-2FB7-444F-B05D-6DF727BCA186}" destId="{F65FE1A7-1A4E-47C1-8AD1-AAF9B8D25A14}" srcOrd="0" destOrd="0" presId="urn:microsoft.com/office/officeart/2005/8/layout/hProcess6"/>
    <dgm:cxn modelId="{341183B4-FFA7-4E66-87B7-8FACFE3547F8}" type="presOf" srcId="{96CD9893-2F37-4958-B943-B41A05B08DFE}" destId="{BBB18F27-00CC-4057-A8C0-4D10D1A08C7A}" srcOrd="0" destOrd="0" presId="urn:microsoft.com/office/officeart/2005/8/layout/hProcess6"/>
    <dgm:cxn modelId="{290A92FC-EDB7-42F8-AB8F-E3A9584CC9CB}" type="presOf" srcId="{78A55089-5690-4012-8E50-B448665E19C3}" destId="{95118726-EFA7-4F95-9800-C02ECE051ED9}" srcOrd="0" destOrd="0" presId="urn:microsoft.com/office/officeart/2005/8/layout/hProcess6"/>
    <dgm:cxn modelId="{8F12B98B-2A61-4BFC-9258-84D5FC1BACC7}" type="presOf" srcId="{96CD9893-2F37-4958-B943-B41A05B08DFE}" destId="{6DC74DE7-167C-4542-8467-FBDBC826C15F}" srcOrd="1" destOrd="0" presId="urn:microsoft.com/office/officeart/2005/8/layout/hProcess6"/>
    <dgm:cxn modelId="{1DA85C72-A485-47CE-B13A-FBE7E65810A1}" srcId="{E71AE25E-41C7-4767-830C-5C29C97C5292}" destId="{2FDD8197-A8DE-4ADF-AE89-9307F7BF9F0A}" srcOrd="0" destOrd="0" parTransId="{3B0D2FCD-6F13-45BE-9AAE-C31D14425126}" sibTransId="{5765249E-95E3-46C9-BFE7-CD523352F64A}"/>
    <dgm:cxn modelId="{7C52D6EB-26FF-41A0-BBCF-150BC16D2D0E}" srcId="{78A55089-5690-4012-8E50-B448665E19C3}" destId="{2F1257E6-2FB7-444F-B05D-6DF727BCA186}" srcOrd="0" destOrd="0" parTransId="{79051168-979F-4608-BED3-9923EDABC14D}" sibTransId="{A3A2501D-DCA3-4487-AAA9-9C9AFD327EF8}"/>
    <dgm:cxn modelId="{BA456551-93CE-44B9-8FFB-7BAF935B5B30}" srcId="{E71AE25E-41C7-4767-830C-5C29C97C5292}" destId="{78A55089-5690-4012-8E50-B448665E19C3}" srcOrd="2" destOrd="0" parTransId="{CA799A2E-7EF7-45E3-93E3-5F5D7F7025DA}" sibTransId="{9BA7B46E-394B-4F34-8CA3-5A2891215E27}"/>
    <dgm:cxn modelId="{B2A3A186-C1CE-4C2C-BDB3-8BD2D0FE3001}" type="presOf" srcId="{2FDD8197-A8DE-4ADF-AE89-9307F7BF9F0A}" destId="{2E51ABDB-8A5C-4F09-A123-5DA9EF25AD91}" srcOrd="0" destOrd="0" presId="urn:microsoft.com/office/officeart/2005/8/layout/hProcess6"/>
    <dgm:cxn modelId="{F0234268-00E2-4D80-9613-07838B1FF5DA}" srcId="{4EB2F925-3BF4-44AB-838B-BFB2867E35D8}" destId="{96CD9893-2F37-4958-B943-B41A05B08DFE}" srcOrd="0" destOrd="0" parTransId="{0196613A-D3E7-4296-B1E3-7108AC1F9B1F}" sibTransId="{115E513E-BB4D-4C5C-B658-45F2E7647474}"/>
    <dgm:cxn modelId="{837D5CFF-C5A7-4AC9-9C57-0F657CBF9F3A}" srcId="{E71AE25E-41C7-4767-830C-5C29C97C5292}" destId="{4EB2F925-3BF4-44AB-838B-BFB2867E35D8}" srcOrd="1" destOrd="0" parTransId="{87A92F9F-C962-44FE-9EE8-34A4DFC299EF}" sibTransId="{A8861862-1024-44B3-BAD4-E34B099C957A}"/>
    <dgm:cxn modelId="{E08BD90E-B806-413B-AB94-141157977C59}" type="presOf" srcId="{2EEC51CD-3F6D-48D5-9516-50078B93021B}" destId="{7A15E0F5-5FB8-4877-827A-CADD3CCC8F56}" srcOrd="0" destOrd="0" presId="urn:microsoft.com/office/officeart/2005/8/layout/hProcess6"/>
    <dgm:cxn modelId="{5FA2F3DB-A3B2-48C3-8E6B-0507D0BF6CE7}" type="presOf" srcId="{E71AE25E-41C7-4767-830C-5C29C97C5292}" destId="{3F259FC1-4965-4F0A-83C7-36E5D2807161}" srcOrd="0" destOrd="0" presId="urn:microsoft.com/office/officeart/2005/8/layout/hProcess6"/>
    <dgm:cxn modelId="{F37F22A1-27AA-47D4-B5AC-05406FDEF3CA}" type="presOf" srcId="{2F1257E6-2FB7-444F-B05D-6DF727BCA186}" destId="{871870D5-E430-4D62-88F4-0391FC9C47C8}" srcOrd="1" destOrd="0" presId="urn:microsoft.com/office/officeart/2005/8/layout/hProcess6"/>
    <dgm:cxn modelId="{FABD1C66-A7CF-41F8-9990-37CF84B88516}" srcId="{2FDD8197-A8DE-4ADF-AE89-9307F7BF9F0A}" destId="{2EEC51CD-3F6D-48D5-9516-50078B93021B}" srcOrd="0" destOrd="0" parTransId="{ECB92CE3-044E-4109-A237-012A7DB8AFD3}" sibTransId="{1C49B56F-C22A-4DA2-B94B-24A2B6EE2994}"/>
    <dgm:cxn modelId="{ABF15424-D0BB-46B2-B718-40A9BE0701B9}" type="presOf" srcId="{2EEC51CD-3F6D-48D5-9516-50078B93021B}" destId="{B1BF1EE0-75D6-42E5-AF41-10BD42AC8D9D}" srcOrd="1" destOrd="0" presId="urn:microsoft.com/office/officeart/2005/8/layout/hProcess6"/>
    <dgm:cxn modelId="{2BD2C010-E378-4976-9740-17A212E91088}" type="presParOf" srcId="{3F259FC1-4965-4F0A-83C7-36E5D2807161}" destId="{D37E77E3-AB5F-48C9-9227-2F107FE81340}" srcOrd="0" destOrd="0" presId="urn:microsoft.com/office/officeart/2005/8/layout/hProcess6"/>
    <dgm:cxn modelId="{B6022B51-5D1F-471D-B456-7A236F709D70}" type="presParOf" srcId="{D37E77E3-AB5F-48C9-9227-2F107FE81340}" destId="{9C9E246D-154B-4D8A-8419-0379982D21B5}" srcOrd="0" destOrd="0" presId="urn:microsoft.com/office/officeart/2005/8/layout/hProcess6"/>
    <dgm:cxn modelId="{B7274BFD-0F7D-4D5B-BEDE-046A1226E4A2}" type="presParOf" srcId="{D37E77E3-AB5F-48C9-9227-2F107FE81340}" destId="{7A15E0F5-5FB8-4877-827A-CADD3CCC8F56}" srcOrd="1" destOrd="0" presId="urn:microsoft.com/office/officeart/2005/8/layout/hProcess6"/>
    <dgm:cxn modelId="{680DE98F-639C-416D-A9B2-FAE27085E204}" type="presParOf" srcId="{D37E77E3-AB5F-48C9-9227-2F107FE81340}" destId="{B1BF1EE0-75D6-42E5-AF41-10BD42AC8D9D}" srcOrd="2" destOrd="0" presId="urn:microsoft.com/office/officeart/2005/8/layout/hProcess6"/>
    <dgm:cxn modelId="{C7259E75-62B9-47F3-B934-CB2825866B3E}" type="presParOf" srcId="{D37E77E3-AB5F-48C9-9227-2F107FE81340}" destId="{2E51ABDB-8A5C-4F09-A123-5DA9EF25AD91}" srcOrd="3" destOrd="0" presId="urn:microsoft.com/office/officeart/2005/8/layout/hProcess6"/>
    <dgm:cxn modelId="{C926D90D-A7AA-4D4C-8761-45C4C66528F8}" type="presParOf" srcId="{3F259FC1-4965-4F0A-83C7-36E5D2807161}" destId="{8B711780-1BCB-4A7B-8263-AB63CE3FB4C2}" srcOrd="1" destOrd="0" presId="urn:microsoft.com/office/officeart/2005/8/layout/hProcess6"/>
    <dgm:cxn modelId="{FF529AF5-BB84-4F38-95FE-CBF118742A82}" type="presParOf" srcId="{3F259FC1-4965-4F0A-83C7-36E5D2807161}" destId="{574456E6-DE23-45C3-8A12-95D60F776283}" srcOrd="2" destOrd="0" presId="urn:microsoft.com/office/officeart/2005/8/layout/hProcess6"/>
    <dgm:cxn modelId="{3BD874C0-EDCB-4D7D-A5C7-730F24A09E49}" type="presParOf" srcId="{574456E6-DE23-45C3-8A12-95D60F776283}" destId="{C9B0C553-96AB-437C-945A-8C792D8A213A}" srcOrd="0" destOrd="0" presId="urn:microsoft.com/office/officeart/2005/8/layout/hProcess6"/>
    <dgm:cxn modelId="{6C72545E-BDAB-44E9-A223-ADAF9D7B362B}" type="presParOf" srcId="{574456E6-DE23-45C3-8A12-95D60F776283}" destId="{BBB18F27-00CC-4057-A8C0-4D10D1A08C7A}" srcOrd="1" destOrd="0" presId="urn:microsoft.com/office/officeart/2005/8/layout/hProcess6"/>
    <dgm:cxn modelId="{51F40D9C-71DC-4C46-9197-41680D004EB0}" type="presParOf" srcId="{574456E6-DE23-45C3-8A12-95D60F776283}" destId="{6DC74DE7-167C-4542-8467-FBDBC826C15F}" srcOrd="2" destOrd="0" presId="urn:microsoft.com/office/officeart/2005/8/layout/hProcess6"/>
    <dgm:cxn modelId="{B2B27A83-A76C-405D-96FE-96888E62C232}" type="presParOf" srcId="{574456E6-DE23-45C3-8A12-95D60F776283}" destId="{3E9AA04D-FB8B-407A-8A22-4CD2CA073002}" srcOrd="3" destOrd="0" presId="urn:microsoft.com/office/officeart/2005/8/layout/hProcess6"/>
    <dgm:cxn modelId="{F199BC6E-A923-435C-8F6D-373C4ECF0067}" type="presParOf" srcId="{3F259FC1-4965-4F0A-83C7-36E5D2807161}" destId="{41EBA281-8148-48CB-AECB-099FD7D55197}" srcOrd="3" destOrd="0" presId="urn:microsoft.com/office/officeart/2005/8/layout/hProcess6"/>
    <dgm:cxn modelId="{D18998B1-C02C-4CF2-9254-563EFBE211DF}" type="presParOf" srcId="{3F259FC1-4965-4F0A-83C7-36E5D2807161}" destId="{4A01C606-8945-4205-B6A8-9CBFF59D536A}" srcOrd="4" destOrd="0" presId="urn:microsoft.com/office/officeart/2005/8/layout/hProcess6"/>
    <dgm:cxn modelId="{C5B61501-86CF-4056-9791-1C1FAF2058BE}" type="presParOf" srcId="{4A01C606-8945-4205-B6A8-9CBFF59D536A}" destId="{CE3AECA6-A46A-4EB8-A267-5A613A5B9477}" srcOrd="0" destOrd="0" presId="urn:microsoft.com/office/officeart/2005/8/layout/hProcess6"/>
    <dgm:cxn modelId="{94E5A313-F62B-4883-BBC4-331F070B119D}" type="presParOf" srcId="{4A01C606-8945-4205-B6A8-9CBFF59D536A}" destId="{F65FE1A7-1A4E-47C1-8AD1-AAF9B8D25A14}" srcOrd="1" destOrd="0" presId="urn:microsoft.com/office/officeart/2005/8/layout/hProcess6"/>
    <dgm:cxn modelId="{6A1793E5-791C-414C-A51A-DAA3B9C76E99}" type="presParOf" srcId="{4A01C606-8945-4205-B6A8-9CBFF59D536A}" destId="{871870D5-E430-4D62-88F4-0391FC9C47C8}" srcOrd="2" destOrd="0" presId="urn:microsoft.com/office/officeart/2005/8/layout/hProcess6"/>
    <dgm:cxn modelId="{EEFFAF56-1A9F-4C0B-A28A-D36D8B926138}" type="presParOf" srcId="{4A01C606-8945-4205-B6A8-9CBFF59D536A}" destId="{95118726-EFA7-4F95-9800-C02ECE051ED9}" srcOrd="3" destOrd="0" presId="urn:microsoft.com/office/officeart/2005/8/layout/hProcess6"/>
  </dgm:cxnLst>
  <dgm:bg/>
  <dgm:whole/>
</dgm:dataModel>
</file>

<file path=ppt/diagrams/data2.xml><?xml version="1.0" encoding="utf-8"?>
<dgm:dataModel xmlns:dgm="http://schemas.openxmlformats.org/drawingml/2006/diagram" xmlns:a="http://schemas.openxmlformats.org/drawingml/2006/main">
  <dgm:ptLst>
    <dgm:pt modelId="{F1081CC5-2107-445B-A3A1-8ABA380A024E}"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zh-CN" altLang="en-US"/>
        </a:p>
      </dgm:t>
    </dgm:pt>
    <dgm:pt modelId="{67E3A8F6-DD02-4DA9-97C8-FF98F5FF8C4B}">
      <dgm:prSet phldrT="[文本]"/>
      <dgm:spPr/>
      <dgm:t>
        <a:bodyPr/>
        <a:lstStyle/>
        <a:p>
          <a:r>
            <a:rPr lang="zh-CN" altLang="en-US" dirty="0" smtClean="0"/>
            <a:t>撤销</a:t>
          </a:r>
          <a:endParaRPr lang="zh-CN" altLang="en-US" dirty="0"/>
        </a:p>
      </dgm:t>
    </dgm:pt>
    <dgm:pt modelId="{00103327-E44A-4897-BC23-F4F69D1EF3FF}" type="parTrans" cxnId="{2086F271-02D0-4CA0-97B7-88D7D49B3629}">
      <dgm:prSet/>
      <dgm:spPr/>
      <dgm:t>
        <a:bodyPr/>
        <a:lstStyle/>
        <a:p>
          <a:endParaRPr lang="zh-CN" altLang="en-US"/>
        </a:p>
      </dgm:t>
    </dgm:pt>
    <dgm:pt modelId="{03E224AD-05A1-4021-A857-2EF34F09A5A8}" type="sibTrans" cxnId="{2086F271-02D0-4CA0-97B7-88D7D49B3629}">
      <dgm:prSet/>
      <dgm:spPr/>
      <dgm:t>
        <a:bodyPr/>
        <a:lstStyle/>
        <a:p>
          <a:endParaRPr lang="zh-CN" altLang="en-US"/>
        </a:p>
      </dgm:t>
    </dgm:pt>
    <dgm:pt modelId="{901E8A63-404F-486C-9DCE-4A29E42EF66A}">
      <dgm:prSet phldrT="[文本]"/>
      <dgm:spPr/>
      <dgm:t>
        <a:bodyPr/>
        <a:lstStyle/>
        <a:p>
          <a:r>
            <a:rPr lang="zh-CN" altLang="en-US" dirty="0" smtClean="0"/>
            <a:t>打印</a:t>
          </a:r>
          <a:endParaRPr lang="zh-CN" altLang="en-US" dirty="0"/>
        </a:p>
      </dgm:t>
    </dgm:pt>
    <dgm:pt modelId="{D95707E5-3C42-4800-A290-81EE1191FF9D}" type="parTrans" cxnId="{E0AD2F21-EE29-4B15-9A63-C9CFD405BB03}">
      <dgm:prSet/>
      <dgm:spPr/>
      <dgm:t>
        <a:bodyPr/>
        <a:lstStyle/>
        <a:p>
          <a:endParaRPr lang="zh-CN" altLang="en-US"/>
        </a:p>
      </dgm:t>
    </dgm:pt>
    <dgm:pt modelId="{51EB73F5-C9E5-40C2-A48E-EFD3FB02357E}" type="sibTrans" cxnId="{E0AD2F21-EE29-4B15-9A63-C9CFD405BB03}">
      <dgm:prSet/>
      <dgm:spPr/>
      <dgm:t>
        <a:bodyPr/>
        <a:lstStyle/>
        <a:p>
          <a:endParaRPr lang="zh-CN" altLang="en-US"/>
        </a:p>
      </dgm:t>
    </dgm:pt>
    <dgm:pt modelId="{BBE3AB7F-090D-45B9-BBCC-9335916E2BFA}">
      <dgm:prSet phldrT="[文本]"/>
      <dgm:spPr/>
      <dgm:t>
        <a:bodyPr/>
        <a:lstStyle/>
        <a:p>
          <a:r>
            <a:rPr lang="zh-CN" altLang="en-US" dirty="0" smtClean="0"/>
            <a:t>退货</a:t>
          </a:r>
          <a:endParaRPr lang="zh-CN" altLang="en-US" dirty="0"/>
        </a:p>
      </dgm:t>
    </dgm:pt>
    <dgm:pt modelId="{58060E60-3817-4181-BB61-A1A7691F0C09}" type="parTrans" cxnId="{17364332-29E5-461E-AD5A-5DA81521833C}">
      <dgm:prSet/>
      <dgm:spPr/>
      <dgm:t>
        <a:bodyPr/>
        <a:lstStyle/>
        <a:p>
          <a:endParaRPr lang="zh-CN" altLang="en-US"/>
        </a:p>
      </dgm:t>
    </dgm:pt>
    <dgm:pt modelId="{F81DF8CF-99FF-491E-B348-BC68C0227F83}" type="sibTrans" cxnId="{17364332-29E5-461E-AD5A-5DA81521833C}">
      <dgm:prSet/>
      <dgm:spPr/>
      <dgm:t>
        <a:bodyPr/>
        <a:lstStyle/>
        <a:p>
          <a:endParaRPr lang="zh-CN" altLang="en-US"/>
        </a:p>
      </dgm:t>
    </dgm:pt>
    <dgm:pt modelId="{1740F9E5-A881-4EC3-9BFF-4A937E216688}">
      <dgm:prSet phldrT="[文本]"/>
      <dgm:spPr/>
      <dgm:t>
        <a:bodyPr/>
        <a:lstStyle/>
        <a:p>
          <a:r>
            <a:rPr lang="zh-CN" altLang="en-US" dirty="0" smtClean="0"/>
            <a:t>消费</a:t>
          </a:r>
          <a:endParaRPr lang="zh-CN" altLang="en-US" dirty="0"/>
        </a:p>
      </dgm:t>
    </dgm:pt>
    <dgm:pt modelId="{0C1BBDCD-59A2-4C99-AECD-82573C63E55E}" type="sibTrans" cxnId="{A29AA86F-F1BF-46B9-8962-CE274ADE5C72}">
      <dgm:prSet/>
      <dgm:spPr/>
      <dgm:t>
        <a:bodyPr/>
        <a:lstStyle/>
        <a:p>
          <a:endParaRPr lang="zh-CN" altLang="en-US"/>
        </a:p>
      </dgm:t>
    </dgm:pt>
    <dgm:pt modelId="{B88576F5-3131-44F2-A83E-E26F71924EA0}" type="parTrans" cxnId="{A29AA86F-F1BF-46B9-8962-CE274ADE5C72}">
      <dgm:prSet/>
      <dgm:spPr/>
      <dgm:t>
        <a:bodyPr/>
        <a:lstStyle/>
        <a:p>
          <a:endParaRPr lang="zh-CN" altLang="en-US"/>
        </a:p>
      </dgm:t>
    </dgm:pt>
    <dgm:pt modelId="{43E569B5-F68D-44CC-9D1A-287254F09E29}" type="pres">
      <dgm:prSet presAssocID="{F1081CC5-2107-445B-A3A1-8ABA380A024E}" presName="cycleMatrixDiagram" presStyleCnt="0">
        <dgm:presLayoutVars>
          <dgm:chMax val="1"/>
          <dgm:dir/>
          <dgm:animLvl val="lvl"/>
          <dgm:resizeHandles val="exact"/>
        </dgm:presLayoutVars>
      </dgm:prSet>
      <dgm:spPr/>
      <dgm:t>
        <a:bodyPr/>
        <a:lstStyle/>
        <a:p>
          <a:endParaRPr lang="zh-CN" altLang="en-US"/>
        </a:p>
      </dgm:t>
    </dgm:pt>
    <dgm:pt modelId="{273162BB-5689-43EF-B724-0627402EB178}" type="pres">
      <dgm:prSet presAssocID="{F1081CC5-2107-445B-A3A1-8ABA380A024E}" presName="children" presStyleCnt="0"/>
      <dgm:spPr/>
    </dgm:pt>
    <dgm:pt modelId="{97E5D506-E317-4CA8-AEAE-88313E26B482}" type="pres">
      <dgm:prSet presAssocID="{F1081CC5-2107-445B-A3A1-8ABA380A024E}" presName="childPlaceholder" presStyleCnt="0"/>
      <dgm:spPr/>
    </dgm:pt>
    <dgm:pt modelId="{1544F74C-EE1E-455D-939E-1EABAC3F2682}" type="pres">
      <dgm:prSet presAssocID="{F1081CC5-2107-445B-A3A1-8ABA380A024E}" presName="circle" presStyleCnt="0"/>
      <dgm:spPr/>
    </dgm:pt>
    <dgm:pt modelId="{3A43FAAD-EBB3-434E-8E81-30B53B65F6D9}" type="pres">
      <dgm:prSet presAssocID="{F1081CC5-2107-445B-A3A1-8ABA380A024E}" presName="quadrant1" presStyleLbl="node1" presStyleIdx="0" presStyleCnt="4">
        <dgm:presLayoutVars>
          <dgm:chMax val="1"/>
          <dgm:bulletEnabled val="1"/>
        </dgm:presLayoutVars>
      </dgm:prSet>
      <dgm:spPr/>
      <dgm:t>
        <a:bodyPr/>
        <a:lstStyle/>
        <a:p>
          <a:endParaRPr lang="zh-CN" altLang="en-US"/>
        </a:p>
      </dgm:t>
    </dgm:pt>
    <dgm:pt modelId="{97E5AF4E-146E-4A73-B4E4-46C5D0D7AEAC}" type="pres">
      <dgm:prSet presAssocID="{F1081CC5-2107-445B-A3A1-8ABA380A024E}" presName="quadrant2" presStyleLbl="node1" presStyleIdx="1" presStyleCnt="4">
        <dgm:presLayoutVars>
          <dgm:chMax val="1"/>
          <dgm:bulletEnabled val="1"/>
        </dgm:presLayoutVars>
      </dgm:prSet>
      <dgm:spPr/>
      <dgm:t>
        <a:bodyPr/>
        <a:lstStyle/>
        <a:p>
          <a:endParaRPr lang="zh-CN" altLang="en-US"/>
        </a:p>
      </dgm:t>
    </dgm:pt>
    <dgm:pt modelId="{C6AA642C-FAE3-4F3A-9FF1-4D195AAFF7EB}" type="pres">
      <dgm:prSet presAssocID="{F1081CC5-2107-445B-A3A1-8ABA380A024E}" presName="quadrant3" presStyleLbl="node1" presStyleIdx="2" presStyleCnt="4">
        <dgm:presLayoutVars>
          <dgm:chMax val="1"/>
          <dgm:bulletEnabled val="1"/>
        </dgm:presLayoutVars>
      </dgm:prSet>
      <dgm:spPr/>
      <dgm:t>
        <a:bodyPr/>
        <a:lstStyle/>
        <a:p>
          <a:endParaRPr lang="zh-CN" altLang="en-US"/>
        </a:p>
      </dgm:t>
    </dgm:pt>
    <dgm:pt modelId="{5EF29D62-DD5D-45A2-A823-811DD3D5A0A6}" type="pres">
      <dgm:prSet presAssocID="{F1081CC5-2107-445B-A3A1-8ABA380A024E}" presName="quadrant4" presStyleLbl="node1" presStyleIdx="3" presStyleCnt="4">
        <dgm:presLayoutVars>
          <dgm:chMax val="1"/>
          <dgm:bulletEnabled val="1"/>
        </dgm:presLayoutVars>
      </dgm:prSet>
      <dgm:spPr/>
      <dgm:t>
        <a:bodyPr/>
        <a:lstStyle/>
        <a:p>
          <a:endParaRPr lang="zh-CN" altLang="en-US"/>
        </a:p>
      </dgm:t>
    </dgm:pt>
    <dgm:pt modelId="{CC9F79A2-379A-4B8F-9DC8-3D9E94E93668}" type="pres">
      <dgm:prSet presAssocID="{F1081CC5-2107-445B-A3A1-8ABA380A024E}" presName="quadrantPlaceholder" presStyleCnt="0"/>
      <dgm:spPr/>
    </dgm:pt>
    <dgm:pt modelId="{3D25D239-B63B-49D7-A492-4BFD79D6AD1F}" type="pres">
      <dgm:prSet presAssocID="{F1081CC5-2107-445B-A3A1-8ABA380A024E}" presName="center1" presStyleLbl="fgShp" presStyleIdx="0" presStyleCnt="2"/>
      <dgm:spPr/>
    </dgm:pt>
    <dgm:pt modelId="{781C5DDD-CD94-4ADA-83AD-55758143C732}" type="pres">
      <dgm:prSet presAssocID="{F1081CC5-2107-445B-A3A1-8ABA380A024E}" presName="center2" presStyleLbl="fgShp" presStyleIdx="1" presStyleCnt="2"/>
      <dgm:spPr/>
    </dgm:pt>
  </dgm:ptLst>
  <dgm:cxnLst>
    <dgm:cxn modelId="{17364332-29E5-461E-AD5A-5DA81521833C}" srcId="{F1081CC5-2107-445B-A3A1-8ABA380A024E}" destId="{BBE3AB7F-090D-45B9-BBCC-9335916E2BFA}" srcOrd="3" destOrd="0" parTransId="{58060E60-3817-4181-BB61-A1A7691F0C09}" sibTransId="{F81DF8CF-99FF-491E-B348-BC68C0227F83}"/>
    <dgm:cxn modelId="{A29AA86F-F1BF-46B9-8962-CE274ADE5C72}" srcId="{F1081CC5-2107-445B-A3A1-8ABA380A024E}" destId="{1740F9E5-A881-4EC3-9BFF-4A937E216688}" srcOrd="0" destOrd="0" parTransId="{B88576F5-3131-44F2-A83E-E26F71924EA0}" sibTransId="{0C1BBDCD-59A2-4C99-AECD-82573C63E55E}"/>
    <dgm:cxn modelId="{E0AD2F21-EE29-4B15-9A63-C9CFD405BB03}" srcId="{F1081CC5-2107-445B-A3A1-8ABA380A024E}" destId="{901E8A63-404F-486C-9DCE-4A29E42EF66A}" srcOrd="2" destOrd="0" parTransId="{D95707E5-3C42-4800-A290-81EE1191FF9D}" sibTransId="{51EB73F5-C9E5-40C2-A48E-EFD3FB02357E}"/>
    <dgm:cxn modelId="{7D7592E2-E170-471D-9159-3893DBDDC6A5}" type="presOf" srcId="{1740F9E5-A881-4EC3-9BFF-4A937E216688}" destId="{3A43FAAD-EBB3-434E-8E81-30B53B65F6D9}" srcOrd="0" destOrd="0" presId="urn:microsoft.com/office/officeart/2005/8/layout/cycle4"/>
    <dgm:cxn modelId="{7BB0126E-EE74-4345-B00A-FB9C7EB1EE29}" type="presOf" srcId="{67E3A8F6-DD02-4DA9-97C8-FF98F5FF8C4B}" destId="{97E5AF4E-146E-4A73-B4E4-46C5D0D7AEAC}" srcOrd="0" destOrd="0" presId="urn:microsoft.com/office/officeart/2005/8/layout/cycle4"/>
    <dgm:cxn modelId="{2086F271-02D0-4CA0-97B7-88D7D49B3629}" srcId="{F1081CC5-2107-445B-A3A1-8ABA380A024E}" destId="{67E3A8F6-DD02-4DA9-97C8-FF98F5FF8C4B}" srcOrd="1" destOrd="0" parTransId="{00103327-E44A-4897-BC23-F4F69D1EF3FF}" sibTransId="{03E224AD-05A1-4021-A857-2EF34F09A5A8}"/>
    <dgm:cxn modelId="{288CAB0A-7BF2-4061-B709-0AC8B92C946B}" type="presOf" srcId="{901E8A63-404F-486C-9DCE-4A29E42EF66A}" destId="{C6AA642C-FAE3-4F3A-9FF1-4D195AAFF7EB}" srcOrd="0" destOrd="0" presId="urn:microsoft.com/office/officeart/2005/8/layout/cycle4"/>
    <dgm:cxn modelId="{E3DB30AB-AAB5-44B4-A0B8-33EC7EDE062B}" type="presOf" srcId="{BBE3AB7F-090D-45B9-BBCC-9335916E2BFA}" destId="{5EF29D62-DD5D-45A2-A823-811DD3D5A0A6}" srcOrd="0" destOrd="0" presId="urn:microsoft.com/office/officeart/2005/8/layout/cycle4"/>
    <dgm:cxn modelId="{39CE2AB7-7385-472F-BF89-2AF63F72DDC2}" type="presOf" srcId="{F1081CC5-2107-445B-A3A1-8ABA380A024E}" destId="{43E569B5-F68D-44CC-9D1A-287254F09E29}" srcOrd="0" destOrd="0" presId="urn:microsoft.com/office/officeart/2005/8/layout/cycle4"/>
    <dgm:cxn modelId="{E0066771-2E13-41FC-8DD9-A7C7EED9D2F6}" type="presParOf" srcId="{43E569B5-F68D-44CC-9D1A-287254F09E29}" destId="{273162BB-5689-43EF-B724-0627402EB178}" srcOrd="0" destOrd="0" presId="urn:microsoft.com/office/officeart/2005/8/layout/cycle4"/>
    <dgm:cxn modelId="{4ABC25D9-655C-4778-8AFB-E9F24D3E605F}" type="presParOf" srcId="{273162BB-5689-43EF-B724-0627402EB178}" destId="{97E5D506-E317-4CA8-AEAE-88313E26B482}" srcOrd="0" destOrd="0" presId="urn:microsoft.com/office/officeart/2005/8/layout/cycle4"/>
    <dgm:cxn modelId="{387D710C-0F56-4426-8D49-F421CA172DA1}" type="presParOf" srcId="{43E569B5-F68D-44CC-9D1A-287254F09E29}" destId="{1544F74C-EE1E-455D-939E-1EABAC3F2682}" srcOrd="1" destOrd="0" presId="urn:microsoft.com/office/officeart/2005/8/layout/cycle4"/>
    <dgm:cxn modelId="{0B7B53DF-E7A4-495D-B381-3AFE6FE0FDC9}" type="presParOf" srcId="{1544F74C-EE1E-455D-939E-1EABAC3F2682}" destId="{3A43FAAD-EBB3-434E-8E81-30B53B65F6D9}" srcOrd="0" destOrd="0" presId="urn:microsoft.com/office/officeart/2005/8/layout/cycle4"/>
    <dgm:cxn modelId="{AB67F37D-96D6-4EF6-BF32-FC76AB65E44F}" type="presParOf" srcId="{1544F74C-EE1E-455D-939E-1EABAC3F2682}" destId="{97E5AF4E-146E-4A73-B4E4-46C5D0D7AEAC}" srcOrd="1" destOrd="0" presId="urn:microsoft.com/office/officeart/2005/8/layout/cycle4"/>
    <dgm:cxn modelId="{314D9315-72EF-4A2D-A7D5-BCC8C11D4BC8}" type="presParOf" srcId="{1544F74C-EE1E-455D-939E-1EABAC3F2682}" destId="{C6AA642C-FAE3-4F3A-9FF1-4D195AAFF7EB}" srcOrd="2" destOrd="0" presId="urn:microsoft.com/office/officeart/2005/8/layout/cycle4"/>
    <dgm:cxn modelId="{DE235D2D-6E4F-4917-A546-0F3853F2430B}" type="presParOf" srcId="{1544F74C-EE1E-455D-939E-1EABAC3F2682}" destId="{5EF29D62-DD5D-45A2-A823-811DD3D5A0A6}" srcOrd="3" destOrd="0" presId="urn:microsoft.com/office/officeart/2005/8/layout/cycle4"/>
    <dgm:cxn modelId="{870D6925-3630-43FB-8A74-87CB24E96588}" type="presParOf" srcId="{1544F74C-EE1E-455D-939E-1EABAC3F2682}" destId="{CC9F79A2-379A-4B8F-9DC8-3D9E94E93668}" srcOrd="4" destOrd="0" presId="urn:microsoft.com/office/officeart/2005/8/layout/cycle4"/>
    <dgm:cxn modelId="{76FC2572-47BE-40F2-A0C3-AD26C8EC7AC1}" type="presParOf" srcId="{43E569B5-F68D-44CC-9D1A-287254F09E29}" destId="{3D25D239-B63B-49D7-A492-4BFD79D6AD1F}" srcOrd="2" destOrd="0" presId="urn:microsoft.com/office/officeart/2005/8/layout/cycle4"/>
    <dgm:cxn modelId="{721C7622-FA84-4CC1-BCC8-7C8B19B77FDB}" type="presParOf" srcId="{43E569B5-F68D-44CC-9D1A-287254F09E29}" destId="{781C5DDD-CD94-4ADA-83AD-55758143C732}" srcOrd="3" destOrd="0" presId="urn:microsoft.com/office/officeart/2005/8/layout/cycle4"/>
  </dgm:cxnLst>
  <dgm:bg/>
  <dgm:whole/>
</dgm:dataModel>
</file>

<file path=ppt/diagrams/data3.xml><?xml version="1.0" encoding="utf-8"?>
<dgm:dataModel xmlns:dgm="http://schemas.openxmlformats.org/drawingml/2006/diagram" xmlns:a="http://schemas.openxmlformats.org/drawingml/2006/main">
  <dgm:ptLst>
    <dgm:pt modelId="{00561AC6-7EB8-42FF-8AE3-A6EEBB256074}" type="doc">
      <dgm:prSet loTypeId="urn:microsoft.com/office/officeart/2005/8/layout/cycle5" loCatId="cycle" qsTypeId="urn:microsoft.com/office/officeart/2005/8/quickstyle/3d5" qsCatId="3D" csTypeId="urn:microsoft.com/office/officeart/2005/8/colors/colorful1" csCatId="colorful" phldr="1"/>
      <dgm:spPr/>
      <dgm:t>
        <a:bodyPr/>
        <a:lstStyle/>
        <a:p>
          <a:endParaRPr lang="zh-CN" altLang="en-US"/>
        </a:p>
      </dgm:t>
    </dgm:pt>
    <dgm:pt modelId="{DB43229C-ED7D-49A9-BD8D-CC5D5999F5F2}">
      <dgm:prSet phldrT="[文本]"/>
      <dgm:spPr/>
      <dgm:t>
        <a:bodyPr/>
        <a:lstStyle/>
        <a:p>
          <a:r>
            <a:rPr lang="zh-CN" altLang="en-US" b="1" dirty="0" smtClean="0">
              <a:effectLst>
                <a:outerShdw blurRad="38100" dist="38100" dir="2700000" algn="tl">
                  <a:srgbClr val="000000">
                    <a:alpha val="43137"/>
                  </a:srgbClr>
                </a:outerShdw>
              </a:effectLst>
              <a:latin typeface="+mj-ea"/>
              <a:ea typeface="+mj-ea"/>
            </a:rPr>
            <a:t>交易报文</a:t>
          </a:r>
          <a:endParaRPr lang="en-US" altLang="zh-CN" b="1" dirty="0" smtClean="0">
            <a:effectLst>
              <a:outerShdw blurRad="38100" dist="38100" dir="2700000" algn="tl">
                <a:srgbClr val="000000">
                  <a:alpha val="43137"/>
                </a:srgbClr>
              </a:outerShdw>
            </a:effectLst>
            <a:latin typeface="+mj-ea"/>
            <a:ea typeface="+mj-ea"/>
          </a:endParaRPr>
        </a:p>
        <a:p>
          <a:r>
            <a:rPr lang="zh-CN" altLang="en-US" b="1" dirty="0" smtClean="0">
              <a:effectLst>
                <a:outerShdw blurRad="38100" dist="38100" dir="2700000" algn="tl">
                  <a:srgbClr val="000000">
                    <a:alpha val="43137"/>
                  </a:srgbClr>
                </a:outerShdw>
              </a:effectLst>
              <a:latin typeface="+mj-ea"/>
              <a:ea typeface="+mj-ea"/>
            </a:rPr>
            <a:t>处理</a:t>
          </a:r>
          <a:r>
            <a:rPr lang="en-US" altLang="zh-CN" b="1" dirty="0" smtClean="0">
              <a:effectLst>
                <a:outerShdw blurRad="38100" dist="38100" dir="2700000" algn="tl">
                  <a:srgbClr val="000000">
                    <a:alpha val="43137"/>
                  </a:srgbClr>
                </a:outerShdw>
              </a:effectLst>
              <a:latin typeface="+mj-ea"/>
              <a:ea typeface="+mj-ea"/>
            </a:rPr>
            <a:t>/</a:t>
          </a:r>
          <a:r>
            <a:rPr lang="zh-CN" altLang="en-US" b="1" dirty="0" smtClean="0">
              <a:effectLst>
                <a:outerShdw blurRad="38100" dist="38100" dir="2700000" algn="tl">
                  <a:srgbClr val="000000">
                    <a:alpha val="43137"/>
                  </a:srgbClr>
                </a:outerShdw>
              </a:effectLst>
              <a:latin typeface="+mj-ea"/>
              <a:ea typeface="+mj-ea"/>
            </a:rPr>
            <a:t>分流</a:t>
          </a:r>
          <a:endParaRPr lang="zh-CN" altLang="en-US" b="1" dirty="0">
            <a:effectLst>
              <a:outerShdw blurRad="38100" dist="38100" dir="2700000" algn="tl">
                <a:srgbClr val="000000">
                  <a:alpha val="43137"/>
                </a:srgbClr>
              </a:outerShdw>
            </a:effectLst>
            <a:latin typeface="+mj-ea"/>
            <a:ea typeface="+mj-ea"/>
          </a:endParaRPr>
        </a:p>
      </dgm:t>
    </dgm:pt>
    <dgm:pt modelId="{E02EBB8A-9245-4ECC-AF16-F0F5E538AF5A}" type="parTrans" cxnId="{2712016F-8BB4-4F48-B212-F27CE4FE244B}">
      <dgm:prSet/>
      <dgm:spPr/>
      <dgm:t>
        <a:bodyPr/>
        <a:lstStyle/>
        <a:p>
          <a:endParaRPr lang="zh-CN" altLang="en-US"/>
        </a:p>
      </dgm:t>
    </dgm:pt>
    <dgm:pt modelId="{ECF09543-55AB-4497-AD44-C327FC4231AE}" type="sibTrans" cxnId="{2712016F-8BB4-4F48-B212-F27CE4FE244B}">
      <dgm:prSet/>
      <dgm:spPr/>
      <dgm:t>
        <a:bodyPr/>
        <a:lstStyle/>
        <a:p>
          <a:endParaRPr lang="zh-CN" altLang="en-US"/>
        </a:p>
      </dgm:t>
    </dgm:pt>
    <dgm:pt modelId="{9586A86A-E32A-4183-969E-18A46BC86C81}">
      <dgm:prSet phldrT="[文本]" custT="1"/>
      <dgm:spPr/>
      <dgm:t>
        <a:bodyPr/>
        <a:lstStyle/>
        <a:p>
          <a:r>
            <a:rPr lang="zh-CN" altLang="en-US" sz="1050" dirty="0" smtClean="0">
              <a:latin typeface="+mj-ea"/>
              <a:ea typeface="+mj-ea"/>
            </a:rPr>
            <a:t>对应交易平台</a:t>
          </a:r>
          <a:endParaRPr lang="zh-CN" altLang="en-US" sz="1050" dirty="0">
            <a:latin typeface="+mj-ea"/>
            <a:ea typeface="+mj-ea"/>
          </a:endParaRPr>
        </a:p>
      </dgm:t>
    </dgm:pt>
    <dgm:pt modelId="{8D965F12-14F0-4EF4-A449-216811D778C4}" type="parTrans" cxnId="{FCD6C593-BE20-45A0-B430-1B47E49F5D30}">
      <dgm:prSet/>
      <dgm:spPr/>
      <dgm:t>
        <a:bodyPr/>
        <a:lstStyle/>
        <a:p>
          <a:endParaRPr lang="zh-CN" altLang="en-US"/>
        </a:p>
      </dgm:t>
    </dgm:pt>
    <dgm:pt modelId="{9C827475-8F87-4BD6-A397-FF180E8DA8A6}" type="sibTrans" cxnId="{FCD6C593-BE20-45A0-B430-1B47E49F5D30}">
      <dgm:prSet/>
      <dgm:spPr/>
      <dgm:t>
        <a:bodyPr/>
        <a:lstStyle/>
        <a:p>
          <a:endParaRPr lang="zh-CN" altLang="en-US"/>
        </a:p>
      </dgm:t>
    </dgm:pt>
    <dgm:pt modelId="{AEFA9F2B-0427-4500-AC24-02A0E0CFE2EE}">
      <dgm:prSet phldrT="[文本]" custT="1"/>
      <dgm:spPr/>
      <dgm:t>
        <a:bodyPr/>
        <a:lstStyle/>
        <a:p>
          <a:r>
            <a:rPr lang="zh-CN" altLang="en-US" sz="1050" b="1" dirty="0" smtClean="0">
              <a:effectLst>
                <a:outerShdw blurRad="38100" dist="38100" dir="2700000" algn="tl">
                  <a:srgbClr val="000000">
                    <a:alpha val="43137"/>
                  </a:srgbClr>
                </a:outerShdw>
              </a:effectLst>
              <a:latin typeface="+mj-ea"/>
              <a:ea typeface="+mj-ea"/>
            </a:rPr>
            <a:t>返回交易信息</a:t>
          </a:r>
          <a:endParaRPr lang="zh-CN" altLang="en-US" sz="1050" b="1" dirty="0">
            <a:effectLst>
              <a:outerShdw blurRad="38100" dist="38100" dir="2700000" algn="tl">
                <a:srgbClr val="000000">
                  <a:alpha val="43137"/>
                </a:srgbClr>
              </a:outerShdw>
            </a:effectLst>
            <a:latin typeface="+mj-ea"/>
            <a:ea typeface="+mj-ea"/>
          </a:endParaRPr>
        </a:p>
      </dgm:t>
    </dgm:pt>
    <dgm:pt modelId="{42CDEA5D-EB96-4E62-A5FA-5F7A2BBFD0CC}" type="parTrans" cxnId="{5296E70D-D94C-4006-8DBF-291FA3B0CA7F}">
      <dgm:prSet/>
      <dgm:spPr/>
      <dgm:t>
        <a:bodyPr/>
        <a:lstStyle/>
        <a:p>
          <a:endParaRPr lang="zh-CN" altLang="en-US"/>
        </a:p>
      </dgm:t>
    </dgm:pt>
    <dgm:pt modelId="{6C3731A9-D7CF-4B17-AE28-025F53347D8F}" type="sibTrans" cxnId="{5296E70D-D94C-4006-8DBF-291FA3B0CA7F}">
      <dgm:prSet/>
      <dgm:spPr/>
      <dgm:t>
        <a:bodyPr/>
        <a:lstStyle/>
        <a:p>
          <a:endParaRPr lang="zh-CN" altLang="en-US"/>
        </a:p>
      </dgm:t>
    </dgm:pt>
    <dgm:pt modelId="{9ADFC252-F229-4A46-8399-6C18FEF3706C}">
      <dgm:prSet phldrT="[文本]"/>
      <dgm:spPr/>
      <dgm:t>
        <a:bodyPr/>
        <a:lstStyle/>
        <a:p>
          <a:r>
            <a:rPr lang="zh-CN" altLang="en-US" b="1" dirty="0" smtClean="0">
              <a:effectLst>
                <a:outerShdw blurRad="38100" dist="38100" dir="2700000" algn="tl">
                  <a:srgbClr val="000000">
                    <a:alpha val="43137"/>
                  </a:srgbClr>
                </a:outerShdw>
              </a:effectLst>
              <a:latin typeface="+mj-ea"/>
              <a:ea typeface="+mj-ea"/>
            </a:rPr>
            <a:t>银联商务</a:t>
          </a:r>
          <a:endParaRPr lang="en-US" altLang="zh-CN" b="1" dirty="0" smtClean="0">
            <a:effectLst>
              <a:outerShdw blurRad="38100" dist="38100" dir="2700000" algn="tl">
                <a:srgbClr val="000000">
                  <a:alpha val="43137"/>
                </a:srgbClr>
              </a:outerShdw>
            </a:effectLst>
            <a:latin typeface="+mj-ea"/>
            <a:ea typeface="+mj-ea"/>
          </a:endParaRPr>
        </a:p>
        <a:p>
          <a:r>
            <a:rPr lang="zh-CN" altLang="en-US" b="1" dirty="0" smtClean="0">
              <a:effectLst>
                <a:outerShdw blurRad="38100" dist="38100" dir="2700000" algn="tl">
                  <a:srgbClr val="000000">
                    <a:alpha val="43137"/>
                  </a:srgbClr>
                </a:outerShdw>
              </a:effectLst>
              <a:latin typeface="+mj-ea"/>
              <a:ea typeface="+mj-ea"/>
            </a:rPr>
            <a:t>平台</a:t>
          </a:r>
          <a:endParaRPr lang="zh-CN" altLang="en-US" b="1" dirty="0">
            <a:effectLst>
              <a:outerShdw blurRad="38100" dist="38100" dir="2700000" algn="tl">
                <a:srgbClr val="000000">
                  <a:alpha val="43137"/>
                </a:srgbClr>
              </a:outerShdw>
            </a:effectLst>
            <a:latin typeface="+mj-ea"/>
            <a:ea typeface="+mj-ea"/>
          </a:endParaRPr>
        </a:p>
      </dgm:t>
    </dgm:pt>
    <dgm:pt modelId="{218F5A6A-8E50-4587-AB88-E9CFA2FC104D}" type="parTrans" cxnId="{15A489A0-D2A5-4A0E-93B3-80E81A21A49D}">
      <dgm:prSet/>
      <dgm:spPr/>
      <dgm:t>
        <a:bodyPr/>
        <a:lstStyle/>
        <a:p>
          <a:endParaRPr lang="zh-CN" altLang="en-US"/>
        </a:p>
      </dgm:t>
    </dgm:pt>
    <dgm:pt modelId="{42CCD236-A641-4086-AF42-312724B7A7E7}" type="sibTrans" cxnId="{15A489A0-D2A5-4A0E-93B3-80E81A21A49D}">
      <dgm:prSet/>
      <dgm:spPr/>
      <dgm:t>
        <a:bodyPr/>
        <a:lstStyle/>
        <a:p>
          <a:endParaRPr lang="zh-CN" altLang="en-US"/>
        </a:p>
      </dgm:t>
    </dgm:pt>
    <dgm:pt modelId="{69BFDE29-591E-48D6-B9CC-4595904E11D4}" type="pres">
      <dgm:prSet presAssocID="{00561AC6-7EB8-42FF-8AE3-A6EEBB256074}" presName="cycle" presStyleCnt="0">
        <dgm:presLayoutVars>
          <dgm:dir/>
          <dgm:resizeHandles val="exact"/>
        </dgm:presLayoutVars>
      </dgm:prSet>
      <dgm:spPr/>
      <dgm:t>
        <a:bodyPr/>
        <a:lstStyle/>
        <a:p>
          <a:endParaRPr lang="zh-CN" altLang="en-US"/>
        </a:p>
      </dgm:t>
    </dgm:pt>
    <dgm:pt modelId="{A905D2C0-B705-49DB-AD36-4704EC51F8C0}" type="pres">
      <dgm:prSet presAssocID="{DB43229C-ED7D-49A9-BD8D-CC5D5999F5F2}" presName="node" presStyleLbl="node1" presStyleIdx="0" presStyleCnt="4">
        <dgm:presLayoutVars>
          <dgm:bulletEnabled val="1"/>
        </dgm:presLayoutVars>
      </dgm:prSet>
      <dgm:spPr/>
      <dgm:t>
        <a:bodyPr/>
        <a:lstStyle/>
        <a:p>
          <a:endParaRPr lang="zh-CN" altLang="en-US"/>
        </a:p>
      </dgm:t>
    </dgm:pt>
    <dgm:pt modelId="{868E383E-C771-4CA4-9511-B4029E776D34}" type="pres">
      <dgm:prSet presAssocID="{DB43229C-ED7D-49A9-BD8D-CC5D5999F5F2}" presName="spNode" presStyleCnt="0"/>
      <dgm:spPr/>
    </dgm:pt>
    <dgm:pt modelId="{97D04AA1-E60E-4681-94CD-E58490625D89}" type="pres">
      <dgm:prSet presAssocID="{ECF09543-55AB-4497-AD44-C327FC4231AE}" presName="sibTrans" presStyleLbl="sibTrans1D1" presStyleIdx="0" presStyleCnt="4"/>
      <dgm:spPr/>
      <dgm:t>
        <a:bodyPr/>
        <a:lstStyle/>
        <a:p>
          <a:endParaRPr lang="zh-CN" altLang="en-US"/>
        </a:p>
      </dgm:t>
    </dgm:pt>
    <dgm:pt modelId="{E530188C-D04B-446E-A9C6-8666099D2099}" type="pres">
      <dgm:prSet presAssocID="{9586A86A-E32A-4183-969E-18A46BC86C81}" presName="node" presStyleLbl="node1" presStyleIdx="1" presStyleCnt="4">
        <dgm:presLayoutVars>
          <dgm:bulletEnabled val="1"/>
        </dgm:presLayoutVars>
      </dgm:prSet>
      <dgm:spPr/>
      <dgm:t>
        <a:bodyPr/>
        <a:lstStyle/>
        <a:p>
          <a:endParaRPr lang="zh-CN" altLang="en-US"/>
        </a:p>
      </dgm:t>
    </dgm:pt>
    <dgm:pt modelId="{0CC5F321-B7AD-4C9C-99BF-B5247F69A507}" type="pres">
      <dgm:prSet presAssocID="{9586A86A-E32A-4183-969E-18A46BC86C81}" presName="spNode" presStyleCnt="0"/>
      <dgm:spPr/>
    </dgm:pt>
    <dgm:pt modelId="{94915734-B088-462C-86A0-2F2C05217109}" type="pres">
      <dgm:prSet presAssocID="{9C827475-8F87-4BD6-A397-FF180E8DA8A6}" presName="sibTrans" presStyleLbl="sibTrans1D1" presStyleIdx="1" presStyleCnt="4"/>
      <dgm:spPr/>
      <dgm:t>
        <a:bodyPr/>
        <a:lstStyle/>
        <a:p>
          <a:endParaRPr lang="zh-CN" altLang="en-US"/>
        </a:p>
      </dgm:t>
    </dgm:pt>
    <dgm:pt modelId="{11AE5F24-D518-4114-B40D-2649FD103CC7}" type="pres">
      <dgm:prSet presAssocID="{AEFA9F2B-0427-4500-AC24-02A0E0CFE2EE}" presName="node" presStyleLbl="node1" presStyleIdx="2" presStyleCnt="4">
        <dgm:presLayoutVars>
          <dgm:bulletEnabled val="1"/>
        </dgm:presLayoutVars>
      </dgm:prSet>
      <dgm:spPr/>
      <dgm:t>
        <a:bodyPr/>
        <a:lstStyle/>
        <a:p>
          <a:endParaRPr lang="zh-CN" altLang="en-US"/>
        </a:p>
      </dgm:t>
    </dgm:pt>
    <dgm:pt modelId="{8D3C6016-4E4D-4EB5-BFC8-22C8F896CD2C}" type="pres">
      <dgm:prSet presAssocID="{AEFA9F2B-0427-4500-AC24-02A0E0CFE2EE}" presName="spNode" presStyleCnt="0"/>
      <dgm:spPr/>
    </dgm:pt>
    <dgm:pt modelId="{C00024BB-D8AF-49E8-996D-8CA81930F30B}" type="pres">
      <dgm:prSet presAssocID="{6C3731A9-D7CF-4B17-AE28-025F53347D8F}" presName="sibTrans" presStyleLbl="sibTrans1D1" presStyleIdx="2" presStyleCnt="4"/>
      <dgm:spPr/>
      <dgm:t>
        <a:bodyPr/>
        <a:lstStyle/>
        <a:p>
          <a:endParaRPr lang="zh-CN" altLang="en-US"/>
        </a:p>
      </dgm:t>
    </dgm:pt>
    <dgm:pt modelId="{8BC24641-416E-478B-96B2-E4D681996C91}" type="pres">
      <dgm:prSet presAssocID="{9ADFC252-F229-4A46-8399-6C18FEF3706C}" presName="node" presStyleLbl="node1" presStyleIdx="3" presStyleCnt="4">
        <dgm:presLayoutVars>
          <dgm:bulletEnabled val="1"/>
        </dgm:presLayoutVars>
      </dgm:prSet>
      <dgm:spPr/>
      <dgm:t>
        <a:bodyPr/>
        <a:lstStyle/>
        <a:p>
          <a:endParaRPr lang="zh-CN" altLang="en-US"/>
        </a:p>
      </dgm:t>
    </dgm:pt>
    <dgm:pt modelId="{5E342AC5-1784-4480-8E66-2CA68B82A016}" type="pres">
      <dgm:prSet presAssocID="{9ADFC252-F229-4A46-8399-6C18FEF3706C}" presName="spNode" presStyleCnt="0"/>
      <dgm:spPr/>
    </dgm:pt>
    <dgm:pt modelId="{3555051D-AF0E-4BD4-BAC0-B61F801E3287}" type="pres">
      <dgm:prSet presAssocID="{42CCD236-A641-4086-AF42-312724B7A7E7}" presName="sibTrans" presStyleLbl="sibTrans1D1" presStyleIdx="3" presStyleCnt="4"/>
      <dgm:spPr/>
      <dgm:t>
        <a:bodyPr/>
        <a:lstStyle/>
        <a:p>
          <a:endParaRPr lang="zh-CN" altLang="en-US"/>
        </a:p>
      </dgm:t>
    </dgm:pt>
  </dgm:ptLst>
  <dgm:cxnLst>
    <dgm:cxn modelId="{91ED0311-18C5-4AA7-BA27-B3D1D1C9189B}" type="presOf" srcId="{ECF09543-55AB-4497-AD44-C327FC4231AE}" destId="{97D04AA1-E60E-4681-94CD-E58490625D89}" srcOrd="0" destOrd="0" presId="urn:microsoft.com/office/officeart/2005/8/layout/cycle5"/>
    <dgm:cxn modelId="{E3F28BF9-A3DA-4EF2-A175-0D954C4FECE4}" type="presOf" srcId="{9C827475-8F87-4BD6-A397-FF180E8DA8A6}" destId="{94915734-B088-462C-86A0-2F2C05217109}" srcOrd="0" destOrd="0" presId="urn:microsoft.com/office/officeart/2005/8/layout/cycle5"/>
    <dgm:cxn modelId="{5348E808-B26A-415A-8145-B3A7BB311B15}" type="presOf" srcId="{9ADFC252-F229-4A46-8399-6C18FEF3706C}" destId="{8BC24641-416E-478B-96B2-E4D681996C91}" srcOrd="0" destOrd="0" presId="urn:microsoft.com/office/officeart/2005/8/layout/cycle5"/>
    <dgm:cxn modelId="{D396AF1B-B93C-4DF1-A50C-B7D7AFC1FBE4}" type="presOf" srcId="{00561AC6-7EB8-42FF-8AE3-A6EEBB256074}" destId="{69BFDE29-591E-48D6-B9CC-4595904E11D4}" srcOrd="0" destOrd="0" presId="urn:microsoft.com/office/officeart/2005/8/layout/cycle5"/>
    <dgm:cxn modelId="{3F365420-5269-43EE-B37A-F6BEAD09087A}" type="presOf" srcId="{DB43229C-ED7D-49A9-BD8D-CC5D5999F5F2}" destId="{A905D2C0-B705-49DB-AD36-4704EC51F8C0}" srcOrd="0" destOrd="0" presId="urn:microsoft.com/office/officeart/2005/8/layout/cycle5"/>
    <dgm:cxn modelId="{15A489A0-D2A5-4A0E-93B3-80E81A21A49D}" srcId="{00561AC6-7EB8-42FF-8AE3-A6EEBB256074}" destId="{9ADFC252-F229-4A46-8399-6C18FEF3706C}" srcOrd="3" destOrd="0" parTransId="{218F5A6A-8E50-4587-AB88-E9CFA2FC104D}" sibTransId="{42CCD236-A641-4086-AF42-312724B7A7E7}"/>
    <dgm:cxn modelId="{FCD6C593-BE20-45A0-B430-1B47E49F5D30}" srcId="{00561AC6-7EB8-42FF-8AE3-A6EEBB256074}" destId="{9586A86A-E32A-4183-969E-18A46BC86C81}" srcOrd="1" destOrd="0" parTransId="{8D965F12-14F0-4EF4-A449-216811D778C4}" sibTransId="{9C827475-8F87-4BD6-A397-FF180E8DA8A6}"/>
    <dgm:cxn modelId="{5296E70D-D94C-4006-8DBF-291FA3B0CA7F}" srcId="{00561AC6-7EB8-42FF-8AE3-A6EEBB256074}" destId="{AEFA9F2B-0427-4500-AC24-02A0E0CFE2EE}" srcOrd="2" destOrd="0" parTransId="{42CDEA5D-EB96-4E62-A5FA-5F7A2BBFD0CC}" sibTransId="{6C3731A9-D7CF-4B17-AE28-025F53347D8F}"/>
    <dgm:cxn modelId="{1A82ABE5-C768-47CE-82F6-962FA33F69AE}" type="presOf" srcId="{42CCD236-A641-4086-AF42-312724B7A7E7}" destId="{3555051D-AF0E-4BD4-BAC0-B61F801E3287}" srcOrd="0" destOrd="0" presId="urn:microsoft.com/office/officeart/2005/8/layout/cycle5"/>
    <dgm:cxn modelId="{25FA3734-ABDC-4BC2-96BF-30763046C2EE}" type="presOf" srcId="{6C3731A9-D7CF-4B17-AE28-025F53347D8F}" destId="{C00024BB-D8AF-49E8-996D-8CA81930F30B}" srcOrd="0" destOrd="0" presId="urn:microsoft.com/office/officeart/2005/8/layout/cycle5"/>
    <dgm:cxn modelId="{2712016F-8BB4-4F48-B212-F27CE4FE244B}" srcId="{00561AC6-7EB8-42FF-8AE3-A6EEBB256074}" destId="{DB43229C-ED7D-49A9-BD8D-CC5D5999F5F2}" srcOrd="0" destOrd="0" parTransId="{E02EBB8A-9245-4ECC-AF16-F0F5E538AF5A}" sibTransId="{ECF09543-55AB-4497-AD44-C327FC4231AE}"/>
    <dgm:cxn modelId="{CA1EA790-F3E1-468D-97CC-62FB79338915}" type="presOf" srcId="{9586A86A-E32A-4183-969E-18A46BC86C81}" destId="{E530188C-D04B-446E-A9C6-8666099D2099}" srcOrd="0" destOrd="0" presId="urn:microsoft.com/office/officeart/2005/8/layout/cycle5"/>
    <dgm:cxn modelId="{72C196E7-E50C-440B-A512-5A0AD3BE274A}" type="presOf" srcId="{AEFA9F2B-0427-4500-AC24-02A0E0CFE2EE}" destId="{11AE5F24-D518-4114-B40D-2649FD103CC7}" srcOrd="0" destOrd="0" presId="urn:microsoft.com/office/officeart/2005/8/layout/cycle5"/>
    <dgm:cxn modelId="{AA475951-35EF-4232-B3C2-F0949CA27BDF}" type="presParOf" srcId="{69BFDE29-591E-48D6-B9CC-4595904E11D4}" destId="{A905D2C0-B705-49DB-AD36-4704EC51F8C0}" srcOrd="0" destOrd="0" presId="urn:microsoft.com/office/officeart/2005/8/layout/cycle5"/>
    <dgm:cxn modelId="{73B538C4-CCBD-4E80-ABB7-75D8BA0A62DA}" type="presParOf" srcId="{69BFDE29-591E-48D6-B9CC-4595904E11D4}" destId="{868E383E-C771-4CA4-9511-B4029E776D34}" srcOrd="1" destOrd="0" presId="urn:microsoft.com/office/officeart/2005/8/layout/cycle5"/>
    <dgm:cxn modelId="{F2DA1AED-43A2-459C-800C-4E31BA3E4AD7}" type="presParOf" srcId="{69BFDE29-591E-48D6-B9CC-4595904E11D4}" destId="{97D04AA1-E60E-4681-94CD-E58490625D89}" srcOrd="2" destOrd="0" presId="urn:microsoft.com/office/officeart/2005/8/layout/cycle5"/>
    <dgm:cxn modelId="{5092CFCA-1BDE-4C29-B99C-FAF01DCC83A1}" type="presParOf" srcId="{69BFDE29-591E-48D6-B9CC-4595904E11D4}" destId="{E530188C-D04B-446E-A9C6-8666099D2099}" srcOrd="3" destOrd="0" presId="urn:microsoft.com/office/officeart/2005/8/layout/cycle5"/>
    <dgm:cxn modelId="{F4475101-2001-4339-8616-2CC0430E5BE9}" type="presParOf" srcId="{69BFDE29-591E-48D6-B9CC-4595904E11D4}" destId="{0CC5F321-B7AD-4C9C-99BF-B5247F69A507}" srcOrd="4" destOrd="0" presId="urn:microsoft.com/office/officeart/2005/8/layout/cycle5"/>
    <dgm:cxn modelId="{0DFCDADA-354F-440C-8CD4-2182BA2D339B}" type="presParOf" srcId="{69BFDE29-591E-48D6-B9CC-4595904E11D4}" destId="{94915734-B088-462C-86A0-2F2C05217109}" srcOrd="5" destOrd="0" presId="urn:microsoft.com/office/officeart/2005/8/layout/cycle5"/>
    <dgm:cxn modelId="{2E41844D-5B40-4138-B2C5-36C681A43B69}" type="presParOf" srcId="{69BFDE29-591E-48D6-B9CC-4595904E11D4}" destId="{11AE5F24-D518-4114-B40D-2649FD103CC7}" srcOrd="6" destOrd="0" presId="urn:microsoft.com/office/officeart/2005/8/layout/cycle5"/>
    <dgm:cxn modelId="{302FC673-7B93-4DCA-988B-C84C0B3EB22E}" type="presParOf" srcId="{69BFDE29-591E-48D6-B9CC-4595904E11D4}" destId="{8D3C6016-4E4D-4EB5-BFC8-22C8F896CD2C}" srcOrd="7" destOrd="0" presId="urn:microsoft.com/office/officeart/2005/8/layout/cycle5"/>
    <dgm:cxn modelId="{AA88B6F7-A8FB-490E-BCDF-FEDF9E355AA8}" type="presParOf" srcId="{69BFDE29-591E-48D6-B9CC-4595904E11D4}" destId="{C00024BB-D8AF-49E8-996D-8CA81930F30B}" srcOrd="8" destOrd="0" presId="urn:microsoft.com/office/officeart/2005/8/layout/cycle5"/>
    <dgm:cxn modelId="{423EEDB3-88ED-45AD-A4AD-573043BD307C}" type="presParOf" srcId="{69BFDE29-591E-48D6-B9CC-4595904E11D4}" destId="{8BC24641-416E-478B-96B2-E4D681996C91}" srcOrd="9" destOrd="0" presId="urn:microsoft.com/office/officeart/2005/8/layout/cycle5"/>
    <dgm:cxn modelId="{B524F3CE-C1F1-48F1-B3AB-5B93D2D634AD}" type="presParOf" srcId="{69BFDE29-591E-48D6-B9CC-4595904E11D4}" destId="{5E342AC5-1784-4480-8E66-2CA68B82A016}" srcOrd="10" destOrd="0" presId="urn:microsoft.com/office/officeart/2005/8/layout/cycle5"/>
    <dgm:cxn modelId="{24B6CAAE-86D1-4B81-AD46-23035D90B0A1}" type="presParOf" srcId="{69BFDE29-591E-48D6-B9CC-4595904E11D4}" destId="{3555051D-AF0E-4BD4-BAC0-B61F801E3287}" srcOrd="11" destOrd="0" presId="urn:microsoft.com/office/officeart/2005/8/layout/cycle5"/>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银联商务 四川分公司</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737F84-E33E-466F-8C00-F583444ADFDD}" type="datetimeFigureOut">
              <a:rPr lang="zh-CN" altLang="en-US" smtClean="0"/>
              <a:pPr/>
              <a:t>2016/8/22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29F950-8EA9-47DC-A775-C48EBB2D1E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银联商务 四川分公司</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8A15F-1BA0-48FE-8E73-8BA38E60F437}" type="datetimeFigureOut">
              <a:rPr lang="zh-CN" altLang="en-US" smtClean="0"/>
              <a:pPr/>
              <a:t>2016/8/22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9D9F19-3AEB-40F5-A72A-300267E7F627}" type="slidenum">
              <a:rPr lang="zh-CN" altLang="en-US" smtClean="0"/>
              <a:pPr/>
              <a:t>‹#›</a:t>
            </a:fld>
            <a:endParaRPr lang="zh-CN" altLang="en-US"/>
          </a:p>
        </p:txBody>
      </p:sp>
    </p:spTree>
    <p:extLst>
      <p:ext uri="{BB962C8B-B14F-4D97-AF65-F5344CB8AC3E}">
        <p14:creationId xmlns:p14="http://schemas.microsoft.com/office/powerpoint/2010/main" xmlns="" val="2853885795"/>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页眉占位符 4"/>
          <p:cNvSpPr>
            <a:spLocks noGrp="1"/>
          </p:cNvSpPr>
          <p:nvPr>
            <p:ph type="hdr" sz="quarter" idx="10"/>
          </p:nvPr>
        </p:nvSpPr>
        <p:spPr/>
        <p:txBody>
          <a:bodyPr/>
          <a:lstStyle/>
          <a:p>
            <a:r>
              <a:rPr lang="zh-CN" altLang="en-US" smtClean="0"/>
              <a:t>银联商务 四川分公司</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8" name="Group 12"/>
          <p:cNvGrpSpPr>
            <a:grpSpLocks/>
          </p:cNvGrpSpPr>
          <p:nvPr/>
        </p:nvGrpSpPr>
        <p:grpSpPr bwMode="auto">
          <a:xfrm>
            <a:off x="0" y="0"/>
            <a:ext cx="9144000" cy="6870700"/>
            <a:chOff x="0" y="0"/>
            <a:chExt cx="9144000" cy="6870787"/>
          </a:xfrm>
        </p:grpSpPr>
        <p:pic>
          <p:nvPicPr>
            <p:cNvPr id="39"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705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 name="Picture 7"/>
            <p:cNvPicPr>
              <a:picLocks noChangeAspect="1" noChangeArrowheads="1"/>
            </p:cNvPicPr>
            <p:nvPr/>
          </p:nvPicPr>
          <p:blipFill>
            <a:blip r:embed="rId3">
              <a:extLst>
                <a:ext uri="{28A0092B-C50C-407E-A947-70E740481C1C}">
                  <a14:useLocalDpi xmlns:a14="http://schemas.microsoft.com/office/drawing/2010/main" xmlns="" val="0"/>
                </a:ext>
              </a:extLst>
            </a:blip>
            <a:srcRect l="9349" r="63898"/>
            <a:stretch>
              <a:fillRect/>
            </a:stretch>
          </p:blipFill>
          <p:spPr bwMode="auto">
            <a:xfrm>
              <a:off x="855023" y="0"/>
              <a:ext cx="2446317" cy="6870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Straight Connector 9"/>
            <p:cNvSpPr>
              <a:spLocks noChangeShapeType="1"/>
            </p:cNvSpPr>
            <p:nvPr/>
          </p:nvSpPr>
          <p:spPr bwMode="auto">
            <a:xfrm>
              <a:off x="863600" y="0"/>
              <a:ext cx="1" cy="6870574"/>
            </a:xfrm>
            <a:prstGeom prst="line">
              <a:avLst/>
            </a:prstGeom>
            <a:noFill/>
            <a:ln w="38100" cap="flat" cmpd="sng">
              <a:solidFill>
                <a:schemeClr val="bg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 name="Straight Connector 11"/>
            <p:cNvSpPr>
              <a:spLocks noChangeShapeType="1"/>
            </p:cNvSpPr>
            <p:nvPr/>
          </p:nvSpPr>
          <p:spPr bwMode="auto">
            <a:xfrm>
              <a:off x="3301340" y="0"/>
              <a:ext cx="10185" cy="6858000"/>
            </a:xfrm>
            <a:prstGeom prst="line">
              <a:avLst/>
            </a:prstGeom>
            <a:noFill/>
            <a:ln w="38100" cap="flat" cmpd="sng">
              <a:solidFill>
                <a:schemeClr val="bg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4" name="KSO_FD"/>
          <p:cNvSpPr>
            <a:spLocks noGrp="1"/>
          </p:cNvSpPr>
          <p:nvPr>
            <p:ph type="dt" sz="half" idx="10"/>
          </p:nvPr>
        </p:nvSpPr>
        <p:spPr/>
        <p:txBody>
          <a:bodyPr/>
          <a:lstStyle/>
          <a:p>
            <a:fld id="{C9E60F58-3108-4415-857A-6D0360DF626E}" type="datetimeFigureOut">
              <a:rPr lang="zh-CN" altLang="en-US" smtClean="0"/>
              <a:pPr/>
              <a:t>2016/8/22 Monday</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pPr/>
              <a:t>‹#›</a:t>
            </a:fld>
            <a:endParaRPr lang="zh-CN" altLang="en-US"/>
          </a:p>
        </p:txBody>
      </p:sp>
      <p:sp>
        <p:nvSpPr>
          <p:cNvPr id="2" name="矩形 1"/>
          <p:cNvSpPr/>
          <p:nvPr/>
        </p:nvSpPr>
        <p:spPr>
          <a:xfrm>
            <a:off x="863600" y="3729026"/>
            <a:ext cx="8280400" cy="21144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CT2"/>
          <p:cNvSpPr>
            <a:spLocks noGrp="1"/>
          </p:cNvSpPr>
          <p:nvPr>
            <p:ph type="subTitle" idx="1" hasCustomPrompt="1"/>
          </p:nvPr>
        </p:nvSpPr>
        <p:spPr>
          <a:xfrm>
            <a:off x="2177144" y="5042294"/>
            <a:ext cx="6521056" cy="467211"/>
          </a:xfrm>
          <a:noFill/>
        </p:spPr>
        <p:txBody>
          <a:bodyPr>
            <a:noAutofit/>
          </a:bodyPr>
          <a:lstStyle>
            <a:lvl1pPr marL="0" indent="0" algn="r">
              <a:buNone/>
              <a:defRPr sz="1800">
                <a:solidFill>
                  <a:schemeClr val="accent2">
                    <a:lumMod val="7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2177143" y="4095329"/>
            <a:ext cx="6521056" cy="879025"/>
          </a:xfrm>
        </p:spPr>
        <p:txBody>
          <a:bodyPr>
            <a:noAutofit/>
          </a:bodyPr>
          <a:lstStyle>
            <a:lvl1pPr algn="r">
              <a:lnSpc>
                <a:spcPct val="110000"/>
              </a:lnSpc>
              <a:defRPr sz="3200" b="0" baseline="0">
                <a:solidFill>
                  <a:schemeClr val="accent1">
                    <a:lumMod val="75000"/>
                  </a:schemeClr>
                </a:solidFill>
                <a:effectLst/>
                <a:latin typeface="+mj-ea"/>
                <a:ea typeface="+mj-ea"/>
              </a:defRPr>
            </a:lvl1pPr>
          </a:lstStyle>
          <a:p>
            <a:r>
              <a:rPr lang="zh-CN" altLang="en-US" dirty="0" smtClean="0"/>
              <a:t>单击此处添加您的标题文字</a:t>
            </a:r>
            <a:endParaRPr lang="zh-CN" altLang="en-US" dirty="0"/>
          </a:p>
        </p:txBody>
      </p:sp>
    </p:spTree>
    <p:extLst>
      <p:ext uri="{BB962C8B-B14F-4D97-AF65-F5344CB8AC3E}">
        <p14:creationId xmlns:p14="http://schemas.microsoft.com/office/powerpoint/2010/main" xmlns="" val="374700776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403567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398323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a:defRPr>
                <a:solidFill>
                  <a:schemeClr val="accent2">
                    <a:lumMod val="75000"/>
                  </a:schemeClr>
                </a:solidFill>
              </a:defRPr>
            </a:lvl1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153752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108199"/>
            <a:ext cx="5995988" cy="1235075"/>
          </a:xfrm>
        </p:spPr>
        <p:txBody>
          <a:bodyPr anchor="b">
            <a:normAutofit/>
          </a:bodyPr>
          <a:lstStyle>
            <a:lvl1pPr algn="ctr">
              <a:defRPr sz="36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69"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1739418786"/>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499" y="1244600"/>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75956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75640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333595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36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129173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CE42DF3B-51FE-450A-9A6E-F55AD3E62A2C}" type="datetimeFigureOut">
              <a:rPr lang="zh-CN" altLang="en-US" smtClean="0"/>
              <a:pPr/>
              <a:t>2016/8/22 Monday</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D79B6E11-455F-43A9-9BD5-E75DB0BC5A46}" type="slidenum">
              <a:rPr lang="zh-CN" altLang="en-US" smtClean="0"/>
              <a:pPr/>
              <a:t>‹#›</a:t>
            </a:fld>
            <a:endParaRPr lang="zh-CN" altLang="en-US"/>
          </a:p>
        </p:txBody>
      </p:sp>
    </p:spTree>
    <p:extLst>
      <p:ext uri="{BB962C8B-B14F-4D97-AF65-F5344CB8AC3E}">
        <p14:creationId xmlns:p14="http://schemas.microsoft.com/office/powerpoint/2010/main" xmlns="" val="382716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flipH="1">
            <a:off x="0" y="0"/>
            <a:ext cx="9144000" cy="6870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矩形 6"/>
          <p:cNvSpPr/>
          <p:nvPr/>
        </p:nvSpPr>
        <p:spPr>
          <a:xfrm>
            <a:off x="0" y="0"/>
            <a:ext cx="9144000" cy="6858000"/>
          </a:xfrm>
          <a:prstGeom prst="rect">
            <a:avLst/>
          </a:prstGeom>
          <a:solidFill>
            <a:srgbClr val="F9F9F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2DF3B-51FE-450A-9A6E-F55AD3E62A2C}" type="datetimeFigureOut">
              <a:rPr lang="zh-CN" altLang="en-US" smtClean="0"/>
              <a:pPr/>
              <a:t>2016/8/22 Monday</a:t>
            </a:fld>
            <a:endParaRPr lang="zh-CN" altLang="en-US"/>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B6E11-455F-43A9-9BD5-E75DB0BC5A46}" type="slidenum">
              <a:rPr lang="zh-CN" altLang="en-US" smtClean="0"/>
              <a:pPr/>
              <a:t>‹#›</a:t>
            </a:fld>
            <a:endParaRPr lang="zh-CN" altLang="en-US"/>
          </a:p>
        </p:txBody>
      </p:sp>
      <p:sp>
        <p:nvSpPr>
          <p:cNvPr id="2" name="KSO_BT1"/>
          <p:cNvSpPr>
            <a:spLocks noGrp="1"/>
          </p:cNvSpPr>
          <p:nvPr>
            <p:ph type="title"/>
          </p:nvPr>
        </p:nvSpPr>
        <p:spPr>
          <a:xfrm>
            <a:off x="495300" y="200657"/>
            <a:ext cx="8215843" cy="92855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95300" y="1329873"/>
            <a:ext cx="8215843" cy="513969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xmlns="" val="2961472414"/>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defTabSz="914400" rtl="0" eaLnBrk="1" latinLnBrk="0" hangingPunct="1">
        <a:lnSpc>
          <a:spcPct val="90000"/>
        </a:lnSpc>
        <a:spcBef>
          <a:spcPct val="0"/>
        </a:spcBef>
        <a:buNone/>
        <a:defRPr sz="3200" b="0" i="0" kern="1200" baseline="0">
          <a:solidFill>
            <a:schemeClr val="accent1"/>
          </a:solidFill>
          <a:effectLst/>
          <a:latin typeface="+mj-ea"/>
          <a:ea typeface="+mj-ea"/>
          <a:cs typeface="+mj-cs"/>
        </a:defRPr>
      </a:lvl1pPr>
    </p:titleStyle>
    <p:bodyStyle>
      <a:lvl1pPr marL="357188" indent="-357188" algn="just" defTabSz="914400" rtl="0" eaLnBrk="1" latinLnBrk="0" hangingPunct="1">
        <a:lnSpc>
          <a:spcPct val="110000"/>
        </a:lnSpc>
        <a:spcBef>
          <a:spcPts val="600"/>
        </a:spcBef>
        <a:spcAft>
          <a:spcPts val="0"/>
        </a:spcAft>
        <a:buClr>
          <a:schemeClr val="accent1"/>
        </a:buClr>
        <a:buSzPct val="70000"/>
        <a:buFont typeface="Wingdings 2" panose="05020102010507070707" pitchFamily="18" charset="2"/>
        <a:buChar char="!"/>
        <a:defRPr lang="zh-CN" altLang="en-US" sz="2400" kern="1200" baseline="0" dirty="0" smtClean="0">
          <a:solidFill>
            <a:schemeClr val="accent2">
              <a:lumMod val="75000"/>
            </a:schemeClr>
          </a:solidFill>
          <a:latin typeface="+mn-ea"/>
          <a:ea typeface="+mn-ea"/>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image" Target="../media/image4.png"/><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Layout" Target="../slideLayouts/slideLayout6.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smtClean="0">
                <a:effectLst>
                  <a:outerShdw blurRad="38100" dist="38100" dir="2700000" algn="tl">
                    <a:srgbClr val="000000">
                      <a:alpha val="43137"/>
                    </a:srgbClr>
                  </a:outerShdw>
                </a:effectLst>
              </a:rPr>
              <a:t>银联商务智能终端</a:t>
            </a:r>
            <a:endParaRPr lang="zh-CN" altLang="en-US" sz="4400"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1214414" y="4929198"/>
            <a:ext cx="3343275" cy="619125"/>
          </a:xfrm>
          <a:prstGeom prst="rect">
            <a:avLst/>
          </a:prstGeom>
          <a:noFill/>
          <a:ln w="9525">
            <a:noFill/>
            <a:miter lim="800000"/>
            <a:headEnd/>
            <a:tailEnd/>
          </a:ln>
          <a:effectLst/>
        </p:spPr>
      </p:pic>
      <p:sp>
        <p:nvSpPr>
          <p:cNvPr id="5" name="副标题 4"/>
          <p:cNvSpPr>
            <a:spLocks noGrp="1"/>
          </p:cNvSpPr>
          <p:nvPr>
            <p:ph type="subTitle" idx="1"/>
          </p:nvPr>
        </p:nvSpPr>
        <p:spPr>
          <a:xfrm>
            <a:off x="2143108" y="5000636"/>
            <a:ext cx="6572296" cy="1214446"/>
          </a:xfrm>
        </p:spPr>
        <p:txBody>
          <a:bodyPr/>
          <a:lstStyle/>
          <a:p>
            <a:r>
              <a:rPr altLang="en-US" sz="4000" dirty="0" smtClean="0">
                <a:latin typeface="+mj-ea"/>
                <a:ea typeface="+mj-ea"/>
              </a:rPr>
              <a:t>技术管理部</a:t>
            </a:r>
            <a:endParaRPr lang="en-US" altLang="en-US" sz="4000" dirty="0" smtClean="0">
              <a:latin typeface="+mj-ea"/>
              <a:ea typeface="+mj-ea"/>
            </a:endParaRPr>
          </a:p>
          <a:p>
            <a:r>
              <a:rPr altLang="en-US" dirty="0" smtClean="0"/>
              <a:t> 初稿 余强 </a:t>
            </a:r>
            <a:endParaRPr lang="zh-CN" altLang="en-US" dirty="0"/>
          </a:p>
        </p:txBody>
      </p:sp>
    </p:spTree>
    <p:extLst>
      <p:ext uri="{BB962C8B-B14F-4D97-AF65-F5344CB8AC3E}">
        <p14:creationId xmlns:p14="http://schemas.microsoft.com/office/powerpoint/2010/main" xmlns="" val="1169169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4139952" y="2024230"/>
            <a:ext cx="4629150" cy="3528392"/>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商户进入我的账单</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账单分当日交易与历史交易查询</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当日交易只能查询到今日的交易数据</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历史交易查询，只能按日期进行查询</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历史数据不在终端上保存，查询后，从平台下发数据供用户参考，只能查询近</a:t>
            </a:r>
            <a:r>
              <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3</a:t>
            </a: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月的数据；</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txBox="1">
            <a:spLocks/>
          </p:cNvSpPr>
          <p:nvPr/>
        </p:nvSpPr>
        <p:spPr>
          <a:xfrm>
            <a:off x="858442" y="2133602"/>
            <a:ext cx="2949178" cy="719334"/>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en-US" altLang="zh-CN"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     </a:t>
            </a:r>
            <a:endParaRPr kumimoji="0" lang="zh-CN" altLang="en-US" sz="2000" b="0"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2132857"/>
            <a:ext cx="2535742" cy="720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椭圆 5"/>
          <p:cNvSpPr/>
          <p:nvPr/>
        </p:nvSpPr>
        <p:spPr>
          <a:xfrm>
            <a:off x="971600" y="2636912"/>
            <a:ext cx="792088" cy="86409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latin typeface="+mj-ea"/>
                <a:ea typeface="+mj-ea"/>
              </a:rPr>
              <a:t>当日交易</a:t>
            </a:r>
            <a:endParaRPr lang="zh-CN" altLang="en-US" sz="1000" dirty="0">
              <a:latin typeface="+mj-ea"/>
              <a:ea typeface="+mj-ea"/>
            </a:endParaRPr>
          </a:p>
        </p:txBody>
      </p:sp>
      <p:sp>
        <p:nvSpPr>
          <p:cNvPr id="7" name="椭圆 6"/>
          <p:cNvSpPr/>
          <p:nvPr/>
        </p:nvSpPr>
        <p:spPr>
          <a:xfrm>
            <a:off x="2350455" y="2636912"/>
            <a:ext cx="792088" cy="864096"/>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latin typeface="+mj-ea"/>
                <a:ea typeface="+mj-ea"/>
              </a:rPr>
              <a:t>历史交易</a:t>
            </a:r>
            <a:endParaRPr lang="zh-CN" altLang="en-US" sz="1000" dirty="0">
              <a:latin typeface="+mj-ea"/>
              <a:ea typeface="+mj-ea"/>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3789040"/>
            <a:ext cx="2535742" cy="15488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标题 1"/>
          <p:cNvSpPr>
            <a:spLocks noGrp="1"/>
          </p:cNvSpPr>
          <p:nvPr>
            <p:ph type="title"/>
          </p:nvPr>
        </p:nvSpPr>
        <p:spPr/>
        <p:txBody>
          <a:bodyPr/>
          <a:lstStyle/>
          <a:p>
            <a:r>
              <a:rPr lang="zh-CN" altLang="en-US" dirty="0" smtClean="0"/>
              <a:t>我的账单</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827584" y="1412776"/>
            <a:ext cx="2949178" cy="720080"/>
          </a:xfrm>
          <a:prstGeom prst="rect">
            <a:avLst/>
          </a:prstGeom>
          <a:solidFill>
            <a:srgbClr val="FFFFFF"/>
          </a:solidFill>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smtClean="0">
                <a:ln>
                  <a:noFill/>
                </a:ln>
                <a:solidFill>
                  <a:srgbClr val="3D3F41"/>
                </a:solidFill>
                <a:effectLst/>
                <a:uLnTx/>
                <a:uFillTx/>
                <a:latin typeface="Arial Black" panose="020B0A04020102020204" pitchFamily="34" charset="0"/>
                <a:ea typeface="微软雅黑" panose="020B0503020204020204" pitchFamily="34" charset="-122"/>
                <a:cs typeface="+mj-cs"/>
              </a:rPr>
              <a:t>我的账单</a:t>
            </a:r>
            <a:endParaRPr kumimoji="0" lang="zh-CN" altLang="en-US" sz="3200" b="1" i="0" u="none" strike="noStrike" kern="1200" cap="none" spc="0" normalizeH="0" baseline="0" noProof="0" dirty="0">
              <a:ln>
                <a:noFill/>
              </a:ln>
              <a:solidFill>
                <a:srgbClr val="3D3F41"/>
              </a:solidFill>
              <a:effectLst/>
              <a:uLnTx/>
              <a:uFillTx/>
              <a:latin typeface="Arial Black" panose="020B0A04020102020204" pitchFamily="34" charset="0"/>
              <a:ea typeface="微软雅黑" panose="020B0503020204020204" pitchFamily="34" charset="-122"/>
              <a:cs typeface="+mj-cs"/>
            </a:endParaRPr>
          </a:p>
        </p:txBody>
      </p:sp>
      <p:sp>
        <p:nvSpPr>
          <p:cNvPr id="4" name="内容占位符 2"/>
          <p:cNvSpPr txBox="1">
            <a:spLocks/>
          </p:cNvSpPr>
          <p:nvPr/>
        </p:nvSpPr>
        <p:spPr>
          <a:xfrm>
            <a:off x="4139952" y="2024230"/>
            <a:ext cx="4629150" cy="3528392"/>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显示交易日期、消费总金额；</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按收款方式显示各细项汇总金额；</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lang="zh-CN" altLang="en-US" sz="2000" dirty="0" smtClean="0">
                <a:solidFill>
                  <a:schemeClr val="accent6">
                    <a:lumMod val="75000"/>
                  </a:schemeClr>
                </a:solidFill>
                <a:latin typeface="Arial" panose="020B0604020202020204" pitchFamily="34" charset="0"/>
                <a:ea typeface="微软雅黑" panose="020B0503020204020204" pitchFamily="34" charset="-122"/>
              </a:rPr>
              <a:t>收款方式可以根据市场逐步叠加；</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商户点击收款方式图标进入详单查询</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5" name="文本占位符 3"/>
          <p:cNvSpPr txBox="1">
            <a:spLocks/>
          </p:cNvSpPr>
          <p:nvPr/>
        </p:nvSpPr>
        <p:spPr>
          <a:xfrm>
            <a:off x="858442" y="2133602"/>
            <a:ext cx="2949178" cy="719334"/>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en-US" altLang="zh-CN"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     </a:t>
            </a:r>
            <a:endParaRPr kumimoji="0" lang="zh-CN" altLang="en-US" sz="2000" b="0"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7" name="标题 1"/>
          <p:cNvSpPr>
            <a:spLocks noGrp="1"/>
          </p:cNvSpPr>
          <p:nvPr>
            <p:ph type="title"/>
          </p:nvPr>
        </p:nvSpPr>
        <p:spPr/>
        <p:txBody>
          <a:bodyPr/>
          <a:lstStyle/>
          <a:p>
            <a:r>
              <a:rPr lang="zh-CN" altLang="en-US" dirty="0" smtClean="0"/>
              <a:t>账单汇总显示</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857224" y="2285992"/>
            <a:ext cx="2743200" cy="3752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a:spLocks/>
          </p:cNvSpPr>
          <p:nvPr/>
        </p:nvSpPr>
        <p:spPr>
          <a:xfrm>
            <a:off x="4283968" y="1142246"/>
            <a:ext cx="3810000" cy="4932363"/>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账单详情查询</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endParaRPr>
          </a:p>
          <a:p>
            <a:pPr marL="0" marR="0" lvl="0" indent="0"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  </a:t>
            </a:r>
            <a:r>
              <a:rPr kumimoji="0" lang="zh-CN" altLang="en-US"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用户点击对应的图标进入详情查询，显示交易列表；</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交易详情查询</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endParaRPr>
          </a:p>
          <a:p>
            <a:pPr marL="0" marR="0" lvl="0" indent="0"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  </a:t>
            </a:r>
            <a:r>
              <a:rPr kumimoji="0" lang="zh-CN" altLang="en-US"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用户点击某一笔记录，进入交易详情界面查看，同时点击打印可以重打印该笔交易</a:t>
            </a:r>
            <a:r>
              <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POS</a:t>
            </a:r>
            <a:r>
              <a:rPr kumimoji="0" lang="zh-CN" altLang="en-US"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凭证。在当日签退后，历史数据，只能通过平台重新下发打印数据；</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endParaRPr kumimoji="0" lang="zh-CN" altLang="en-US" sz="2000" b="0"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1150545"/>
            <a:ext cx="3240360" cy="20029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1561" y="3429000"/>
            <a:ext cx="3240360" cy="2628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标题 1"/>
          <p:cNvSpPr>
            <a:spLocks noGrp="1"/>
          </p:cNvSpPr>
          <p:nvPr>
            <p:ph type="title"/>
          </p:nvPr>
        </p:nvSpPr>
        <p:spPr/>
        <p:txBody>
          <a:bodyPr/>
          <a:lstStyle/>
          <a:p>
            <a:r>
              <a:rPr lang="zh-CN" altLang="en-US" dirty="0" smtClean="0"/>
              <a:t>账单明细查询</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我的会员</a:t>
            </a:r>
            <a:endParaRPr lang="zh-CN" altLang="en-US" dirty="0"/>
          </a:p>
        </p:txBody>
      </p:sp>
      <p:sp>
        <p:nvSpPr>
          <p:cNvPr id="3" name="内容占位符 2"/>
          <p:cNvSpPr>
            <a:spLocks noGrp="1"/>
          </p:cNvSpPr>
          <p:nvPr>
            <p:ph idx="1"/>
          </p:nvPr>
        </p:nvSpPr>
        <p:spPr>
          <a:xfrm>
            <a:off x="3571868" y="2786058"/>
            <a:ext cx="5058314" cy="1465755"/>
          </a:xfrm>
        </p:spPr>
        <p:txBody>
          <a:bodyPr>
            <a:normAutofit fontScale="92500" lnSpcReduction="10000"/>
          </a:bodyPr>
          <a:lstStyle/>
          <a:p>
            <a:r>
              <a:rPr lang="zh-CN" altLang="en-US" dirty="0" smtClean="0"/>
              <a:t>我的会员功能，提供给没有自建会员系统的商户使用。基础对象为美容院、美发店等小型商户，包含注册、管理、积分查询，积分充值等功能；</a:t>
            </a:r>
            <a:endParaRPr lang="zh-CN" altLang="en-US" dirty="0"/>
          </a:p>
        </p:txBody>
      </p:sp>
      <p:sp>
        <p:nvSpPr>
          <p:cNvPr id="6" name="圆角矩形 5"/>
          <p:cNvSpPr/>
          <p:nvPr/>
        </p:nvSpPr>
        <p:spPr>
          <a:xfrm>
            <a:off x="285720" y="2500306"/>
            <a:ext cx="1428760" cy="107157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会员注册</a:t>
            </a:r>
            <a:endParaRPr lang="zh-CN" altLang="en-US" b="1" dirty="0">
              <a:effectLst>
                <a:outerShdw blurRad="38100" dist="38100" dir="2700000" algn="tl">
                  <a:srgbClr val="000000">
                    <a:alpha val="43137"/>
                  </a:srgbClr>
                </a:outerShdw>
              </a:effectLst>
              <a:latin typeface="+mj-ea"/>
              <a:ea typeface="+mj-ea"/>
            </a:endParaRPr>
          </a:p>
        </p:txBody>
      </p:sp>
      <p:sp>
        <p:nvSpPr>
          <p:cNvPr id="7" name="圆角矩形 6"/>
          <p:cNvSpPr/>
          <p:nvPr/>
        </p:nvSpPr>
        <p:spPr>
          <a:xfrm>
            <a:off x="1928794" y="2500306"/>
            <a:ext cx="1357322" cy="107157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会员管理</a:t>
            </a:r>
            <a:endParaRPr lang="zh-CN" altLang="en-US" b="1" dirty="0">
              <a:effectLst>
                <a:outerShdw blurRad="38100" dist="38100" dir="2700000" algn="tl">
                  <a:srgbClr val="000000">
                    <a:alpha val="43137"/>
                  </a:srgbClr>
                </a:outerShdw>
              </a:effectLst>
              <a:latin typeface="+mj-ea"/>
              <a:ea typeface="+mj-ea"/>
            </a:endParaRPr>
          </a:p>
        </p:txBody>
      </p:sp>
      <p:sp>
        <p:nvSpPr>
          <p:cNvPr id="10" name="圆角矩形 9"/>
          <p:cNvSpPr/>
          <p:nvPr/>
        </p:nvSpPr>
        <p:spPr>
          <a:xfrm>
            <a:off x="357158" y="3786190"/>
            <a:ext cx="1357322" cy="107157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积分查询</a:t>
            </a:r>
            <a:endParaRPr lang="zh-CN" altLang="en-US" b="1" dirty="0">
              <a:effectLst>
                <a:outerShdw blurRad="38100" dist="38100" dir="2700000" algn="tl">
                  <a:srgbClr val="000000">
                    <a:alpha val="43137"/>
                  </a:srgbClr>
                </a:outerShdw>
              </a:effectLst>
              <a:latin typeface="+mj-ea"/>
              <a:ea typeface="+mj-ea"/>
            </a:endParaRPr>
          </a:p>
        </p:txBody>
      </p:sp>
      <p:sp>
        <p:nvSpPr>
          <p:cNvPr id="11" name="圆角矩形 10"/>
          <p:cNvSpPr/>
          <p:nvPr/>
        </p:nvSpPr>
        <p:spPr>
          <a:xfrm>
            <a:off x="1928794" y="3786190"/>
            <a:ext cx="1357322" cy="107157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积分充值</a:t>
            </a:r>
            <a:endParaRPr lang="zh-CN" altLang="en-US" b="1" dirty="0">
              <a:effectLst>
                <a:outerShdw blurRad="38100" dist="38100" dir="2700000" algn="tl">
                  <a:srgbClr val="000000">
                    <a:alpha val="43137"/>
                  </a:srgbClr>
                </a:outerShdw>
              </a:effectLst>
              <a:latin typeface="+mj-ea"/>
              <a:ea typeface="+mj-ea"/>
            </a:endParaRPr>
          </a:p>
        </p:txBody>
      </p:sp>
      <p:sp>
        <p:nvSpPr>
          <p:cNvPr id="12" name="圆角矩形 11"/>
          <p:cNvSpPr/>
          <p:nvPr/>
        </p:nvSpPr>
        <p:spPr>
          <a:xfrm>
            <a:off x="285720" y="1857364"/>
            <a:ext cx="3000396"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我的会员</a:t>
            </a:r>
            <a:endParaRPr lang="zh-CN" altLang="en-US" b="1" dirty="0">
              <a:effectLst>
                <a:outerShdw blurRad="38100" dist="38100" dir="2700000" algn="tl">
                  <a:srgbClr val="000000">
                    <a:alpha val="43137"/>
                  </a:srgbClr>
                </a:outerShdw>
              </a:effectLst>
              <a:latin typeface="+mj-ea"/>
              <a:ea typeface="+mj-ea"/>
            </a:endParaRPr>
          </a:p>
        </p:txBody>
      </p:sp>
      <p:sp>
        <p:nvSpPr>
          <p:cNvPr id="13" name="左箭头 12"/>
          <p:cNvSpPr/>
          <p:nvPr/>
        </p:nvSpPr>
        <p:spPr>
          <a:xfrm>
            <a:off x="428596" y="2000240"/>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p:txBody>
          <a:bodyPr/>
          <a:lstStyle/>
          <a:p>
            <a:r>
              <a:rPr lang="zh-CN" altLang="en-US" dirty="0" smtClean="0"/>
              <a:t>会员注册</a:t>
            </a:r>
            <a:endParaRPr lang="zh-CN" altLang="en-US" dirty="0"/>
          </a:p>
        </p:txBody>
      </p:sp>
      <p:sp>
        <p:nvSpPr>
          <p:cNvPr id="4" name="内容占位符 3"/>
          <p:cNvSpPr>
            <a:spLocks noGrp="1"/>
          </p:cNvSpPr>
          <p:nvPr>
            <p:ph sz="half" idx="1"/>
          </p:nvPr>
        </p:nvSpPr>
        <p:spPr>
          <a:xfrm>
            <a:off x="4500562" y="1285860"/>
            <a:ext cx="3810000" cy="4932363"/>
          </a:xfrm>
        </p:spPr>
        <p:txBody>
          <a:bodyPr/>
          <a:lstStyle/>
          <a:p>
            <a:r>
              <a:rPr lang="zh-CN" altLang="en-US" dirty="0" smtClean="0"/>
              <a:t>会员注册功能以手机号作为会员唯一识别标志</a:t>
            </a:r>
            <a:endParaRPr lang="en-US" altLang="zh-CN" dirty="0" smtClean="0"/>
          </a:p>
          <a:p>
            <a:r>
              <a:rPr lang="zh-CN" altLang="en-US" dirty="0" smtClean="0"/>
              <a:t>登记会员名称及生日等参数，用于商户活动时短信推广，加深商户与会员之间的互动；</a:t>
            </a:r>
            <a:endParaRPr lang="en-US" altLang="zh-CN" dirty="0" smtClean="0"/>
          </a:p>
          <a:p>
            <a:r>
              <a:rPr lang="zh-CN" altLang="en-US" dirty="0" smtClean="0"/>
              <a:t>消费密码用于会员积分消费时验证使用；</a:t>
            </a:r>
            <a:endParaRPr lang="zh-CN" altLang="en-US" dirty="0"/>
          </a:p>
        </p:txBody>
      </p:sp>
      <p:sp>
        <p:nvSpPr>
          <p:cNvPr id="5" name="圆角矩形 4"/>
          <p:cNvSpPr/>
          <p:nvPr/>
        </p:nvSpPr>
        <p:spPr>
          <a:xfrm>
            <a:off x="500034" y="1285860"/>
            <a:ext cx="3143272"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会员注册</a:t>
            </a:r>
            <a:endParaRPr lang="zh-CN" altLang="en-US" b="1" dirty="0">
              <a:effectLst>
                <a:outerShdw blurRad="38100" dist="38100" dir="2700000" algn="tl">
                  <a:srgbClr val="000000">
                    <a:alpha val="43137"/>
                  </a:srgbClr>
                </a:outerShdw>
              </a:effectLst>
              <a:latin typeface="+mj-ea"/>
              <a:ea typeface="+mj-ea"/>
            </a:endParaRPr>
          </a:p>
        </p:txBody>
      </p:sp>
      <p:sp>
        <p:nvSpPr>
          <p:cNvPr id="6" name="左箭头 5"/>
          <p:cNvSpPr/>
          <p:nvPr/>
        </p:nvSpPr>
        <p:spPr>
          <a:xfrm>
            <a:off x="714348" y="1428736"/>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1" name="TextBox 10"/>
          <p:cNvSpPr txBox="1"/>
          <p:nvPr/>
        </p:nvSpPr>
        <p:spPr>
          <a:xfrm>
            <a:off x="500034" y="2000240"/>
            <a:ext cx="3143272" cy="261302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手机号码：</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会员名称：</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会员生日：</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消费密码：</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确认密码：</a:t>
            </a:r>
          </a:p>
        </p:txBody>
      </p:sp>
      <p:sp>
        <p:nvSpPr>
          <p:cNvPr id="13" name="圆角矩形 12"/>
          <p:cNvSpPr/>
          <p:nvPr/>
        </p:nvSpPr>
        <p:spPr>
          <a:xfrm>
            <a:off x="1428728" y="4786322"/>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提交注册</a:t>
            </a:r>
            <a:endParaRPr lang="zh-CN" altLang="en-US" sz="1200" b="1" dirty="0">
              <a:effectLst>
                <a:outerShdw blurRad="38100" dist="38100" dir="2700000" algn="tl">
                  <a:srgbClr val="000000">
                    <a:alpha val="43137"/>
                  </a:srgbClr>
                </a:outerShdw>
              </a:effectLst>
              <a:latin typeface="+mj-ea"/>
              <a:ea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会员查询</a:t>
            </a:r>
            <a:endParaRPr lang="zh-CN" altLang="en-US" dirty="0"/>
          </a:p>
        </p:txBody>
      </p:sp>
      <p:sp>
        <p:nvSpPr>
          <p:cNvPr id="3" name="内容占位符 2"/>
          <p:cNvSpPr>
            <a:spLocks noGrp="1"/>
          </p:cNvSpPr>
          <p:nvPr>
            <p:ph idx="1"/>
          </p:nvPr>
        </p:nvSpPr>
        <p:spPr>
          <a:xfrm>
            <a:off x="3500430" y="2000240"/>
            <a:ext cx="5058314" cy="2571768"/>
          </a:xfrm>
        </p:spPr>
        <p:txBody>
          <a:bodyPr>
            <a:normAutofit/>
          </a:bodyPr>
          <a:lstStyle/>
          <a:p>
            <a:pPr>
              <a:buNone/>
            </a:pPr>
            <a:r>
              <a:rPr lang="zh-CN" altLang="en-US" dirty="0" smtClean="0"/>
              <a:t>会员查询：</a:t>
            </a:r>
            <a:endParaRPr lang="en-US" altLang="zh-CN" dirty="0" smtClean="0"/>
          </a:p>
          <a:p>
            <a:pPr>
              <a:buNone/>
            </a:pPr>
            <a:r>
              <a:rPr lang="en-US" altLang="zh-CN" dirty="0" smtClean="0"/>
              <a:t>        </a:t>
            </a:r>
            <a:r>
              <a:rPr lang="zh-CN" altLang="en-US" dirty="0" smtClean="0"/>
              <a:t>可以通过输入会员号码查询，也可以不输入会员号码，默认查询全部会员</a:t>
            </a:r>
            <a:endParaRPr lang="en-US" altLang="zh-CN" dirty="0" smtClean="0"/>
          </a:p>
          <a:p>
            <a:pPr>
              <a:buNone/>
            </a:pPr>
            <a:endParaRPr lang="en-US" altLang="zh-CN" dirty="0" smtClean="0"/>
          </a:p>
        </p:txBody>
      </p:sp>
      <p:sp>
        <p:nvSpPr>
          <p:cNvPr id="12" name="圆角矩形 11"/>
          <p:cNvSpPr/>
          <p:nvPr/>
        </p:nvSpPr>
        <p:spPr>
          <a:xfrm>
            <a:off x="357158" y="1928802"/>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会员查询</a:t>
            </a:r>
            <a:endParaRPr lang="zh-CN" altLang="en-US" b="1" dirty="0">
              <a:effectLst>
                <a:outerShdw blurRad="38100" dist="38100" dir="2700000" algn="tl">
                  <a:srgbClr val="000000">
                    <a:alpha val="43137"/>
                  </a:srgbClr>
                </a:outerShdw>
              </a:effectLst>
              <a:latin typeface="+mj-ea"/>
              <a:ea typeface="+mj-ea"/>
            </a:endParaRPr>
          </a:p>
        </p:txBody>
      </p:sp>
      <p:sp>
        <p:nvSpPr>
          <p:cNvPr id="13" name="左箭头 12"/>
          <p:cNvSpPr/>
          <p:nvPr/>
        </p:nvSpPr>
        <p:spPr>
          <a:xfrm>
            <a:off x="571472" y="2071678"/>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 name="TextBox 8"/>
          <p:cNvSpPr txBox="1"/>
          <p:nvPr/>
        </p:nvSpPr>
        <p:spPr>
          <a:xfrm>
            <a:off x="357158" y="2571744"/>
            <a:ext cx="3071834" cy="233294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输入会员号码：</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400" dirty="0" smtClean="0">
                <a:latin typeface="Arial" panose="020B0604020202020204" pitchFamily="34" charset="0"/>
                <a:ea typeface="微软雅黑" panose="020B0503020204020204" pitchFamily="34" charset="-122"/>
              </a:rPr>
              <a:t> </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序号   会员号          姓名     生日</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400" dirty="0" smtClean="0">
                <a:latin typeface="Arial" panose="020B0604020202020204" pitchFamily="34" charset="0"/>
                <a:ea typeface="微软雅黑" panose="020B0503020204020204" pitchFamily="34" charset="-122"/>
              </a:rPr>
              <a:t>X        XXXXX        XXXX   XXXXXX</a:t>
            </a:r>
          </a:p>
          <a:p>
            <a:pPr>
              <a:lnSpc>
                <a:spcPct val="130000"/>
              </a:lnSpc>
            </a:pPr>
            <a:r>
              <a:rPr lang="en-US" altLang="zh-CN" sz="1400" dirty="0" smtClean="0">
                <a:latin typeface="Arial" panose="020B0604020202020204" pitchFamily="34" charset="0"/>
                <a:ea typeface="微软雅黑" panose="020B0503020204020204" pitchFamily="34" charset="-122"/>
              </a:rPr>
              <a:t>X        XXXXX        XXXX   XXXXXX</a:t>
            </a:r>
          </a:p>
          <a:p>
            <a:pPr>
              <a:lnSpc>
                <a:spcPct val="130000"/>
              </a:lnSpc>
            </a:pPr>
            <a:r>
              <a:rPr lang="en-US" altLang="zh-CN" sz="1400" dirty="0" smtClean="0">
                <a:latin typeface="Arial" panose="020B0604020202020204" pitchFamily="34" charset="0"/>
                <a:ea typeface="微软雅黑" panose="020B0503020204020204" pitchFamily="34" charset="-122"/>
              </a:rPr>
              <a:t>X        XXXXX        XXXX   XXXXXX</a:t>
            </a:r>
          </a:p>
        </p:txBody>
      </p:sp>
      <p:sp>
        <p:nvSpPr>
          <p:cNvPr id="11" name="圆角矩形 10"/>
          <p:cNvSpPr/>
          <p:nvPr/>
        </p:nvSpPr>
        <p:spPr>
          <a:xfrm>
            <a:off x="1285852" y="3071810"/>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查询</a:t>
            </a:r>
            <a:endParaRPr lang="zh-CN" altLang="en-US" sz="1200" b="1" dirty="0">
              <a:effectLst>
                <a:outerShdw blurRad="38100" dist="38100" dir="2700000" algn="tl">
                  <a:srgbClr val="000000">
                    <a:alpha val="43137"/>
                  </a:srgbClr>
                </a:outerShdw>
              </a:effectLst>
              <a:latin typeface="+mj-ea"/>
              <a:ea typeface="+mj-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会员修改</a:t>
            </a:r>
            <a:endParaRPr lang="zh-CN" altLang="en-US" dirty="0"/>
          </a:p>
        </p:txBody>
      </p:sp>
      <p:sp>
        <p:nvSpPr>
          <p:cNvPr id="3" name="内容占位符 2"/>
          <p:cNvSpPr>
            <a:spLocks noGrp="1"/>
          </p:cNvSpPr>
          <p:nvPr>
            <p:ph idx="1"/>
          </p:nvPr>
        </p:nvSpPr>
        <p:spPr>
          <a:xfrm>
            <a:off x="3571868" y="1142984"/>
            <a:ext cx="5058314" cy="1285884"/>
          </a:xfrm>
        </p:spPr>
        <p:txBody>
          <a:bodyPr>
            <a:normAutofit lnSpcReduction="10000"/>
          </a:bodyPr>
          <a:lstStyle/>
          <a:p>
            <a:pPr>
              <a:buNone/>
            </a:pPr>
            <a:r>
              <a:rPr lang="zh-CN" altLang="en-US" dirty="0" smtClean="0"/>
              <a:t>会员查询</a:t>
            </a:r>
            <a:endParaRPr lang="en-US" altLang="zh-CN" dirty="0" smtClean="0"/>
          </a:p>
          <a:p>
            <a:pPr>
              <a:buNone/>
            </a:pPr>
            <a:r>
              <a:rPr lang="en-US" altLang="zh-CN" dirty="0" smtClean="0"/>
              <a:t>        </a:t>
            </a:r>
            <a:r>
              <a:rPr lang="zh-CN" altLang="en-US" dirty="0" smtClean="0"/>
              <a:t>输入会员手机号，点击查询显示用户基础信息</a:t>
            </a:r>
            <a:endParaRPr lang="en-US" altLang="zh-CN" dirty="0" smtClean="0"/>
          </a:p>
          <a:p>
            <a:pPr>
              <a:buNone/>
            </a:pPr>
            <a:endParaRPr lang="en-US" altLang="zh-CN" dirty="0" smtClean="0"/>
          </a:p>
        </p:txBody>
      </p:sp>
      <p:sp>
        <p:nvSpPr>
          <p:cNvPr id="12" name="圆角矩形 11"/>
          <p:cNvSpPr/>
          <p:nvPr/>
        </p:nvSpPr>
        <p:spPr>
          <a:xfrm>
            <a:off x="214282" y="1285860"/>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会员信息修改</a:t>
            </a:r>
            <a:endParaRPr lang="zh-CN" altLang="en-US" b="1" dirty="0">
              <a:effectLst>
                <a:outerShdw blurRad="38100" dist="38100" dir="2700000" algn="tl">
                  <a:srgbClr val="000000">
                    <a:alpha val="43137"/>
                  </a:srgbClr>
                </a:outerShdw>
              </a:effectLst>
              <a:latin typeface="+mj-ea"/>
              <a:ea typeface="+mj-ea"/>
            </a:endParaRPr>
          </a:p>
        </p:txBody>
      </p:sp>
      <p:sp>
        <p:nvSpPr>
          <p:cNvPr id="13" name="左箭头 12"/>
          <p:cNvSpPr/>
          <p:nvPr/>
        </p:nvSpPr>
        <p:spPr>
          <a:xfrm>
            <a:off x="428596" y="1428736"/>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 name="TextBox 8"/>
          <p:cNvSpPr txBox="1"/>
          <p:nvPr/>
        </p:nvSpPr>
        <p:spPr>
          <a:xfrm>
            <a:off x="214282" y="1928802"/>
            <a:ext cx="3071834" cy="121264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输入会员号码：</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400" dirty="0" smtClean="0">
                <a:latin typeface="Arial" panose="020B0604020202020204" pitchFamily="34" charset="0"/>
                <a:ea typeface="微软雅黑" panose="020B0503020204020204" pitchFamily="34" charset="-122"/>
              </a:rPr>
              <a:t> </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10" name="圆角矩形 9"/>
          <p:cNvSpPr/>
          <p:nvPr/>
        </p:nvSpPr>
        <p:spPr>
          <a:xfrm>
            <a:off x="285720" y="3643314"/>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会员信息修改</a:t>
            </a:r>
            <a:endParaRPr lang="zh-CN" altLang="en-US" b="1" dirty="0">
              <a:effectLst>
                <a:outerShdw blurRad="38100" dist="38100" dir="2700000" algn="tl">
                  <a:srgbClr val="000000">
                    <a:alpha val="43137"/>
                  </a:srgbClr>
                </a:outerShdw>
              </a:effectLst>
              <a:latin typeface="+mj-ea"/>
              <a:ea typeface="+mj-ea"/>
            </a:endParaRPr>
          </a:p>
        </p:txBody>
      </p:sp>
      <p:sp>
        <p:nvSpPr>
          <p:cNvPr id="14" name="左箭头 13"/>
          <p:cNvSpPr/>
          <p:nvPr/>
        </p:nvSpPr>
        <p:spPr>
          <a:xfrm>
            <a:off x="500034" y="3786190"/>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6" name="TextBox 15"/>
          <p:cNvSpPr txBox="1"/>
          <p:nvPr/>
        </p:nvSpPr>
        <p:spPr>
          <a:xfrm>
            <a:off x="428596" y="4286256"/>
            <a:ext cx="2928958" cy="177279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会员号码：</a:t>
            </a:r>
            <a:r>
              <a:rPr lang="en-US" altLang="zh-CN" sz="1400" dirty="0" smtClean="0">
                <a:latin typeface="Arial" panose="020B0604020202020204" pitchFamily="34" charset="0"/>
                <a:ea typeface="微软雅黑" panose="020B0503020204020204" pitchFamily="34" charset="-122"/>
              </a:rPr>
              <a:t>XXXXXXX</a:t>
            </a:r>
          </a:p>
          <a:p>
            <a:pPr>
              <a:lnSpc>
                <a:spcPct val="130000"/>
              </a:lnSpc>
            </a:pPr>
            <a:r>
              <a:rPr lang="zh-CN" altLang="en-US" sz="1400" dirty="0" smtClean="0">
                <a:latin typeface="Arial" panose="020B0604020202020204" pitchFamily="34" charset="0"/>
                <a:ea typeface="微软雅黑" panose="020B0503020204020204" pitchFamily="34" charset="-122"/>
              </a:rPr>
              <a:t>会员姓名：</a:t>
            </a:r>
            <a:r>
              <a:rPr lang="en-US" altLang="zh-CN" sz="1400" dirty="0" smtClean="0">
                <a:latin typeface="Arial" panose="020B0604020202020204" pitchFamily="34" charset="0"/>
                <a:ea typeface="微软雅黑" panose="020B0503020204020204" pitchFamily="34" charset="-122"/>
              </a:rPr>
              <a:t>XXXX</a:t>
            </a:r>
          </a:p>
          <a:p>
            <a:pPr>
              <a:lnSpc>
                <a:spcPct val="130000"/>
              </a:lnSpc>
            </a:pPr>
            <a:r>
              <a:rPr lang="zh-CN" altLang="en-US" sz="1400" dirty="0" smtClean="0">
                <a:latin typeface="Arial" panose="020B0604020202020204" pitchFamily="34" charset="0"/>
                <a:ea typeface="微软雅黑" panose="020B0503020204020204" pitchFamily="34" charset="-122"/>
              </a:rPr>
              <a:t>会员生日：</a:t>
            </a:r>
            <a:r>
              <a:rPr lang="en-US" altLang="zh-CN" sz="1400" dirty="0" smtClean="0">
                <a:latin typeface="Arial" panose="020B0604020202020204" pitchFamily="34" charset="0"/>
                <a:ea typeface="微软雅黑" panose="020B0503020204020204" pitchFamily="34" charset="-122"/>
              </a:rPr>
              <a:t>XXXX</a:t>
            </a:r>
          </a:p>
          <a:p>
            <a:pPr>
              <a:lnSpc>
                <a:spcPct val="130000"/>
              </a:lnSpc>
            </a:pPr>
            <a:r>
              <a:rPr lang="zh-CN" altLang="en-US" sz="1400" dirty="0" smtClean="0">
                <a:latin typeface="Arial" panose="020B0604020202020204" pitchFamily="34" charset="0"/>
                <a:ea typeface="微软雅黑" panose="020B0503020204020204" pitchFamily="34" charset="-122"/>
              </a:rPr>
              <a:t>剩余积分：</a:t>
            </a:r>
            <a:r>
              <a:rPr lang="en-US" altLang="zh-CN" sz="1400" dirty="0" smtClean="0">
                <a:latin typeface="Arial" panose="020B0604020202020204" pitchFamily="34" charset="0"/>
                <a:ea typeface="微软雅黑" panose="020B0503020204020204" pitchFamily="34" charset="-122"/>
              </a:rPr>
              <a:t>1234.00</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17" name="圆角矩形 16"/>
          <p:cNvSpPr/>
          <p:nvPr/>
        </p:nvSpPr>
        <p:spPr>
          <a:xfrm>
            <a:off x="285720" y="5643578"/>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信息修改</a:t>
            </a:r>
            <a:endParaRPr lang="zh-CN" altLang="en-US" sz="1200" b="1" dirty="0">
              <a:effectLst>
                <a:outerShdw blurRad="38100" dist="38100" dir="2700000" algn="tl">
                  <a:srgbClr val="000000">
                    <a:alpha val="43137"/>
                  </a:srgbClr>
                </a:outerShdw>
              </a:effectLst>
              <a:latin typeface="+mj-ea"/>
              <a:ea typeface="+mj-ea"/>
            </a:endParaRPr>
          </a:p>
        </p:txBody>
      </p:sp>
      <p:sp>
        <p:nvSpPr>
          <p:cNvPr id="18" name="圆角矩形 17"/>
          <p:cNvSpPr/>
          <p:nvPr/>
        </p:nvSpPr>
        <p:spPr>
          <a:xfrm>
            <a:off x="2071670" y="5643578"/>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密码修改</a:t>
            </a:r>
            <a:endParaRPr lang="zh-CN" altLang="en-US" sz="1200" b="1" dirty="0">
              <a:effectLst>
                <a:outerShdw blurRad="38100" dist="38100" dir="2700000" algn="tl">
                  <a:srgbClr val="000000">
                    <a:alpha val="43137"/>
                  </a:srgbClr>
                </a:outerShdw>
              </a:effectLst>
              <a:latin typeface="+mj-ea"/>
              <a:ea typeface="+mj-ea"/>
            </a:endParaRPr>
          </a:p>
        </p:txBody>
      </p:sp>
      <p:sp>
        <p:nvSpPr>
          <p:cNvPr id="19" name="内容占位符 2"/>
          <p:cNvSpPr txBox="1">
            <a:spLocks/>
          </p:cNvSpPr>
          <p:nvPr/>
        </p:nvSpPr>
        <p:spPr>
          <a:xfrm>
            <a:off x="3571868" y="3643314"/>
            <a:ext cx="5129752" cy="2000264"/>
          </a:xfrm>
          <a:prstGeom prst="rect">
            <a:avLst/>
          </a:prstGeom>
        </p:spPr>
        <p:txBody>
          <a:bodyPr vert="horz" lIns="91440" tIns="45720" rIns="91440" bIns="45720" rtlCol="0">
            <a:normAutofit/>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会员信息</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        </a:t>
            </a: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显示会员当前信息，会员号码、会员姓名、生日，剩余积分等相关会员信息；</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lang="en-US" altLang="zh-CN" sz="2000" dirty="0" smtClean="0">
                <a:solidFill>
                  <a:schemeClr val="accent6">
                    <a:lumMod val="75000"/>
                  </a:schemeClr>
                </a:solidFill>
                <a:latin typeface="Arial" panose="020B0604020202020204" pitchFamily="34" charset="0"/>
                <a:ea typeface="微软雅黑" panose="020B0503020204020204" pitchFamily="34" charset="-122"/>
              </a:rPr>
              <a:t>         </a:t>
            </a:r>
            <a:r>
              <a:rPr lang="zh-CN" altLang="en-US" sz="2000" dirty="0" smtClean="0">
                <a:solidFill>
                  <a:schemeClr val="accent6">
                    <a:lumMod val="75000"/>
                  </a:schemeClr>
                </a:solidFill>
                <a:latin typeface="Arial" panose="020B0604020202020204" pitchFamily="34" charset="0"/>
                <a:ea typeface="微软雅黑" panose="020B0503020204020204" pitchFamily="34" charset="-122"/>
              </a:rPr>
              <a:t>商户选择进行信息修改，还是密码修改</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26" name="矩形 25"/>
          <p:cNvSpPr/>
          <p:nvPr/>
        </p:nvSpPr>
        <p:spPr>
          <a:xfrm>
            <a:off x="214282" y="3071810"/>
            <a:ext cx="871543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圆角矩形 29"/>
          <p:cNvSpPr/>
          <p:nvPr/>
        </p:nvSpPr>
        <p:spPr>
          <a:xfrm>
            <a:off x="1071538" y="2500306"/>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查询</a:t>
            </a:r>
            <a:endParaRPr lang="zh-CN" altLang="en-US" sz="1200" b="1" dirty="0">
              <a:effectLst>
                <a:outerShdw blurRad="38100" dist="38100" dir="2700000" algn="tl">
                  <a:srgbClr val="000000">
                    <a:alpha val="43137"/>
                  </a:srgbClr>
                </a:outerShdw>
              </a:effectLst>
              <a:latin typeface="+mj-ea"/>
              <a:ea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500042"/>
            <a:ext cx="6984076" cy="717022"/>
          </a:xfrm>
        </p:spPr>
        <p:txBody>
          <a:bodyPr/>
          <a:lstStyle/>
          <a:p>
            <a:r>
              <a:rPr lang="zh-CN" altLang="en-US" dirty="0" smtClean="0"/>
              <a:t>会员信息修改</a:t>
            </a:r>
            <a:endParaRPr lang="zh-CN" altLang="en-US" dirty="0"/>
          </a:p>
        </p:txBody>
      </p:sp>
      <p:sp>
        <p:nvSpPr>
          <p:cNvPr id="7" name="内容占位符 2"/>
          <p:cNvSpPr txBox="1">
            <a:spLocks/>
          </p:cNvSpPr>
          <p:nvPr/>
        </p:nvSpPr>
        <p:spPr>
          <a:xfrm>
            <a:off x="3714744" y="1214422"/>
            <a:ext cx="5129752" cy="2714644"/>
          </a:xfrm>
          <a:prstGeom prst="rect">
            <a:avLst/>
          </a:prstGeom>
        </p:spPr>
        <p:txBody>
          <a:bodyPr vert="horz" lIns="91440" tIns="45720" rIns="91440" bIns="45720" rtlCol="0">
            <a:normAutofit/>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会员号码为灰色，不可修改</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itchFamily="2" charset="2"/>
              <a:buChar char="n"/>
              <a:tabLst/>
              <a:defRPr/>
            </a:pPr>
            <a:r>
              <a:rPr lang="zh-CN" altLang="en-US" sz="2000" dirty="0" smtClean="0">
                <a:solidFill>
                  <a:schemeClr val="accent6">
                    <a:lumMod val="75000"/>
                  </a:schemeClr>
                </a:solidFill>
                <a:latin typeface="Arial" panose="020B0604020202020204" pitchFamily="34" charset="0"/>
                <a:ea typeface="微软雅黑" panose="020B0503020204020204" pitchFamily="34" charset="-122"/>
              </a:rPr>
              <a:t>会员姓名及生日由商户修改后</a:t>
            </a:r>
            <a:endParaRPr lang="en-US" altLang="zh-CN" sz="2000" dirty="0" smtClean="0">
              <a:solidFill>
                <a:schemeClr val="accent6">
                  <a:lumMod val="75000"/>
                </a:schemeClr>
              </a:solidFill>
              <a:latin typeface="Arial" panose="020B0604020202020204" pitchFamily="34" charset="0"/>
              <a:ea typeface="微软雅黑" panose="020B0503020204020204" pitchFamily="34" charset="-122"/>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itchFamily="2" charset="2"/>
              <a:buChar char="n"/>
              <a:tabLst/>
              <a:defRPr/>
            </a:pPr>
            <a:r>
              <a:rPr lang="zh-CN" altLang="en-US" sz="2000" dirty="0" smtClean="0">
                <a:solidFill>
                  <a:schemeClr val="accent6">
                    <a:lumMod val="75000"/>
                  </a:schemeClr>
                </a:solidFill>
                <a:latin typeface="Arial" panose="020B0604020202020204" pitchFamily="34" charset="0"/>
                <a:ea typeface="微软雅黑" panose="020B0503020204020204" pitchFamily="34" charset="-122"/>
              </a:rPr>
              <a:t>点击提交修改，送银联商务平台进行保存</a:t>
            </a:r>
            <a:endParaRPr lang="en-US" altLang="zh-CN" sz="2000" dirty="0" smtClean="0">
              <a:solidFill>
                <a:schemeClr val="accent6">
                  <a:lumMod val="75000"/>
                </a:schemeClr>
              </a:solidFill>
              <a:latin typeface="Arial" panose="020B0604020202020204" pitchFamily="34" charset="0"/>
              <a:ea typeface="微软雅黑" panose="020B0503020204020204" pitchFamily="34" charset="-122"/>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13" name="圆角矩形 12"/>
          <p:cNvSpPr/>
          <p:nvPr/>
        </p:nvSpPr>
        <p:spPr>
          <a:xfrm>
            <a:off x="285720" y="1357298"/>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会员信息修改</a:t>
            </a:r>
            <a:endParaRPr lang="zh-CN" altLang="en-US" b="1" dirty="0">
              <a:effectLst>
                <a:outerShdw blurRad="38100" dist="38100" dir="2700000" algn="tl">
                  <a:srgbClr val="000000">
                    <a:alpha val="43137"/>
                  </a:srgbClr>
                </a:outerShdw>
              </a:effectLst>
              <a:latin typeface="+mj-ea"/>
              <a:ea typeface="+mj-ea"/>
            </a:endParaRPr>
          </a:p>
        </p:txBody>
      </p:sp>
      <p:sp>
        <p:nvSpPr>
          <p:cNvPr id="14" name="左箭头 13"/>
          <p:cNvSpPr/>
          <p:nvPr/>
        </p:nvSpPr>
        <p:spPr>
          <a:xfrm>
            <a:off x="500034" y="1428736"/>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5" name="TextBox 14"/>
          <p:cNvSpPr txBox="1"/>
          <p:nvPr/>
        </p:nvSpPr>
        <p:spPr>
          <a:xfrm>
            <a:off x="285720" y="2071678"/>
            <a:ext cx="3071834" cy="149271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会员号码：</a:t>
            </a:r>
            <a:r>
              <a:rPr lang="en-US" altLang="zh-CN" sz="1400" dirty="0" smtClean="0">
                <a:latin typeface="Arial" panose="020B0604020202020204" pitchFamily="34" charset="0"/>
                <a:ea typeface="微软雅黑" panose="020B0503020204020204" pitchFamily="34" charset="-122"/>
              </a:rPr>
              <a:t>XXXXXXX</a:t>
            </a:r>
          </a:p>
          <a:p>
            <a:pPr>
              <a:lnSpc>
                <a:spcPct val="130000"/>
              </a:lnSpc>
            </a:pPr>
            <a:r>
              <a:rPr lang="zh-CN" altLang="en-US" sz="1400" dirty="0" smtClean="0">
                <a:latin typeface="Arial" panose="020B0604020202020204" pitchFamily="34" charset="0"/>
                <a:ea typeface="微软雅黑" panose="020B0503020204020204" pitchFamily="34" charset="-122"/>
              </a:rPr>
              <a:t>会员姓名：</a:t>
            </a:r>
            <a:r>
              <a:rPr lang="en-US" altLang="zh-CN" sz="1400" dirty="0" smtClean="0">
                <a:latin typeface="Arial" panose="020B0604020202020204" pitchFamily="34" charset="0"/>
                <a:ea typeface="微软雅黑" panose="020B0503020204020204" pitchFamily="34" charset="-122"/>
              </a:rPr>
              <a:t>XXXX</a:t>
            </a:r>
          </a:p>
          <a:p>
            <a:pPr>
              <a:lnSpc>
                <a:spcPct val="130000"/>
              </a:lnSpc>
            </a:pPr>
            <a:r>
              <a:rPr lang="zh-CN" altLang="en-US" sz="1400" dirty="0" smtClean="0">
                <a:latin typeface="Arial" panose="020B0604020202020204" pitchFamily="34" charset="0"/>
                <a:ea typeface="微软雅黑" panose="020B0503020204020204" pitchFamily="34" charset="-122"/>
              </a:rPr>
              <a:t>会员生日：</a:t>
            </a:r>
            <a:r>
              <a:rPr lang="en-US" altLang="zh-CN" sz="1400" dirty="0" smtClean="0">
                <a:latin typeface="Arial" panose="020B0604020202020204" pitchFamily="34" charset="0"/>
                <a:ea typeface="微软雅黑" panose="020B0503020204020204" pitchFamily="34" charset="-122"/>
              </a:rPr>
              <a:t>XXXX</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16" name="圆角矩形 15"/>
          <p:cNvSpPr/>
          <p:nvPr/>
        </p:nvSpPr>
        <p:spPr>
          <a:xfrm>
            <a:off x="1071538" y="3214686"/>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提交修改</a:t>
            </a:r>
            <a:endParaRPr lang="zh-CN" altLang="en-US" sz="1200" b="1" dirty="0">
              <a:effectLst>
                <a:outerShdw blurRad="38100" dist="38100" dir="2700000" algn="tl">
                  <a:srgbClr val="000000">
                    <a:alpha val="43137"/>
                  </a:srgbClr>
                </a:outerShdw>
              </a:effectLst>
              <a:latin typeface="+mj-ea"/>
              <a:ea typeface="+mj-ea"/>
            </a:endParaRPr>
          </a:p>
        </p:txBody>
      </p:sp>
      <p:graphicFrame>
        <p:nvGraphicFramePr>
          <p:cNvPr id="18" name="图示 17"/>
          <p:cNvGraphicFramePr/>
          <p:nvPr/>
        </p:nvGraphicFramePr>
        <p:xfrm>
          <a:off x="285720" y="3714752"/>
          <a:ext cx="8429684" cy="2778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6984076" cy="717022"/>
          </a:xfrm>
        </p:spPr>
        <p:txBody>
          <a:bodyPr/>
          <a:lstStyle/>
          <a:p>
            <a:r>
              <a:rPr lang="zh-CN" altLang="en-US" dirty="0" smtClean="0"/>
              <a:t>会员密码修改</a:t>
            </a:r>
            <a:endParaRPr lang="zh-CN" altLang="en-US" dirty="0"/>
          </a:p>
        </p:txBody>
      </p:sp>
      <p:sp>
        <p:nvSpPr>
          <p:cNvPr id="7" name="内容占位符 2"/>
          <p:cNvSpPr txBox="1">
            <a:spLocks/>
          </p:cNvSpPr>
          <p:nvPr/>
        </p:nvSpPr>
        <p:spPr>
          <a:xfrm>
            <a:off x="3714744" y="1214422"/>
            <a:ext cx="5129752" cy="1643074"/>
          </a:xfrm>
          <a:prstGeom prst="rect">
            <a:avLst/>
          </a:prstGeom>
        </p:spPr>
        <p:txBody>
          <a:bodyPr vert="horz" lIns="91440" tIns="45720" rIns="91440" bIns="45720" rtlCol="0">
            <a:normAutofit/>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		</a:t>
            </a: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为避免商户或他人而已篡改会员消费密码，积分系统采用短信验证的方式，会员收到短信验证码后，需到后台校验，短信验证成功后，方可继续修改消费密码；</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8" name="圆角矩形 7"/>
          <p:cNvSpPr/>
          <p:nvPr/>
        </p:nvSpPr>
        <p:spPr>
          <a:xfrm>
            <a:off x="500034" y="1214422"/>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手机验证码</a:t>
            </a:r>
            <a:endParaRPr lang="zh-CN" altLang="en-US" b="1" dirty="0">
              <a:effectLst>
                <a:outerShdw blurRad="38100" dist="38100" dir="2700000" algn="tl">
                  <a:srgbClr val="000000">
                    <a:alpha val="43137"/>
                  </a:srgbClr>
                </a:outerShdw>
              </a:effectLst>
              <a:latin typeface="+mj-ea"/>
              <a:ea typeface="+mj-ea"/>
            </a:endParaRPr>
          </a:p>
        </p:txBody>
      </p:sp>
      <p:sp>
        <p:nvSpPr>
          <p:cNvPr id="9" name="左箭头 8"/>
          <p:cNvSpPr/>
          <p:nvPr/>
        </p:nvSpPr>
        <p:spPr>
          <a:xfrm>
            <a:off x="714348" y="1357298"/>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500034" y="1857364"/>
            <a:ext cx="3071834" cy="93256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请输入手机号：</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12" name="圆角矩形 11"/>
          <p:cNvSpPr/>
          <p:nvPr/>
        </p:nvSpPr>
        <p:spPr>
          <a:xfrm>
            <a:off x="1428728" y="2428868"/>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获取验证码</a:t>
            </a:r>
            <a:endParaRPr lang="zh-CN" altLang="en-US" sz="1200" b="1" dirty="0">
              <a:effectLst>
                <a:outerShdw blurRad="38100" dist="38100" dir="2700000" algn="tl">
                  <a:srgbClr val="000000">
                    <a:alpha val="43137"/>
                  </a:srgbClr>
                </a:outerShdw>
              </a:effectLst>
              <a:latin typeface="+mj-ea"/>
              <a:ea typeface="+mj-ea"/>
            </a:endParaRPr>
          </a:p>
        </p:txBody>
      </p:sp>
      <p:sp>
        <p:nvSpPr>
          <p:cNvPr id="13" name="圆角矩形 12"/>
          <p:cNvSpPr/>
          <p:nvPr/>
        </p:nvSpPr>
        <p:spPr>
          <a:xfrm>
            <a:off x="5214942" y="5353933"/>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会员密码修改</a:t>
            </a:r>
            <a:endParaRPr lang="zh-CN" altLang="en-US" b="1" dirty="0">
              <a:effectLst>
                <a:outerShdw blurRad="38100" dist="38100" dir="2700000" algn="tl">
                  <a:srgbClr val="000000">
                    <a:alpha val="43137"/>
                  </a:srgbClr>
                </a:outerShdw>
              </a:effectLst>
              <a:latin typeface="+mj-ea"/>
              <a:ea typeface="+mj-ea"/>
            </a:endParaRPr>
          </a:p>
        </p:txBody>
      </p:sp>
      <p:sp>
        <p:nvSpPr>
          <p:cNvPr id="14" name="左箭头 13"/>
          <p:cNvSpPr/>
          <p:nvPr/>
        </p:nvSpPr>
        <p:spPr>
          <a:xfrm>
            <a:off x="5357818" y="550070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5" name="TextBox 14"/>
          <p:cNvSpPr txBox="1"/>
          <p:nvPr/>
        </p:nvSpPr>
        <p:spPr>
          <a:xfrm>
            <a:off x="5214942" y="5925437"/>
            <a:ext cx="3071834" cy="932563"/>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密码修改成功，请牢记你的新密码</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19" name="TextBox 18"/>
          <p:cNvSpPr txBox="1"/>
          <p:nvPr/>
        </p:nvSpPr>
        <p:spPr>
          <a:xfrm>
            <a:off x="500034" y="3786190"/>
            <a:ext cx="3071834" cy="121264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请输入短信验证码：</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22" name="矩形 21"/>
          <p:cNvSpPr/>
          <p:nvPr/>
        </p:nvSpPr>
        <p:spPr>
          <a:xfrm>
            <a:off x="214282" y="3000372"/>
            <a:ext cx="871543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矩形 22"/>
          <p:cNvSpPr/>
          <p:nvPr/>
        </p:nvSpPr>
        <p:spPr>
          <a:xfrm>
            <a:off x="214282" y="4929198"/>
            <a:ext cx="871543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rot="5400000">
            <a:off x="3487570" y="3941926"/>
            <a:ext cx="192882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矩形 19"/>
          <p:cNvSpPr/>
          <p:nvPr/>
        </p:nvSpPr>
        <p:spPr>
          <a:xfrm rot="5400000">
            <a:off x="3594714" y="5763584"/>
            <a:ext cx="1714537"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圆角矩形 29"/>
          <p:cNvSpPr/>
          <p:nvPr/>
        </p:nvSpPr>
        <p:spPr>
          <a:xfrm>
            <a:off x="500034" y="3214686"/>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验证码校验</a:t>
            </a:r>
            <a:endParaRPr lang="zh-CN" altLang="en-US" b="1" dirty="0">
              <a:effectLst>
                <a:outerShdw blurRad="38100" dist="38100" dir="2700000" algn="tl">
                  <a:srgbClr val="000000">
                    <a:alpha val="43137"/>
                  </a:srgbClr>
                </a:outerShdw>
              </a:effectLst>
              <a:latin typeface="+mj-ea"/>
              <a:ea typeface="+mj-ea"/>
            </a:endParaRPr>
          </a:p>
        </p:txBody>
      </p:sp>
      <p:sp>
        <p:nvSpPr>
          <p:cNvPr id="31" name="左箭头 30"/>
          <p:cNvSpPr/>
          <p:nvPr/>
        </p:nvSpPr>
        <p:spPr>
          <a:xfrm>
            <a:off x="714348" y="335756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2" name="圆角矩形 31"/>
          <p:cNvSpPr/>
          <p:nvPr/>
        </p:nvSpPr>
        <p:spPr>
          <a:xfrm>
            <a:off x="1357290" y="4429132"/>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密码修改</a:t>
            </a:r>
            <a:endParaRPr lang="zh-CN" altLang="en-US" sz="1200" b="1" dirty="0">
              <a:effectLst>
                <a:outerShdw blurRad="38100" dist="38100" dir="2700000" algn="tl">
                  <a:srgbClr val="000000">
                    <a:alpha val="43137"/>
                  </a:srgbClr>
                </a:outerShdw>
              </a:effectLst>
              <a:latin typeface="+mj-ea"/>
              <a:ea typeface="+mj-ea"/>
            </a:endParaRPr>
          </a:p>
        </p:txBody>
      </p:sp>
      <p:sp>
        <p:nvSpPr>
          <p:cNvPr id="33" name="圆角矩形 32"/>
          <p:cNvSpPr/>
          <p:nvPr/>
        </p:nvSpPr>
        <p:spPr>
          <a:xfrm>
            <a:off x="5143504" y="3214686"/>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会员密码修改</a:t>
            </a:r>
            <a:endParaRPr lang="zh-CN" altLang="en-US" b="1" dirty="0">
              <a:effectLst>
                <a:outerShdw blurRad="38100" dist="38100" dir="2700000" algn="tl">
                  <a:srgbClr val="000000">
                    <a:alpha val="43137"/>
                  </a:srgbClr>
                </a:outerShdw>
              </a:effectLst>
              <a:latin typeface="+mj-ea"/>
              <a:ea typeface="+mj-ea"/>
            </a:endParaRPr>
          </a:p>
        </p:txBody>
      </p:sp>
      <p:sp>
        <p:nvSpPr>
          <p:cNvPr id="34" name="左箭头 33"/>
          <p:cNvSpPr/>
          <p:nvPr/>
        </p:nvSpPr>
        <p:spPr>
          <a:xfrm>
            <a:off x="5429256" y="335756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6" name="TextBox 35"/>
          <p:cNvSpPr txBox="1"/>
          <p:nvPr/>
        </p:nvSpPr>
        <p:spPr>
          <a:xfrm>
            <a:off x="5143504" y="3786190"/>
            <a:ext cx="3071834" cy="93256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请输入新密码：</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请再次输入新密码：</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38" name="圆角矩形 37"/>
          <p:cNvSpPr/>
          <p:nvPr/>
        </p:nvSpPr>
        <p:spPr>
          <a:xfrm>
            <a:off x="6143636" y="4500570"/>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确认修改</a:t>
            </a:r>
            <a:endParaRPr lang="zh-CN" altLang="en-US" sz="1200" b="1" dirty="0">
              <a:effectLst>
                <a:outerShdw blurRad="38100" dist="38100" dir="2700000" algn="tl">
                  <a:srgbClr val="000000">
                    <a:alpha val="43137"/>
                  </a:srgbClr>
                </a:outerShdw>
              </a:effectLst>
              <a:latin typeface="+mj-ea"/>
              <a:ea typeface="+mj-ea"/>
            </a:endParaRPr>
          </a:p>
        </p:txBody>
      </p:sp>
      <p:sp>
        <p:nvSpPr>
          <p:cNvPr id="40" name="圆角矩形 39"/>
          <p:cNvSpPr/>
          <p:nvPr/>
        </p:nvSpPr>
        <p:spPr>
          <a:xfrm>
            <a:off x="500034" y="5286388"/>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会员密码修改</a:t>
            </a:r>
            <a:endParaRPr lang="zh-CN" altLang="en-US" b="1" dirty="0">
              <a:effectLst>
                <a:outerShdw blurRad="38100" dist="38100" dir="2700000" algn="tl">
                  <a:srgbClr val="000000">
                    <a:alpha val="43137"/>
                  </a:srgbClr>
                </a:outerShdw>
              </a:effectLst>
              <a:latin typeface="+mj-ea"/>
              <a:ea typeface="+mj-ea"/>
            </a:endParaRPr>
          </a:p>
        </p:txBody>
      </p:sp>
      <p:sp>
        <p:nvSpPr>
          <p:cNvPr id="41" name="左箭头 40"/>
          <p:cNvSpPr/>
          <p:nvPr/>
        </p:nvSpPr>
        <p:spPr>
          <a:xfrm>
            <a:off x="785786" y="5429264"/>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2" name="TextBox 41"/>
          <p:cNvSpPr txBox="1"/>
          <p:nvPr/>
        </p:nvSpPr>
        <p:spPr>
          <a:xfrm>
            <a:off x="500034" y="5925437"/>
            <a:ext cx="3071834" cy="93256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请输入新密码：</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请再次输入新密码：</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44" name="圆角矩形 43"/>
          <p:cNvSpPr/>
          <p:nvPr/>
        </p:nvSpPr>
        <p:spPr>
          <a:xfrm>
            <a:off x="1000100" y="5929330"/>
            <a:ext cx="2000264" cy="50006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50" dirty="0" smtClean="0">
                <a:latin typeface="+mj-ea"/>
                <a:ea typeface="+mj-ea"/>
              </a:rPr>
              <a:t>密码输入不一致，请重新输入</a:t>
            </a:r>
            <a:endParaRPr lang="zh-CN" altLang="en-US" sz="1050" dirty="0">
              <a:latin typeface="+mj-ea"/>
              <a:ea typeface="+mj-ea"/>
            </a:endParaRPr>
          </a:p>
        </p:txBody>
      </p:sp>
      <p:sp>
        <p:nvSpPr>
          <p:cNvPr id="45" name="下箭头 44"/>
          <p:cNvSpPr/>
          <p:nvPr/>
        </p:nvSpPr>
        <p:spPr>
          <a:xfrm>
            <a:off x="1857356" y="2857496"/>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6" name="下箭头 45"/>
          <p:cNvSpPr/>
          <p:nvPr/>
        </p:nvSpPr>
        <p:spPr>
          <a:xfrm rot="16200000">
            <a:off x="4286248" y="4000504"/>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7" name="下箭头 46"/>
          <p:cNvSpPr/>
          <p:nvPr/>
        </p:nvSpPr>
        <p:spPr>
          <a:xfrm>
            <a:off x="6500826" y="4857760"/>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8" name="下箭头 47"/>
          <p:cNvSpPr/>
          <p:nvPr/>
        </p:nvSpPr>
        <p:spPr>
          <a:xfrm rot="3460016">
            <a:off x="4286248" y="4786322"/>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14282" y="428604"/>
            <a:ext cx="8292045" cy="708984"/>
          </a:xfrm>
        </p:spPr>
        <p:txBody>
          <a:bodyPr/>
          <a:lstStyle/>
          <a:p>
            <a:r>
              <a:rPr lang="zh-CN" altLang="en-US" dirty="0" smtClean="0"/>
              <a:t>会员删除</a:t>
            </a:r>
            <a:endParaRPr lang="zh-CN" altLang="en-US" dirty="0"/>
          </a:p>
        </p:txBody>
      </p:sp>
      <p:sp>
        <p:nvSpPr>
          <p:cNvPr id="3" name="内容占位符 2"/>
          <p:cNvSpPr>
            <a:spLocks noGrp="1"/>
          </p:cNvSpPr>
          <p:nvPr>
            <p:ph idx="1"/>
          </p:nvPr>
        </p:nvSpPr>
        <p:spPr>
          <a:xfrm>
            <a:off x="3571868" y="1142984"/>
            <a:ext cx="5058314" cy="1357322"/>
          </a:xfrm>
        </p:spPr>
        <p:txBody>
          <a:bodyPr>
            <a:normAutofit lnSpcReduction="10000"/>
          </a:bodyPr>
          <a:lstStyle/>
          <a:p>
            <a:pPr>
              <a:buNone/>
            </a:pPr>
            <a:r>
              <a:rPr lang="zh-CN" altLang="en-US" dirty="0" smtClean="0"/>
              <a:t>会员删除：</a:t>
            </a:r>
            <a:endParaRPr lang="en-US" altLang="zh-CN" dirty="0" smtClean="0"/>
          </a:p>
          <a:p>
            <a:pPr>
              <a:buNone/>
            </a:pPr>
            <a:r>
              <a:rPr lang="en-US" altLang="zh-CN" dirty="0" smtClean="0"/>
              <a:t>        </a:t>
            </a:r>
            <a:r>
              <a:rPr lang="zh-CN" altLang="en-US" dirty="0" smtClean="0"/>
              <a:t>输入会员号码，按终端确认键进行信息查询；</a:t>
            </a:r>
            <a:endParaRPr lang="en-US" altLang="zh-CN" dirty="0" smtClean="0"/>
          </a:p>
          <a:p>
            <a:pPr>
              <a:buNone/>
            </a:pPr>
            <a:endParaRPr lang="en-US" altLang="zh-CN" dirty="0" smtClean="0"/>
          </a:p>
        </p:txBody>
      </p:sp>
      <p:sp>
        <p:nvSpPr>
          <p:cNvPr id="12" name="圆角矩形 11"/>
          <p:cNvSpPr/>
          <p:nvPr/>
        </p:nvSpPr>
        <p:spPr>
          <a:xfrm>
            <a:off x="214282" y="1285860"/>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会员删除</a:t>
            </a:r>
            <a:endParaRPr lang="zh-CN" altLang="en-US" b="1" dirty="0">
              <a:effectLst>
                <a:outerShdw blurRad="38100" dist="38100" dir="2700000" algn="tl">
                  <a:srgbClr val="000000">
                    <a:alpha val="43137"/>
                  </a:srgbClr>
                </a:outerShdw>
              </a:effectLst>
              <a:latin typeface="+mj-ea"/>
              <a:ea typeface="+mj-ea"/>
            </a:endParaRPr>
          </a:p>
        </p:txBody>
      </p:sp>
      <p:sp>
        <p:nvSpPr>
          <p:cNvPr id="13" name="左箭头 12"/>
          <p:cNvSpPr/>
          <p:nvPr/>
        </p:nvSpPr>
        <p:spPr>
          <a:xfrm>
            <a:off x="357158" y="1357298"/>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 name="TextBox 8"/>
          <p:cNvSpPr txBox="1"/>
          <p:nvPr/>
        </p:nvSpPr>
        <p:spPr>
          <a:xfrm>
            <a:off x="214282" y="1857364"/>
            <a:ext cx="3071834" cy="121264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输入会员号码：</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400" dirty="0" smtClean="0">
                <a:latin typeface="Arial" panose="020B0604020202020204" pitchFamily="34" charset="0"/>
                <a:ea typeface="微软雅黑" panose="020B0503020204020204" pitchFamily="34" charset="-122"/>
              </a:rPr>
              <a:t> </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8" name="圆角矩形 7"/>
          <p:cNvSpPr/>
          <p:nvPr/>
        </p:nvSpPr>
        <p:spPr>
          <a:xfrm>
            <a:off x="214282" y="2857496"/>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会员删除</a:t>
            </a:r>
            <a:endParaRPr lang="zh-CN" altLang="en-US" b="1" dirty="0">
              <a:effectLst>
                <a:outerShdw blurRad="38100" dist="38100" dir="2700000" algn="tl">
                  <a:srgbClr val="000000">
                    <a:alpha val="43137"/>
                  </a:srgbClr>
                </a:outerShdw>
              </a:effectLst>
              <a:latin typeface="+mj-ea"/>
              <a:ea typeface="+mj-ea"/>
            </a:endParaRPr>
          </a:p>
        </p:txBody>
      </p:sp>
      <p:sp>
        <p:nvSpPr>
          <p:cNvPr id="10" name="TextBox 9"/>
          <p:cNvSpPr txBox="1"/>
          <p:nvPr/>
        </p:nvSpPr>
        <p:spPr>
          <a:xfrm>
            <a:off x="214282" y="3357563"/>
            <a:ext cx="3071834" cy="177279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会员号码：</a:t>
            </a:r>
            <a:r>
              <a:rPr lang="en-US" altLang="zh-CN" sz="1400" dirty="0" smtClean="0">
                <a:latin typeface="Arial" panose="020B0604020202020204" pitchFamily="34" charset="0"/>
                <a:ea typeface="微软雅黑" panose="020B0503020204020204" pitchFamily="34" charset="-122"/>
              </a:rPr>
              <a:t>XXXXXXX</a:t>
            </a:r>
          </a:p>
          <a:p>
            <a:pPr>
              <a:lnSpc>
                <a:spcPct val="130000"/>
              </a:lnSpc>
            </a:pPr>
            <a:r>
              <a:rPr lang="zh-CN" altLang="en-US" sz="1400" dirty="0" smtClean="0">
                <a:latin typeface="Arial" panose="020B0604020202020204" pitchFamily="34" charset="0"/>
                <a:ea typeface="微软雅黑" panose="020B0503020204020204" pitchFamily="34" charset="-122"/>
              </a:rPr>
              <a:t>会员姓名：</a:t>
            </a:r>
            <a:r>
              <a:rPr lang="en-US" altLang="zh-CN" sz="1400" dirty="0" smtClean="0">
                <a:latin typeface="Arial" panose="020B0604020202020204" pitchFamily="34" charset="0"/>
                <a:ea typeface="微软雅黑" panose="020B0503020204020204" pitchFamily="34" charset="-122"/>
              </a:rPr>
              <a:t>XXXX</a:t>
            </a:r>
          </a:p>
          <a:p>
            <a:pPr>
              <a:lnSpc>
                <a:spcPct val="130000"/>
              </a:lnSpc>
            </a:pPr>
            <a:r>
              <a:rPr lang="zh-CN" altLang="en-US" sz="1400" dirty="0" smtClean="0">
                <a:latin typeface="Arial" panose="020B0604020202020204" pitchFamily="34" charset="0"/>
                <a:ea typeface="微软雅黑" panose="020B0503020204020204" pitchFamily="34" charset="-122"/>
              </a:rPr>
              <a:t>会员生日：</a:t>
            </a:r>
            <a:r>
              <a:rPr lang="en-US" altLang="zh-CN" sz="1400" dirty="0" smtClean="0">
                <a:latin typeface="Arial" panose="020B0604020202020204" pitchFamily="34" charset="0"/>
                <a:ea typeface="微软雅黑" panose="020B0503020204020204" pitchFamily="34" charset="-122"/>
              </a:rPr>
              <a:t>XXXX</a:t>
            </a:r>
          </a:p>
          <a:p>
            <a:pPr>
              <a:lnSpc>
                <a:spcPct val="130000"/>
              </a:lnSpc>
            </a:pPr>
            <a:r>
              <a:rPr lang="zh-CN" altLang="en-US" sz="1400" dirty="0" smtClean="0">
                <a:latin typeface="Arial" panose="020B0604020202020204" pitchFamily="34" charset="0"/>
                <a:ea typeface="微软雅黑" panose="020B0503020204020204" pitchFamily="34" charset="-122"/>
              </a:rPr>
              <a:t>会员积分：</a:t>
            </a:r>
            <a:r>
              <a:rPr lang="en-US" altLang="zh-CN" sz="1400" dirty="0" smtClean="0">
                <a:latin typeface="Arial" panose="020B0604020202020204" pitchFamily="34" charset="0"/>
                <a:ea typeface="微软雅黑" panose="020B0503020204020204" pitchFamily="34" charset="-122"/>
              </a:rPr>
              <a:t>XXXX.XX</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14" name="矩形 13"/>
          <p:cNvSpPr/>
          <p:nvPr/>
        </p:nvSpPr>
        <p:spPr>
          <a:xfrm>
            <a:off x="214282" y="2643182"/>
            <a:ext cx="871543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内容占位符 2"/>
          <p:cNvSpPr txBox="1">
            <a:spLocks/>
          </p:cNvSpPr>
          <p:nvPr/>
        </p:nvSpPr>
        <p:spPr>
          <a:xfrm>
            <a:off x="3643306" y="2786058"/>
            <a:ext cx="5129752" cy="1357322"/>
          </a:xfrm>
          <a:prstGeom prst="rect">
            <a:avLst/>
          </a:prstGeom>
        </p:spPr>
        <p:txBody>
          <a:bodyPr vert="horz" lIns="91440" tIns="45720" rIns="91440" bIns="45720" rtlCol="0">
            <a:normAutofit/>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删除限制：</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lang="en-US" altLang="zh-CN" sz="2000" dirty="0" smtClean="0">
                <a:solidFill>
                  <a:schemeClr val="accent6">
                    <a:lumMod val="75000"/>
                  </a:schemeClr>
                </a:solidFill>
                <a:latin typeface="Arial" panose="020B0604020202020204" pitchFamily="34" charset="0"/>
                <a:ea typeface="微软雅黑" panose="020B0503020204020204" pitchFamily="34" charset="-122"/>
              </a:rPr>
              <a:t>       </a:t>
            </a:r>
            <a:r>
              <a:rPr lang="zh-CN" altLang="en-US" sz="2000" dirty="0" smtClean="0">
                <a:solidFill>
                  <a:schemeClr val="accent6">
                    <a:lumMod val="75000"/>
                  </a:schemeClr>
                </a:solidFill>
                <a:latin typeface="Arial" panose="020B0604020202020204" pitchFamily="34" charset="0"/>
                <a:ea typeface="微软雅黑" panose="020B0503020204020204" pitchFamily="34" charset="-122"/>
              </a:rPr>
              <a:t>为避免商户或他人恶意操作，删除时需输入收银主管密码；</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16" name="左箭头 15"/>
          <p:cNvSpPr/>
          <p:nvPr/>
        </p:nvSpPr>
        <p:spPr>
          <a:xfrm>
            <a:off x="428596" y="300037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9" name="圆角矩形 18"/>
          <p:cNvSpPr/>
          <p:nvPr/>
        </p:nvSpPr>
        <p:spPr>
          <a:xfrm>
            <a:off x="1071538" y="4572008"/>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删除会员</a:t>
            </a:r>
            <a:endParaRPr lang="zh-CN" altLang="en-US" sz="1200" b="1" dirty="0">
              <a:effectLst>
                <a:outerShdw blurRad="38100" dist="38100" dir="2700000" algn="tl">
                  <a:srgbClr val="000000">
                    <a:alpha val="43137"/>
                  </a:srgbClr>
                </a:outerShdw>
              </a:effectLst>
              <a:latin typeface="+mj-ea"/>
              <a:ea typeface="+mj-ea"/>
            </a:endParaRPr>
          </a:p>
        </p:txBody>
      </p:sp>
      <p:sp>
        <p:nvSpPr>
          <p:cNvPr id="20" name="矩形 19"/>
          <p:cNvSpPr/>
          <p:nvPr/>
        </p:nvSpPr>
        <p:spPr>
          <a:xfrm>
            <a:off x="214282" y="5000636"/>
            <a:ext cx="871543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圆角矩形 20"/>
          <p:cNvSpPr/>
          <p:nvPr/>
        </p:nvSpPr>
        <p:spPr>
          <a:xfrm>
            <a:off x="285720" y="5214950"/>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会员删除</a:t>
            </a:r>
            <a:endParaRPr lang="zh-CN" altLang="en-US" b="1" dirty="0">
              <a:effectLst>
                <a:outerShdw blurRad="38100" dist="38100" dir="2700000" algn="tl">
                  <a:srgbClr val="000000">
                    <a:alpha val="43137"/>
                  </a:srgbClr>
                </a:outerShdw>
              </a:effectLst>
              <a:latin typeface="+mj-ea"/>
              <a:ea typeface="+mj-ea"/>
            </a:endParaRPr>
          </a:p>
        </p:txBody>
      </p:sp>
      <p:sp>
        <p:nvSpPr>
          <p:cNvPr id="22" name="TextBox 21"/>
          <p:cNvSpPr txBox="1"/>
          <p:nvPr/>
        </p:nvSpPr>
        <p:spPr>
          <a:xfrm>
            <a:off x="285720" y="5715016"/>
            <a:ext cx="3071834" cy="65248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删除会员：</a:t>
            </a:r>
            <a:r>
              <a:rPr lang="en-US" altLang="zh-CN" sz="1400" dirty="0" smtClean="0">
                <a:latin typeface="Arial" panose="020B0604020202020204" pitchFamily="34" charset="0"/>
                <a:ea typeface="微软雅黑" panose="020B0503020204020204" pitchFamily="34" charset="-122"/>
              </a:rPr>
              <a:t>XXXXXX</a:t>
            </a:r>
          </a:p>
          <a:p>
            <a:pPr>
              <a:lnSpc>
                <a:spcPct val="130000"/>
              </a:lnSpc>
            </a:pPr>
            <a:r>
              <a:rPr lang="zh-CN" altLang="en-US" sz="1400" dirty="0" smtClean="0">
                <a:latin typeface="Arial" panose="020B0604020202020204" pitchFamily="34" charset="0"/>
                <a:ea typeface="微软雅黑" panose="020B0503020204020204" pitchFamily="34" charset="-122"/>
              </a:rPr>
              <a:t>请输入主管密码：</a:t>
            </a:r>
            <a:endParaRPr lang="en-US" altLang="zh-CN" sz="1400" dirty="0" smtClean="0">
              <a:latin typeface="Arial" panose="020B0604020202020204" pitchFamily="34" charset="0"/>
              <a:ea typeface="微软雅黑" panose="020B0503020204020204" pitchFamily="34" charset="-122"/>
            </a:endParaRPr>
          </a:p>
        </p:txBody>
      </p:sp>
      <p:sp>
        <p:nvSpPr>
          <p:cNvPr id="24" name="圆角矩形 23"/>
          <p:cNvSpPr/>
          <p:nvPr/>
        </p:nvSpPr>
        <p:spPr>
          <a:xfrm>
            <a:off x="357158" y="6357958"/>
            <a:ext cx="92869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确认</a:t>
            </a:r>
            <a:endParaRPr lang="zh-CN" altLang="en-US" sz="1200" b="1" dirty="0">
              <a:effectLst>
                <a:outerShdw blurRad="38100" dist="38100" dir="2700000" algn="tl">
                  <a:srgbClr val="000000">
                    <a:alpha val="43137"/>
                  </a:srgbClr>
                </a:outerShdw>
              </a:effectLst>
              <a:latin typeface="+mj-ea"/>
              <a:ea typeface="+mj-ea"/>
            </a:endParaRPr>
          </a:p>
        </p:txBody>
      </p:sp>
      <p:sp>
        <p:nvSpPr>
          <p:cNvPr id="25" name="圆角矩形 24"/>
          <p:cNvSpPr/>
          <p:nvPr/>
        </p:nvSpPr>
        <p:spPr>
          <a:xfrm>
            <a:off x="2357422" y="6357958"/>
            <a:ext cx="92869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取消</a:t>
            </a:r>
            <a:endParaRPr lang="zh-CN" altLang="en-US" sz="1200" b="1" dirty="0">
              <a:effectLst>
                <a:outerShdw blurRad="38100" dist="38100" dir="2700000" algn="tl">
                  <a:srgbClr val="000000">
                    <a:alpha val="43137"/>
                  </a:srgbClr>
                </a:outerShdw>
              </a:effectLst>
              <a:latin typeface="+mj-ea"/>
              <a:ea typeface="+mj-ea"/>
            </a:endParaRPr>
          </a:p>
        </p:txBody>
      </p:sp>
      <p:sp>
        <p:nvSpPr>
          <p:cNvPr id="26" name="左箭头 25"/>
          <p:cNvSpPr/>
          <p:nvPr/>
        </p:nvSpPr>
        <p:spPr>
          <a:xfrm>
            <a:off x="428596" y="5357826"/>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7" name="圆角矩形 26"/>
          <p:cNvSpPr/>
          <p:nvPr/>
        </p:nvSpPr>
        <p:spPr>
          <a:xfrm>
            <a:off x="5643570" y="5214950"/>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会员删除</a:t>
            </a:r>
            <a:endParaRPr lang="zh-CN" altLang="en-US" b="1" dirty="0">
              <a:effectLst>
                <a:outerShdw blurRad="38100" dist="38100" dir="2700000" algn="tl">
                  <a:srgbClr val="000000">
                    <a:alpha val="43137"/>
                  </a:srgbClr>
                </a:outerShdw>
              </a:effectLst>
              <a:latin typeface="+mj-ea"/>
              <a:ea typeface="+mj-ea"/>
            </a:endParaRPr>
          </a:p>
        </p:txBody>
      </p:sp>
      <p:sp>
        <p:nvSpPr>
          <p:cNvPr id="31" name="左箭头 30"/>
          <p:cNvSpPr/>
          <p:nvPr/>
        </p:nvSpPr>
        <p:spPr>
          <a:xfrm>
            <a:off x="5786446" y="5357826"/>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2" name="TextBox 31"/>
          <p:cNvSpPr txBox="1"/>
          <p:nvPr/>
        </p:nvSpPr>
        <p:spPr>
          <a:xfrm>
            <a:off x="5643570" y="5715016"/>
            <a:ext cx="3071834" cy="34323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删除成功，又一位会员离你而去</a:t>
            </a:r>
            <a:endParaRPr lang="en-US" altLang="zh-CN" sz="1400" dirty="0" smtClean="0">
              <a:latin typeface="Arial" panose="020B0604020202020204" pitchFamily="34" charset="0"/>
              <a:ea typeface="微软雅黑" panose="020B0503020204020204" pitchFamily="34" charset="-122"/>
            </a:endParaRPr>
          </a:p>
        </p:txBody>
      </p:sp>
      <p:sp>
        <p:nvSpPr>
          <p:cNvPr id="33" name="矩形 32"/>
          <p:cNvSpPr/>
          <p:nvPr/>
        </p:nvSpPr>
        <p:spPr>
          <a:xfrm rot="5400000">
            <a:off x="3630444" y="5799314"/>
            <a:ext cx="164307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4" name="下箭头 33"/>
          <p:cNvSpPr/>
          <p:nvPr/>
        </p:nvSpPr>
        <p:spPr>
          <a:xfrm>
            <a:off x="1500166" y="2571744"/>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5" name="下箭头 34"/>
          <p:cNvSpPr/>
          <p:nvPr/>
        </p:nvSpPr>
        <p:spPr>
          <a:xfrm>
            <a:off x="1500166" y="4929198"/>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6" name="下箭头 35"/>
          <p:cNvSpPr/>
          <p:nvPr/>
        </p:nvSpPr>
        <p:spPr>
          <a:xfrm rot="16200000">
            <a:off x="4214810" y="5643578"/>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7" name="圆角矩形 36"/>
          <p:cNvSpPr/>
          <p:nvPr/>
        </p:nvSpPr>
        <p:spPr>
          <a:xfrm>
            <a:off x="1142976" y="2214554"/>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查询会员</a:t>
            </a:r>
            <a:endParaRPr lang="zh-CN" altLang="en-US" sz="1200" b="1" dirty="0">
              <a:effectLst>
                <a:outerShdw blurRad="38100" dist="38100" dir="2700000" algn="tl">
                  <a:srgbClr val="000000">
                    <a:alpha val="43137"/>
                  </a:srgbClr>
                </a:outerShdw>
              </a:effectLst>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MH_PageTitle"/>
          <p:cNvSpPr>
            <a:spLocks noGrp="1"/>
          </p:cNvSpPr>
          <p:nvPr>
            <p:ph type="title"/>
            <p:custDataLst>
              <p:tags r:id="rId2"/>
            </p:custDataLst>
          </p:nvPr>
        </p:nvSpPr>
        <p:spPr/>
        <p:txBody>
          <a:bodyPr/>
          <a:lstStyle/>
          <a:p>
            <a:r>
              <a:rPr lang="zh-CN" altLang="en-US" dirty="0" smtClean="0"/>
              <a:t>主界面区域划分</a:t>
            </a:r>
          </a:p>
        </p:txBody>
      </p:sp>
      <p:sp>
        <p:nvSpPr>
          <p:cNvPr id="26" name="MH_Other_1"/>
          <p:cNvSpPr/>
          <p:nvPr>
            <p:custDataLst>
              <p:tags r:id="rId3"/>
            </p:custDataLst>
          </p:nvPr>
        </p:nvSpPr>
        <p:spPr>
          <a:xfrm>
            <a:off x="3599130" y="2267744"/>
            <a:ext cx="3192463" cy="1011237"/>
          </a:xfrm>
          <a:prstGeom prst="rect">
            <a:avLst/>
          </a:prstGeom>
          <a:solidFill>
            <a:srgbClr val="FB9E00"/>
          </a:solidFill>
          <a:ln w="12700" cap="flat" cmpd="sng" algn="ctr">
            <a:noFill/>
            <a:prstDash val="solid"/>
            <a:miter lim="800000"/>
          </a:ln>
          <a:effectLst>
            <a:outerShdw blurRad="190500" dist="1143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27" name="MH_Other_2"/>
          <p:cNvSpPr/>
          <p:nvPr>
            <p:custDataLst>
              <p:tags r:id="rId4"/>
            </p:custDataLst>
          </p:nvPr>
        </p:nvSpPr>
        <p:spPr>
          <a:xfrm rot="5400000">
            <a:off x="3410217" y="2412207"/>
            <a:ext cx="747713" cy="715962"/>
          </a:xfrm>
          <a:prstGeom prst="triangle">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28" name="MH_Other_3"/>
          <p:cNvSpPr>
            <a:spLocks noEditPoints="1"/>
          </p:cNvSpPr>
          <p:nvPr>
            <p:custDataLst>
              <p:tags r:id="rId5"/>
            </p:custDataLst>
          </p:nvPr>
        </p:nvSpPr>
        <p:spPr bwMode="auto">
          <a:xfrm>
            <a:off x="3243342" y="2126450"/>
            <a:ext cx="1178344" cy="1293083"/>
          </a:xfrm>
          <a:custGeom>
            <a:avLst/>
            <a:gdLst>
              <a:gd name="T0" fmla="*/ 42 w 511"/>
              <a:gd name="T1" fmla="*/ 586 h 586"/>
              <a:gd name="T2" fmla="*/ 57 w 511"/>
              <a:gd name="T3" fmla="*/ 582 h 586"/>
              <a:gd name="T4" fmla="*/ 500 w 511"/>
              <a:gd name="T5" fmla="*/ 326 h 586"/>
              <a:gd name="T6" fmla="*/ 511 w 511"/>
              <a:gd name="T7" fmla="*/ 315 h 586"/>
              <a:gd name="T8" fmla="*/ 511 w 511"/>
              <a:gd name="T9" fmla="*/ 271 h 586"/>
              <a:gd name="T10" fmla="*/ 500 w 511"/>
              <a:gd name="T11" fmla="*/ 260 h 586"/>
              <a:gd name="T12" fmla="*/ 57 w 511"/>
              <a:gd name="T13" fmla="*/ 4 h 586"/>
              <a:gd name="T14" fmla="*/ 42 w 511"/>
              <a:gd name="T15" fmla="*/ 0 h 586"/>
              <a:gd name="T16" fmla="*/ 3 w 511"/>
              <a:gd name="T17" fmla="*/ 22 h 586"/>
              <a:gd name="T18" fmla="*/ 0 w 511"/>
              <a:gd name="T19" fmla="*/ 37 h 586"/>
              <a:gd name="T20" fmla="*/ 0 w 511"/>
              <a:gd name="T21" fmla="*/ 549 h 586"/>
              <a:gd name="T22" fmla="*/ 3 w 511"/>
              <a:gd name="T23" fmla="*/ 564 h 586"/>
              <a:gd name="T24" fmla="*/ 42 w 511"/>
              <a:gd name="T25" fmla="*/ 586 h 586"/>
              <a:gd name="T26" fmla="*/ 87 w 511"/>
              <a:gd name="T27" fmla="*/ 442 h 586"/>
              <a:gd name="T28" fmla="*/ 84 w 511"/>
              <a:gd name="T29" fmla="*/ 427 h 586"/>
              <a:gd name="T30" fmla="*/ 84 w 511"/>
              <a:gd name="T31" fmla="*/ 159 h 586"/>
              <a:gd name="T32" fmla="*/ 87 w 511"/>
              <a:gd name="T33" fmla="*/ 144 h 586"/>
              <a:gd name="T34" fmla="*/ 103 w 511"/>
              <a:gd name="T35" fmla="*/ 135 h 586"/>
              <a:gd name="T36" fmla="*/ 118 w 511"/>
              <a:gd name="T37" fmla="*/ 140 h 586"/>
              <a:gd name="T38" fmla="*/ 349 w 511"/>
              <a:gd name="T39" fmla="*/ 273 h 586"/>
              <a:gd name="T40" fmla="*/ 361 w 511"/>
              <a:gd name="T41" fmla="*/ 284 h 586"/>
              <a:gd name="T42" fmla="*/ 361 w 511"/>
              <a:gd name="T43" fmla="*/ 302 h 586"/>
              <a:gd name="T44" fmla="*/ 349 w 511"/>
              <a:gd name="T45" fmla="*/ 313 h 586"/>
              <a:gd name="T46" fmla="*/ 118 w 511"/>
              <a:gd name="T47" fmla="*/ 446 h 586"/>
              <a:gd name="T48" fmla="*/ 103 w 511"/>
              <a:gd name="T49" fmla="*/ 451 h 586"/>
              <a:gd name="T50" fmla="*/ 87 w 511"/>
              <a:gd name="T51" fmla="*/ 44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1" h="586">
                <a:moveTo>
                  <a:pt x="42" y="586"/>
                </a:moveTo>
                <a:cubicBezTo>
                  <a:pt x="47" y="586"/>
                  <a:pt x="53" y="584"/>
                  <a:pt x="57" y="582"/>
                </a:cubicBezTo>
                <a:cubicBezTo>
                  <a:pt x="500" y="326"/>
                  <a:pt x="500" y="326"/>
                  <a:pt x="500" y="326"/>
                </a:cubicBezTo>
                <a:cubicBezTo>
                  <a:pt x="503" y="324"/>
                  <a:pt x="509" y="319"/>
                  <a:pt x="511" y="315"/>
                </a:cubicBezTo>
                <a:cubicBezTo>
                  <a:pt x="511" y="271"/>
                  <a:pt x="511" y="271"/>
                  <a:pt x="511" y="271"/>
                </a:cubicBezTo>
                <a:cubicBezTo>
                  <a:pt x="509" y="267"/>
                  <a:pt x="503" y="262"/>
                  <a:pt x="500" y="260"/>
                </a:cubicBezTo>
                <a:cubicBezTo>
                  <a:pt x="57" y="4"/>
                  <a:pt x="57" y="4"/>
                  <a:pt x="57" y="4"/>
                </a:cubicBezTo>
                <a:cubicBezTo>
                  <a:pt x="53" y="2"/>
                  <a:pt x="47" y="0"/>
                  <a:pt x="42" y="0"/>
                </a:cubicBezTo>
                <a:cubicBezTo>
                  <a:pt x="3" y="22"/>
                  <a:pt x="3" y="22"/>
                  <a:pt x="3" y="22"/>
                </a:cubicBezTo>
                <a:cubicBezTo>
                  <a:pt x="1" y="26"/>
                  <a:pt x="0" y="33"/>
                  <a:pt x="0" y="37"/>
                </a:cubicBezTo>
                <a:cubicBezTo>
                  <a:pt x="0" y="549"/>
                  <a:pt x="0" y="549"/>
                  <a:pt x="0" y="549"/>
                </a:cubicBezTo>
                <a:cubicBezTo>
                  <a:pt x="0" y="553"/>
                  <a:pt x="1" y="560"/>
                  <a:pt x="3" y="564"/>
                </a:cubicBezTo>
                <a:cubicBezTo>
                  <a:pt x="42" y="586"/>
                  <a:pt x="42" y="586"/>
                  <a:pt x="42" y="586"/>
                </a:cubicBezTo>
                <a:moveTo>
                  <a:pt x="87" y="442"/>
                </a:moveTo>
                <a:cubicBezTo>
                  <a:pt x="85" y="438"/>
                  <a:pt x="84" y="431"/>
                  <a:pt x="84" y="427"/>
                </a:cubicBezTo>
                <a:cubicBezTo>
                  <a:pt x="84" y="159"/>
                  <a:pt x="84" y="159"/>
                  <a:pt x="84" y="159"/>
                </a:cubicBezTo>
                <a:cubicBezTo>
                  <a:pt x="84" y="155"/>
                  <a:pt x="85" y="148"/>
                  <a:pt x="87" y="144"/>
                </a:cubicBezTo>
                <a:cubicBezTo>
                  <a:pt x="103" y="135"/>
                  <a:pt x="103" y="135"/>
                  <a:pt x="103" y="135"/>
                </a:cubicBezTo>
                <a:cubicBezTo>
                  <a:pt x="107" y="135"/>
                  <a:pt x="114" y="137"/>
                  <a:pt x="118" y="140"/>
                </a:cubicBezTo>
                <a:cubicBezTo>
                  <a:pt x="349" y="273"/>
                  <a:pt x="349" y="273"/>
                  <a:pt x="349" y="273"/>
                </a:cubicBezTo>
                <a:cubicBezTo>
                  <a:pt x="353" y="276"/>
                  <a:pt x="358" y="280"/>
                  <a:pt x="361" y="284"/>
                </a:cubicBezTo>
                <a:cubicBezTo>
                  <a:pt x="361" y="302"/>
                  <a:pt x="361" y="302"/>
                  <a:pt x="361" y="302"/>
                </a:cubicBezTo>
                <a:cubicBezTo>
                  <a:pt x="358" y="306"/>
                  <a:pt x="353" y="310"/>
                  <a:pt x="349" y="313"/>
                </a:cubicBezTo>
                <a:cubicBezTo>
                  <a:pt x="118" y="446"/>
                  <a:pt x="118" y="446"/>
                  <a:pt x="118" y="446"/>
                </a:cubicBezTo>
                <a:cubicBezTo>
                  <a:pt x="114" y="449"/>
                  <a:pt x="107" y="451"/>
                  <a:pt x="103" y="451"/>
                </a:cubicBezTo>
                <a:cubicBezTo>
                  <a:pt x="87" y="442"/>
                  <a:pt x="87" y="442"/>
                  <a:pt x="87" y="442"/>
                </a:cubicBezTo>
              </a:path>
            </a:pathLst>
          </a:custGeom>
          <a:gradFill flip="none" rotWithShape="1">
            <a:gsLst>
              <a:gs pos="0">
                <a:srgbClr val="29ABE2">
                  <a:lumMod val="5000"/>
                  <a:lumOff val="95000"/>
                </a:srgbClr>
              </a:gs>
              <a:gs pos="100000">
                <a:sysClr val="window" lastClr="FFFFFF">
                  <a:lumMod val="75000"/>
                </a:sysClr>
              </a:gs>
            </a:gsLst>
            <a:lin ang="13500000" scaled="1"/>
            <a:tileRect/>
          </a:gradFill>
          <a:ln w="34925" cap="flat" cmpd="sng" algn="ctr">
            <a:gradFill flip="none" rotWithShape="1">
              <a:gsLst>
                <a:gs pos="0">
                  <a:srgbClr val="BE309C">
                    <a:lumMod val="5000"/>
                    <a:lumOff val="95000"/>
                  </a:srgbClr>
                </a:gs>
                <a:gs pos="100000">
                  <a:sysClr val="window" lastClr="FFFFFF">
                    <a:lumMod val="65000"/>
                  </a:sysClr>
                </a:gs>
              </a:gsLst>
              <a:lin ang="2700000" scaled="1"/>
              <a:tileRect/>
            </a:gradFill>
            <a:prstDash val="solid"/>
            <a:miter lim="800000"/>
          </a:ln>
          <a:effectLst>
            <a:outerShdw blurRad="177800" dist="127000" dir="2700000" algn="tl"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Calibri" panose="020F0502020204030204"/>
              <a:ea typeface="宋体" panose="02010600030101010101" pitchFamily="2" charset="-122"/>
            </a:endParaRPr>
          </a:p>
        </p:txBody>
      </p:sp>
      <p:sp>
        <p:nvSpPr>
          <p:cNvPr id="29" name="MH_Other_4"/>
          <p:cNvSpPr/>
          <p:nvPr>
            <p:custDataLst>
              <p:tags r:id="rId6"/>
            </p:custDataLst>
          </p:nvPr>
        </p:nvSpPr>
        <p:spPr>
          <a:xfrm>
            <a:off x="3598971" y="2656618"/>
            <a:ext cx="316523" cy="138956"/>
          </a:xfrm>
          <a:prstGeom prst="rtTriangle">
            <a:avLst/>
          </a:prstGeom>
          <a:solidFill>
            <a:srgbClr val="FB9E00"/>
          </a:solidFill>
          <a:ln w="12700" cap="flat" cmpd="sng" algn="ctr">
            <a:noFill/>
            <a:prstDash val="solid"/>
            <a:miter lim="800000"/>
          </a:ln>
          <a:effectLst>
            <a:innerShdw blurRad="63500" dist="50800" dir="135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0" name="MH_Other_5"/>
          <p:cNvSpPr/>
          <p:nvPr>
            <p:custDataLst>
              <p:tags r:id="rId7"/>
            </p:custDataLst>
          </p:nvPr>
        </p:nvSpPr>
        <p:spPr>
          <a:xfrm flipV="1">
            <a:off x="3598971" y="2806384"/>
            <a:ext cx="316523" cy="138956"/>
          </a:xfrm>
          <a:prstGeom prst="rtTriangle">
            <a:avLst/>
          </a:prstGeom>
          <a:solidFill>
            <a:srgbClr val="29ABE2"/>
          </a:solidFill>
          <a:ln w="12700" cap="flat" cmpd="sng" algn="ctr">
            <a:noFill/>
            <a:prstDash val="solid"/>
            <a:miter lim="800000"/>
          </a:ln>
          <a:effectLst>
            <a:innerShdw blurRad="63500" dist="50800" dir="135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1" name="MH_Other_6"/>
          <p:cNvSpPr/>
          <p:nvPr>
            <p:custDataLst>
              <p:tags r:id="rId8"/>
            </p:custDataLst>
          </p:nvPr>
        </p:nvSpPr>
        <p:spPr>
          <a:xfrm>
            <a:off x="3954730" y="3377406"/>
            <a:ext cx="3192463" cy="1009650"/>
          </a:xfrm>
          <a:prstGeom prst="rect">
            <a:avLst/>
          </a:prstGeom>
          <a:solidFill>
            <a:srgbClr val="A3D800"/>
          </a:solidFill>
          <a:ln w="12700" cap="flat" cmpd="sng" algn="ctr">
            <a:noFill/>
            <a:prstDash val="solid"/>
            <a:miter lim="800000"/>
          </a:ln>
          <a:effectLst>
            <a:outerShdw blurRad="177800" dist="1143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3" name="MH_Other_1"/>
          <p:cNvSpPr/>
          <p:nvPr>
            <p:custDataLst>
              <p:tags r:id="rId9"/>
            </p:custDataLst>
          </p:nvPr>
        </p:nvSpPr>
        <p:spPr bwMode="auto">
          <a:xfrm rot="5400000">
            <a:off x="3765817" y="3526632"/>
            <a:ext cx="747713" cy="715962"/>
          </a:xfrm>
          <a:prstGeom prst="triangle">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4" name="MH_Other_2"/>
          <p:cNvSpPr>
            <a:spLocks noEditPoints="1"/>
          </p:cNvSpPr>
          <p:nvPr>
            <p:custDataLst>
              <p:tags r:id="rId10"/>
            </p:custDataLst>
          </p:nvPr>
        </p:nvSpPr>
        <p:spPr bwMode="auto">
          <a:xfrm>
            <a:off x="3599130" y="3236119"/>
            <a:ext cx="1179513" cy="1292225"/>
          </a:xfrm>
          <a:custGeom>
            <a:avLst/>
            <a:gdLst>
              <a:gd name="T0" fmla="*/ 42 w 511"/>
              <a:gd name="T1" fmla="*/ 586 h 586"/>
              <a:gd name="T2" fmla="*/ 57 w 511"/>
              <a:gd name="T3" fmla="*/ 582 h 586"/>
              <a:gd name="T4" fmla="*/ 500 w 511"/>
              <a:gd name="T5" fmla="*/ 326 h 586"/>
              <a:gd name="T6" fmla="*/ 511 w 511"/>
              <a:gd name="T7" fmla="*/ 315 h 586"/>
              <a:gd name="T8" fmla="*/ 511 w 511"/>
              <a:gd name="T9" fmla="*/ 271 h 586"/>
              <a:gd name="T10" fmla="*/ 500 w 511"/>
              <a:gd name="T11" fmla="*/ 260 h 586"/>
              <a:gd name="T12" fmla="*/ 57 w 511"/>
              <a:gd name="T13" fmla="*/ 4 h 586"/>
              <a:gd name="T14" fmla="*/ 42 w 511"/>
              <a:gd name="T15" fmla="*/ 0 h 586"/>
              <a:gd name="T16" fmla="*/ 3 w 511"/>
              <a:gd name="T17" fmla="*/ 22 h 586"/>
              <a:gd name="T18" fmla="*/ 0 w 511"/>
              <a:gd name="T19" fmla="*/ 37 h 586"/>
              <a:gd name="T20" fmla="*/ 0 w 511"/>
              <a:gd name="T21" fmla="*/ 549 h 586"/>
              <a:gd name="T22" fmla="*/ 3 w 511"/>
              <a:gd name="T23" fmla="*/ 564 h 586"/>
              <a:gd name="T24" fmla="*/ 42 w 511"/>
              <a:gd name="T25" fmla="*/ 586 h 586"/>
              <a:gd name="T26" fmla="*/ 87 w 511"/>
              <a:gd name="T27" fmla="*/ 442 h 586"/>
              <a:gd name="T28" fmla="*/ 84 w 511"/>
              <a:gd name="T29" fmla="*/ 427 h 586"/>
              <a:gd name="T30" fmla="*/ 84 w 511"/>
              <a:gd name="T31" fmla="*/ 159 h 586"/>
              <a:gd name="T32" fmla="*/ 87 w 511"/>
              <a:gd name="T33" fmla="*/ 144 h 586"/>
              <a:gd name="T34" fmla="*/ 103 w 511"/>
              <a:gd name="T35" fmla="*/ 135 h 586"/>
              <a:gd name="T36" fmla="*/ 118 w 511"/>
              <a:gd name="T37" fmla="*/ 140 h 586"/>
              <a:gd name="T38" fmla="*/ 349 w 511"/>
              <a:gd name="T39" fmla="*/ 273 h 586"/>
              <a:gd name="T40" fmla="*/ 361 w 511"/>
              <a:gd name="T41" fmla="*/ 284 h 586"/>
              <a:gd name="T42" fmla="*/ 361 w 511"/>
              <a:gd name="T43" fmla="*/ 302 h 586"/>
              <a:gd name="T44" fmla="*/ 349 w 511"/>
              <a:gd name="T45" fmla="*/ 313 h 586"/>
              <a:gd name="T46" fmla="*/ 118 w 511"/>
              <a:gd name="T47" fmla="*/ 446 h 586"/>
              <a:gd name="T48" fmla="*/ 103 w 511"/>
              <a:gd name="T49" fmla="*/ 451 h 586"/>
              <a:gd name="T50" fmla="*/ 87 w 511"/>
              <a:gd name="T51" fmla="*/ 44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1" h="586">
                <a:moveTo>
                  <a:pt x="42" y="586"/>
                </a:moveTo>
                <a:cubicBezTo>
                  <a:pt x="47" y="586"/>
                  <a:pt x="53" y="584"/>
                  <a:pt x="57" y="582"/>
                </a:cubicBezTo>
                <a:cubicBezTo>
                  <a:pt x="500" y="326"/>
                  <a:pt x="500" y="326"/>
                  <a:pt x="500" y="326"/>
                </a:cubicBezTo>
                <a:cubicBezTo>
                  <a:pt x="503" y="324"/>
                  <a:pt x="509" y="319"/>
                  <a:pt x="511" y="315"/>
                </a:cubicBezTo>
                <a:cubicBezTo>
                  <a:pt x="511" y="271"/>
                  <a:pt x="511" y="271"/>
                  <a:pt x="511" y="271"/>
                </a:cubicBezTo>
                <a:cubicBezTo>
                  <a:pt x="509" y="267"/>
                  <a:pt x="503" y="262"/>
                  <a:pt x="500" y="260"/>
                </a:cubicBezTo>
                <a:cubicBezTo>
                  <a:pt x="57" y="4"/>
                  <a:pt x="57" y="4"/>
                  <a:pt x="57" y="4"/>
                </a:cubicBezTo>
                <a:cubicBezTo>
                  <a:pt x="53" y="2"/>
                  <a:pt x="47" y="0"/>
                  <a:pt x="42" y="0"/>
                </a:cubicBezTo>
                <a:cubicBezTo>
                  <a:pt x="3" y="22"/>
                  <a:pt x="3" y="22"/>
                  <a:pt x="3" y="22"/>
                </a:cubicBezTo>
                <a:cubicBezTo>
                  <a:pt x="1" y="26"/>
                  <a:pt x="0" y="33"/>
                  <a:pt x="0" y="37"/>
                </a:cubicBezTo>
                <a:cubicBezTo>
                  <a:pt x="0" y="549"/>
                  <a:pt x="0" y="549"/>
                  <a:pt x="0" y="549"/>
                </a:cubicBezTo>
                <a:cubicBezTo>
                  <a:pt x="0" y="553"/>
                  <a:pt x="1" y="560"/>
                  <a:pt x="3" y="564"/>
                </a:cubicBezTo>
                <a:cubicBezTo>
                  <a:pt x="42" y="586"/>
                  <a:pt x="42" y="586"/>
                  <a:pt x="42" y="586"/>
                </a:cubicBezTo>
                <a:moveTo>
                  <a:pt x="87" y="442"/>
                </a:moveTo>
                <a:cubicBezTo>
                  <a:pt x="85" y="438"/>
                  <a:pt x="84" y="431"/>
                  <a:pt x="84" y="427"/>
                </a:cubicBezTo>
                <a:cubicBezTo>
                  <a:pt x="84" y="159"/>
                  <a:pt x="84" y="159"/>
                  <a:pt x="84" y="159"/>
                </a:cubicBezTo>
                <a:cubicBezTo>
                  <a:pt x="84" y="155"/>
                  <a:pt x="85" y="148"/>
                  <a:pt x="87" y="144"/>
                </a:cubicBezTo>
                <a:cubicBezTo>
                  <a:pt x="103" y="135"/>
                  <a:pt x="103" y="135"/>
                  <a:pt x="103" y="135"/>
                </a:cubicBezTo>
                <a:cubicBezTo>
                  <a:pt x="107" y="135"/>
                  <a:pt x="114" y="137"/>
                  <a:pt x="118" y="140"/>
                </a:cubicBezTo>
                <a:cubicBezTo>
                  <a:pt x="349" y="273"/>
                  <a:pt x="349" y="273"/>
                  <a:pt x="349" y="273"/>
                </a:cubicBezTo>
                <a:cubicBezTo>
                  <a:pt x="353" y="276"/>
                  <a:pt x="358" y="280"/>
                  <a:pt x="361" y="284"/>
                </a:cubicBezTo>
                <a:cubicBezTo>
                  <a:pt x="361" y="302"/>
                  <a:pt x="361" y="302"/>
                  <a:pt x="361" y="302"/>
                </a:cubicBezTo>
                <a:cubicBezTo>
                  <a:pt x="358" y="306"/>
                  <a:pt x="353" y="310"/>
                  <a:pt x="349" y="313"/>
                </a:cubicBezTo>
                <a:cubicBezTo>
                  <a:pt x="118" y="446"/>
                  <a:pt x="118" y="446"/>
                  <a:pt x="118" y="446"/>
                </a:cubicBezTo>
                <a:cubicBezTo>
                  <a:pt x="114" y="449"/>
                  <a:pt x="107" y="451"/>
                  <a:pt x="103" y="451"/>
                </a:cubicBezTo>
                <a:cubicBezTo>
                  <a:pt x="87" y="442"/>
                  <a:pt x="87" y="442"/>
                  <a:pt x="87" y="442"/>
                </a:cubicBezTo>
              </a:path>
            </a:pathLst>
          </a:custGeom>
          <a:gradFill flip="none" rotWithShape="1">
            <a:gsLst>
              <a:gs pos="0">
                <a:srgbClr val="29ABE2">
                  <a:lumMod val="5000"/>
                  <a:lumOff val="95000"/>
                </a:srgbClr>
              </a:gs>
              <a:gs pos="100000">
                <a:sysClr val="window" lastClr="FFFFFF">
                  <a:lumMod val="75000"/>
                </a:sysClr>
              </a:gs>
            </a:gsLst>
            <a:lin ang="13500000" scaled="1"/>
            <a:tileRect/>
          </a:gradFill>
          <a:ln w="34925" cap="flat" cmpd="sng" algn="ctr">
            <a:gradFill flip="none" rotWithShape="1">
              <a:gsLst>
                <a:gs pos="0">
                  <a:srgbClr val="BE309C">
                    <a:lumMod val="5000"/>
                    <a:lumOff val="95000"/>
                  </a:srgbClr>
                </a:gs>
                <a:gs pos="100000">
                  <a:sysClr val="window" lastClr="FFFFFF">
                    <a:lumMod val="65000"/>
                  </a:sysClr>
                </a:gs>
              </a:gsLst>
              <a:lin ang="2700000" scaled="1"/>
              <a:tileRect/>
            </a:gradFill>
            <a:prstDash val="solid"/>
            <a:miter lim="800000"/>
          </a:ln>
          <a:effectLst>
            <a:outerShdw blurRad="177800" dist="127000" dir="2700000" algn="tl"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Calibri" panose="020F0502020204030204"/>
              <a:ea typeface="宋体" panose="02010600030101010101" pitchFamily="2" charset="-122"/>
            </a:endParaRPr>
          </a:p>
        </p:txBody>
      </p:sp>
      <p:sp>
        <p:nvSpPr>
          <p:cNvPr id="35" name="MH_Other_8"/>
          <p:cNvSpPr/>
          <p:nvPr>
            <p:custDataLst>
              <p:tags r:id="rId11"/>
            </p:custDataLst>
          </p:nvPr>
        </p:nvSpPr>
        <p:spPr>
          <a:xfrm>
            <a:off x="4365893" y="4485481"/>
            <a:ext cx="3192462" cy="1009650"/>
          </a:xfrm>
          <a:prstGeom prst="rect">
            <a:avLst/>
          </a:prstGeom>
          <a:solidFill>
            <a:srgbClr val="29ABE2"/>
          </a:solidFill>
          <a:ln w="12700" cap="flat" cmpd="sng" algn="ctr">
            <a:noFill/>
            <a:prstDash val="solid"/>
            <a:miter lim="800000"/>
          </a:ln>
          <a:effectLst>
            <a:outerShdw blurRad="177800" dist="1143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7" name="MH_Other_3"/>
          <p:cNvSpPr/>
          <p:nvPr>
            <p:custDataLst>
              <p:tags r:id="rId12"/>
            </p:custDataLst>
          </p:nvPr>
        </p:nvSpPr>
        <p:spPr bwMode="auto">
          <a:xfrm rot="5400000">
            <a:off x="4177774" y="4629150"/>
            <a:ext cx="746125" cy="715963"/>
          </a:xfrm>
          <a:prstGeom prst="triangle">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38" name="MH_Other_4"/>
          <p:cNvSpPr>
            <a:spLocks noEditPoints="1"/>
          </p:cNvSpPr>
          <p:nvPr>
            <p:custDataLst>
              <p:tags r:id="rId13"/>
            </p:custDataLst>
          </p:nvPr>
        </p:nvSpPr>
        <p:spPr bwMode="auto">
          <a:xfrm>
            <a:off x="4010293" y="4344194"/>
            <a:ext cx="1179512" cy="1292225"/>
          </a:xfrm>
          <a:custGeom>
            <a:avLst/>
            <a:gdLst>
              <a:gd name="T0" fmla="*/ 42 w 511"/>
              <a:gd name="T1" fmla="*/ 586 h 586"/>
              <a:gd name="T2" fmla="*/ 57 w 511"/>
              <a:gd name="T3" fmla="*/ 582 h 586"/>
              <a:gd name="T4" fmla="*/ 500 w 511"/>
              <a:gd name="T5" fmla="*/ 326 h 586"/>
              <a:gd name="T6" fmla="*/ 511 w 511"/>
              <a:gd name="T7" fmla="*/ 315 h 586"/>
              <a:gd name="T8" fmla="*/ 511 w 511"/>
              <a:gd name="T9" fmla="*/ 271 h 586"/>
              <a:gd name="T10" fmla="*/ 500 w 511"/>
              <a:gd name="T11" fmla="*/ 260 h 586"/>
              <a:gd name="T12" fmla="*/ 57 w 511"/>
              <a:gd name="T13" fmla="*/ 4 h 586"/>
              <a:gd name="T14" fmla="*/ 42 w 511"/>
              <a:gd name="T15" fmla="*/ 0 h 586"/>
              <a:gd name="T16" fmla="*/ 3 w 511"/>
              <a:gd name="T17" fmla="*/ 22 h 586"/>
              <a:gd name="T18" fmla="*/ 0 w 511"/>
              <a:gd name="T19" fmla="*/ 37 h 586"/>
              <a:gd name="T20" fmla="*/ 0 w 511"/>
              <a:gd name="T21" fmla="*/ 549 h 586"/>
              <a:gd name="T22" fmla="*/ 3 w 511"/>
              <a:gd name="T23" fmla="*/ 564 h 586"/>
              <a:gd name="T24" fmla="*/ 42 w 511"/>
              <a:gd name="T25" fmla="*/ 586 h 586"/>
              <a:gd name="T26" fmla="*/ 87 w 511"/>
              <a:gd name="T27" fmla="*/ 442 h 586"/>
              <a:gd name="T28" fmla="*/ 84 w 511"/>
              <a:gd name="T29" fmla="*/ 427 h 586"/>
              <a:gd name="T30" fmla="*/ 84 w 511"/>
              <a:gd name="T31" fmla="*/ 159 h 586"/>
              <a:gd name="T32" fmla="*/ 87 w 511"/>
              <a:gd name="T33" fmla="*/ 144 h 586"/>
              <a:gd name="T34" fmla="*/ 103 w 511"/>
              <a:gd name="T35" fmla="*/ 135 h 586"/>
              <a:gd name="T36" fmla="*/ 118 w 511"/>
              <a:gd name="T37" fmla="*/ 140 h 586"/>
              <a:gd name="T38" fmla="*/ 349 w 511"/>
              <a:gd name="T39" fmla="*/ 273 h 586"/>
              <a:gd name="T40" fmla="*/ 361 w 511"/>
              <a:gd name="T41" fmla="*/ 284 h 586"/>
              <a:gd name="T42" fmla="*/ 361 w 511"/>
              <a:gd name="T43" fmla="*/ 302 h 586"/>
              <a:gd name="T44" fmla="*/ 349 w 511"/>
              <a:gd name="T45" fmla="*/ 313 h 586"/>
              <a:gd name="T46" fmla="*/ 118 w 511"/>
              <a:gd name="T47" fmla="*/ 446 h 586"/>
              <a:gd name="T48" fmla="*/ 103 w 511"/>
              <a:gd name="T49" fmla="*/ 451 h 586"/>
              <a:gd name="T50" fmla="*/ 87 w 511"/>
              <a:gd name="T51" fmla="*/ 44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1" h="586">
                <a:moveTo>
                  <a:pt x="42" y="586"/>
                </a:moveTo>
                <a:cubicBezTo>
                  <a:pt x="47" y="586"/>
                  <a:pt x="53" y="584"/>
                  <a:pt x="57" y="582"/>
                </a:cubicBezTo>
                <a:cubicBezTo>
                  <a:pt x="500" y="326"/>
                  <a:pt x="500" y="326"/>
                  <a:pt x="500" y="326"/>
                </a:cubicBezTo>
                <a:cubicBezTo>
                  <a:pt x="503" y="324"/>
                  <a:pt x="509" y="319"/>
                  <a:pt x="511" y="315"/>
                </a:cubicBezTo>
                <a:cubicBezTo>
                  <a:pt x="511" y="271"/>
                  <a:pt x="511" y="271"/>
                  <a:pt x="511" y="271"/>
                </a:cubicBezTo>
                <a:cubicBezTo>
                  <a:pt x="509" y="267"/>
                  <a:pt x="503" y="262"/>
                  <a:pt x="500" y="260"/>
                </a:cubicBezTo>
                <a:cubicBezTo>
                  <a:pt x="57" y="4"/>
                  <a:pt x="57" y="4"/>
                  <a:pt x="57" y="4"/>
                </a:cubicBezTo>
                <a:cubicBezTo>
                  <a:pt x="53" y="2"/>
                  <a:pt x="47" y="0"/>
                  <a:pt x="42" y="0"/>
                </a:cubicBezTo>
                <a:cubicBezTo>
                  <a:pt x="3" y="22"/>
                  <a:pt x="3" y="22"/>
                  <a:pt x="3" y="22"/>
                </a:cubicBezTo>
                <a:cubicBezTo>
                  <a:pt x="1" y="26"/>
                  <a:pt x="0" y="33"/>
                  <a:pt x="0" y="37"/>
                </a:cubicBezTo>
                <a:cubicBezTo>
                  <a:pt x="0" y="549"/>
                  <a:pt x="0" y="549"/>
                  <a:pt x="0" y="549"/>
                </a:cubicBezTo>
                <a:cubicBezTo>
                  <a:pt x="0" y="553"/>
                  <a:pt x="1" y="560"/>
                  <a:pt x="3" y="564"/>
                </a:cubicBezTo>
                <a:cubicBezTo>
                  <a:pt x="42" y="586"/>
                  <a:pt x="42" y="586"/>
                  <a:pt x="42" y="586"/>
                </a:cubicBezTo>
                <a:moveTo>
                  <a:pt x="87" y="442"/>
                </a:moveTo>
                <a:cubicBezTo>
                  <a:pt x="85" y="438"/>
                  <a:pt x="84" y="431"/>
                  <a:pt x="84" y="427"/>
                </a:cubicBezTo>
                <a:cubicBezTo>
                  <a:pt x="84" y="159"/>
                  <a:pt x="84" y="159"/>
                  <a:pt x="84" y="159"/>
                </a:cubicBezTo>
                <a:cubicBezTo>
                  <a:pt x="84" y="155"/>
                  <a:pt x="85" y="148"/>
                  <a:pt x="87" y="144"/>
                </a:cubicBezTo>
                <a:cubicBezTo>
                  <a:pt x="103" y="135"/>
                  <a:pt x="103" y="135"/>
                  <a:pt x="103" y="135"/>
                </a:cubicBezTo>
                <a:cubicBezTo>
                  <a:pt x="107" y="135"/>
                  <a:pt x="114" y="137"/>
                  <a:pt x="118" y="140"/>
                </a:cubicBezTo>
                <a:cubicBezTo>
                  <a:pt x="349" y="273"/>
                  <a:pt x="349" y="273"/>
                  <a:pt x="349" y="273"/>
                </a:cubicBezTo>
                <a:cubicBezTo>
                  <a:pt x="353" y="276"/>
                  <a:pt x="358" y="280"/>
                  <a:pt x="361" y="284"/>
                </a:cubicBezTo>
                <a:cubicBezTo>
                  <a:pt x="361" y="302"/>
                  <a:pt x="361" y="302"/>
                  <a:pt x="361" y="302"/>
                </a:cubicBezTo>
                <a:cubicBezTo>
                  <a:pt x="358" y="306"/>
                  <a:pt x="353" y="310"/>
                  <a:pt x="349" y="313"/>
                </a:cubicBezTo>
                <a:cubicBezTo>
                  <a:pt x="118" y="446"/>
                  <a:pt x="118" y="446"/>
                  <a:pt x="118" y="446"/>
                </a:cubicBezTo>
                <a:cubicBezTo>
                  <a:pt x="114" y="449"/>
                  <a:pt x="107" y="451"/>
                  <a:pt x="103" y="451"/>
                </a:cubicBezTo>
                <a:cubicBezTo>
                  <a:pt x="87" y="442"/>
                  <a:pt x="87" y="442"/>
                  <a:pt x="87" y="442"/>
                </a:cubicBezTo>
              </a:path>
            </a:pathLst>
          </a:custGeom>
          <a:gradFill flip="none" rotWithShape="1">
            <a:gsLst>
              <a:gs pos="0">
                <a:srgbClr val="29ABE2">
                  <a:lumMod val="5000"/>
                  <a:lumOff val="95000"/>
                </a:srgbClr>
              </a:gs>
              <a:gs pos="100000">
                <a:sysClr val="window" lastClr="FFFFFF">
                  <a:lumMod val="75000"/>
                </a:sysClr>
              </a:gs>
            </a:gsLst>
            <a:lin ang="13500000" scaled="1"/>
            <a:tileRect/>
          </a:gradFill>
          <a:ln w="34925" cap="flat" cmpd="sng" algn="ctr">
            <a:gradFill flip="none" rotWithShape="1">
              <a:gsLst>
                <a:gs pos="0">
                  <a:srgbClr val="BE309C">
                    <a:lumMod val="5000"/>
                    <a:lumOff val="95000"/>
                  </a:srgbClr>
                </a:gs>
                <a:gs pos="100000">
                  <a:sysClr val="window" lastClr="FFFFFF">
                    <a:lumMod val="65000"/>
                  </a:sysClr>
                </a:gs>
              </a:gsLst>
              <a:lin ang="2700000" scaled="1"/>
              <a:tileRect/>
            </a:gradFill>
            <a:prstDash val="solid"/>
            <a:miter lim="800000"/>
          </a:ln>
          <a:effectLst>
            <a:outerShdw blurRad="177800" dist="127000" dir="2700000" algn="tl"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Calibri" panose="020F0502020204030204"/>
              <a:ea typeface="宋体" panose="02010600030101010101" pitchFamily="2" charset="-122"/>
            </a:endParaRPr>
          </a:p>
        </p:txBody>
      </p:sp>
      <p:sp>
        <p:nvSpPr>
          <p:cNvPr id="39" name="MH_Other_10"/>
          <p:cNvSpPr/>
          <p:nvPr>
            <p:custDataLst>
              <p:tags r:id="rId14"/>
            </p:custDataLst>
          </p:nvPr>
        </p:nvSpPr>
        <p:spPr>
          <a:xfrm rot="5400000">
            <a:off x="3872414" y="3856936"/>
            <a:ext cx="291947" cy="127576"/>
          </a:xfrm>
          <a:prstGeom prst="trapezoid">
            <a:avLst>
              <a:gd name="adj" fmla="val 45501"/>
            </a:avLst>
          </a:prstGeom>
          <a:solidFill>
            <a:srgbClr val="FB9E00"/>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40" name="MH_Other_11"/>
          <p:cNvSpPr/>
          <p:nvPr>
            <p:custDataLst>
              <p:tags r:id="rId15"/>
            </p:custDataLst>
          </p:nvPr>
        </p:nvSpPr>
        <p:spPr>
          <a:xfrm rot="5400000">
            <a:off x="4094118" y="3828282"/>
            <a:ext cx="176851" cy="188948"/>
          </a:xfrm>
          <a:prstGeom prst="triangle">
            <a:avLst/>
          </a:prstGeom>
          <a:solidFill>
            <a:srgbClr val="29ABE2"/>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41" name="MH_Other_12"/>
          <p:cNvSpPr/>
          <p:nvPr>
            <p:custDataLst>
              <p:tags r:id="rId16"/>
            </p:custDataLst>
          </p:nvPr>
        </p:nvSpPr>
        <p:spPr>
          <a:xfrm rot="12299302">
            <a:off x="4294791" y="4912369"/>
            <a:ext cx="350762" cy="117384"/>
          </a:xfrm>
          <a:custGeom>
            <a:avLst/>
            <a:gdLst>
              <a:gd name="connsiteX0" fmla="*/ 0 w 489380"/>
              <a:gd name="connsiteY0" fmla="*/ 170101 h 170101"/>
              <a:gd name="connsiteX1" fmla="*/ 77398 w 489380"/>
              <a:gd name="connsiteY1" fmla="*/ 0 h 170101"/>
              <a:gd name="connsiteX2" fmla="*/ 411982 w 489380"/>
              <a:gd name="connsiteY2" fmla="*/ 0 h 170101"/>
              <a:gd name="connsiteX3" fmla="*/ 489380 w 489380"/>
              <a:gd name="connsiteY3" fmla="*/ 170101 h 170101"/>
              <a:gd name="connsiteX4" fmla="*/ 0 w 489380"/>
              <a:gd name="connsiteY4" fmla="*/ 170101 h 170101"/>
              <a:gd name="connsiteX0" fmla="*/ 0 w 489380"/>
              <a:gd name="connsiteY0" fmla="*/ 179718 h 179718"/>
              <a:gd name="connsiteX1" fmla="*/ 169471 w 489380"/>
              <a:gd name="connsiteY1" fmla="*/ 0 h 179718"/>
              <a:gd name="connsiteX2" fmla="*/ 411982 w 489380"/>
              <a:gd name="connsiteY2" fmla="*/ 9617 h 179718"/>
              <a:gd name="connsiteX3" fmla="*/ 489380 w 489380"/>
              <a:gd name="connsiteY3" fmla="*/ 179718 h 179718"/>
              <a:gd name="connsiteX4" fmla="*/ 0 w 489380"/>
              <a:gd name="connsiteY4" fmla="*/ 179718 h 179718"/>
              <a:gd name="connsiteX0" fmla="*/ 0 w 489380"/>
              <a:gd name="connsiteY0" fmla="*/ 186686 h 186686"/>
              <a:gd name="connsiteX1" fmla="*/ 153431 w 489380"/>
              <a:gd name="connsiteY1" fmla="*/ 0 h 186686"/>
              <a:gd name="connsiteX2" fmla="*/ 411982 w 489380"/>
              <a:gd name="connsiteY2" fmla="*/ 16585 h 186686"/>
              <a:gd name="connsiteX3" fmla="*/ 489380 w 489380"/>
              <a:gd name="connsiteY3" fmla="*/ 186686 h 186686"/>
              <a:gd name="connsiteX4" fmla="*/ 0 w 489380"/>
              <a:gd name="connsiteY4" fmla="*/ 186686 h 186686"/>
              <a:gd name="connsiteX0" fmla="*/ 0 w 489380"/>
              <a:gd name="connsiteY0" fmla="*/ 186686 h 186686"/>
              <a:gd name="connsiteX1" fmla="*/ 153431 w 489380"/>
              <a:gd name="connsiteY1" fmla="*/ 0 h 186686"/>
              <a:gd name="connsiteX2" fmla="*/ 417453 w 489380"/>
              <a:gd name="connsiteY2" fmla="*/ 13542 h 186686"/>
              <a:gd name="connsiteX3" fmla="*/ 489380 w 489380"/>
              <a:gd name="connsiteY3" fmla="*/ 186686 h 186686"/>
              <a:gd name="connsiteX4" fmla="*/ 0 w 489380"/>
              <a:gd name="connsiteY4" fmla="*/ 186686 h 186686"/>
              <a:gd name="connsiteX0" fmla="*/ 0 w 467683"/>
              <a:gd name="connsiteY0" fmla="*/ 182567 h 186686"/>
              <a:gd name="connsiteX1" fmla="*/ 131734 w 467683"/>
              <a:gd name="connsiteY1" fmla="*/ 0 h 186686"/>
              <a:gd name="connsiteX2" fmla="*/ 395756 w 467683"/>
              <a:gd name="connsiteY2" fmla="*/ 13542 h 186686"/>
              <a:gd name="connsiteX3" fmla="*/ 467683 w 467683"/>
              <a:gd name="connsiteY3" fmla="*/ 186686 h 186686"/>
              <a:gd name="connsiteX4" fmla="*/ 0 w 467683"/>
              <a:gd name="connsiteY4" fmla="*/ 182567 h 186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83" h="186686">
                <a:moveTo>
                  <a:pt x="0" y="182567"/>
                </a:moveTo>
                <a:lnTo>
                  <a:pt x="131734" y="0"/>
                </a:lnTo>
                <a:lnTo>
                  <a:pt x="395756" y="13542"/>
                </a:lnTo>
                <a:lnTo>
                  <a:pt x="467683" y="186686"/>
                </a:lnTo>
                <a:lnTo>
                  <a:pt x="0" y="182567"/>
                </a:lnTo>
                <a:close/>
              </a:path>
            </a:pathLst>
          </a:custGeom>
          <a:solidFill>
            <a:srgbClr val="FB9E00"/>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42" name="MH_Other_13"/>
          <p:cNvSpPr/>
          <p:nvPr>
            <p:custDataLst>
              <p:tags r:id="rId17"/>
            </p:custDataLst>
          </p:nvPr>
        </p:nvSpPr>
        <p:spPr>
          <a:xfrm rot="5400000">
            <a:off x="4333260" y="4977080"/>
            <a:ext cx="172324" cy="168578"/>
          </a:xfrm>
          <a:custGeom>
            <a:avLst/>
            <a:gdLst>
              <a:gd name="connsiteX0" fmla="*/ 0 w 235801"/>
              <a:gd name="connsiteY0" fmla="*/ 251930 h 251930"/>
              <a:gd name="connsiteX1" fmla="*/ 117901 w 235801"/>
              <a:gd name="connsiteY1" fmla="*/ 0 h 251930"/>
              <a:gd name="connsiteX2" fmla="*/ 235801 w 235801"/>
              <a:gd name="connsiteY2" fmla="*/ 251930 h 251930"/>
              <a:gd name="connsiteX3" fmla="*/ 0 w 235801"/>
              <a:gd name="connsiteY3" fmla="*/ 251930 h 251930"/>
              <a:gd name="connsiteX0" fmla="*/ 0 w 235801"/>
              <a:gd name="connsiteY0" fmla="*/ 236841 h 236841"/>
              <a:gd name="connsiteX1" fmla="*/ 108851 w 235801"/>
              <a:gd name="connsiteY1" fmla="*/ 0 h 236841"/>
              <a:gd name="connsiteX2" fmla="*/ 235801 w 235801"/>
              <a:gd name="connsiteY2" fmla="*/ 236841 h 236841"/>
              <a:gd name="connsiteX3" fmla="*/ 0 w 235801"/>
              <a:gd name="connsiteY3" fmla="*/ 236841 h 236841"/>
              <a:gd name="connsiteX0" fmla="*/ 0 w 229765"/>
              <a:gd name="connsiteY0" fmla="*/ 236841 h 236841"/>
              <a:gd name="connsiteX1" fmla="*/ 108851 w 229765"/>
              <a:gd name="connsiteY1" fmla="*/ 0 h 236841"/>
              <a:gd name="connsiteX2" fmla="*/ 229765 w 229765"/>
              <a:gd name="connsiteY2" fmla="*/ 233823 h 236841"/>
              <a:gd name="connsiteX3" fmla="*/ 0 w 229765"/>
              <a:gd name="connsiteY3" fmla="*/ 236841 h 236841"/>
              <a:gd name="connsiteX0" fmla="*/ 0 w 229765"/>
              <a:gd name="connsiteY0" fmla="*/ 230806 h 230806"/>
              <a:gd name="connsiteX1" fmla="*/ 108851 w 229765"/>
              <a:gd name="connsiteY1" fmla="*/ 0 h 230806"/>
              <a:gd name="connsiteX2" fmla="*/ 229765 w 229765"/>
              <a:gd name="connsiteY2" fmla="*/ 227788 h 230806"/>
              <a:gd name="connsiteX3" fmla="*/ 0 w 229765"/>
              <a:gd name="connsiteY3" fmla="*/ 230806 h 230806"/>
              <a:gd name="connsiteX0" fmla="*/ 0 w 229765"/>
              <a:gd name="connsiteY0" fmla="*/ 224771 h 224771"/>
              <a:gd name="connsiteX1" fmla="*/ 117907 w 229765"/>
              <a:gd name="connsiteY1" fmla="*/ 0 h 224771"/>
              <a:gd name="connsiteX2" fmla="*/ 229765 w 229765"/>
              <a:gd name="connsiteY2" fmla="*/ 221753 h 224771"/>
              <a:gd name="connsiteX3" fmla="*/ 0 w 229765"/>
              <a:gd name="connsiteY3" fmla="*/ 224771 h 224771"/>
            </a:gdLst>
            <a:ahLst/>
            <a:cxnLst>
              <a:cxn ang="0">
                <a:pos x="connsiteX0" y="connsiteY0"/>
              </a:cxn>
              <a:cxn ang="0">
                <a:pos x="connsiteX1" y="connsiteY1"/>
              </a:cxn>
              <a:cxn ang="0">
                <a:pos x="connsiteX2" y="connsiteY2"/>
              </a:cxn>
              <a:cxn ang="0">
                <a:pos x="connsiteX3" y="connsiteY3"/>
              </a:cxn>
            </a:cxnLst>
            <a:rect l="l" t="t" r="r" b="b"/>
            <a:pathLst>
              <a:path w="229765" h="224771">
                <a:moveTo>
                  <a:pt x="0" y="224771"/>
                </a:moveTo>
                <a:lnTo>
                  <a:pt x="117907" y="0"/>
                </a:lnTo>
                <a:lnTo>
                  <a:pt x="229765" y="221753"/>
                </a:lnTo>
                <a:lnTo>
                  <a:pt x="0" y="224771"/>
                </a:lnTo>
                <a:close/>
              </a:path>
            </a:pathLst>
          </a:custGeom>
          <a:solidFill>
            <a:srgbClr val="A3D800"/>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a typeface="宋体" panose="02010600030101010101" pitchFamily="2" charset="-122"/>
            </a:endParaRPr>
          </a:p>
        </p:txBody>
      </p:sp>
      <p:sp>
        <p:nvSpPr>
          <p:cNvPr id="64542" name="MH_SubTitle_1"/>
          <p:cNvSpPr txBox="1">
            <a:spLocks noChangeArrowheads="1"/>
          </p:cNvSpPr>
          <p:nvPr>
            <p:custDataLst>
              <p:tags r:id="rId18"/>
            </p:custDataLst>
          </p:nvPr>
        </p:nvSpPr>
        <p:spPr bwMode="auto">
          <a:xfrm>
            <a:off x="4654818" y="2318544"/>
            <a:ext cx="2020887"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lnSpc>
                <a:spcPct val="110000"/>
              </a:lnSpc>
            </a:pPr>
            <a:r>
              <a:rPr lang="zh-CN" altLang="en-US" dirty="0">
                <a:solidFill>
                  <a:srgbClr val="FFFFFF"/>
                </a:solidFill>
                <a:latin typeface="时尚中黑简体" panose="01010104010101010101" pitchFamily="2" charset="-122"/>
                <a:ea typeface="时尚中黑简体" panose="01010104010101010101" pitchFamily="2" charset="-122"/>
              </a:rPr>
              <a:t>商户</a:t>
            </a:r>
            <a:r>
              <a:rPr lang="zh-CN" altLang="en-US" dirty="0" smtClean="0">
                <a:solidFill>
                  <a:srgbClr val="FFFFFF"/>
                </a:solidFill>
                <a:latin typeface="时尚中黑简体" panose="01010104010101010101" pitchFamily="2" charset="-122"/>
                <a:ea typeface="时尚中黑简体" panose="01010104010101010101" pitchFamily="2" charset="-122"/>
              </a:rPr>
              <a:t>广告功能</a:t>
            </a:r>
            <a:endParaRPr lang="zh-CN" altLang="en-US" dirty="0">
              <a:solidFill>
                <a:srgbClr val="FFFFFF"/>
              </a:solidFill>
              <a:latin typeface="时尚中黑简体" panose="01010104010101010101" pitchFamily="2" charset="-122"/>
              <a:ea typeface="时尚中黑简体" panose="01010104010101010101" pitchFamily="2" charset="-122"/>
            </a:endParaRPr>
          </a:p>
        </p:txBody>
      </p:sp>
      <p:sp>
        <p:nvSpPr>
          <p:cNvPr id="64543" name="MH_SubTitle_2"/>
          <p:cNvSpPr txBox="1">
            <a:spLocks noChangeArrowheads="1"/>
          </p:cNvSpPr>
          <p:nvPr>
            <p:custDataLst>
              <p:tags r:id="rId19"/>
            </p:custDataLst>
          </p:nvPr>
        </p:nvSpPr>
        <p:spPr bwMode="auto">
          <a:xfrm>
            <a:off x="5002480" y="3429794"/>
            <a:ext cx="202088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lnSpc>
                <a:spcPct val="110000"/>
              </a:lnSpc>
            </a:pPr>
            <a:r>
              <a:rPr lang="zh-CN" altLang="en-US" dirty="0" smtClean="0">
                <a:solidFill>
                  <a:srgbClr val="FFFFFF"/>
                </a:solidFill>
                <a:latin typeface="时尚中黑简体" panose="01010104010101010101" pitchFamily="2" charset="-122"/>
                <a:ea typeface="时尚中黑简体" panose="01010104010101010101" pitchFamily="2" charset="-122"/>
              </a:rPr>
              <a:t>商户应用功能</a:t>
            </a:r>
            <a:endParaRPr lang="zh-CN" altLang="en-US" dirty="0">
              <a:solidFill>
                <a:srgbClr val="FFFFFF"/>
              </a:solidFill>
              <a:latin typeface="时尚中黑简体" panose="01010104010101010101" pitchFamily="2" charset="-122"/>
              <a:ea typeface="时尚中黑简体" panose="01010104010101010101" pitchFamily="2" charset="-122"/>
            </a:endParaRPr>
          </a:p>
        </p:txBody>
      </p:sp>
      <p:sp>
        <p:nvSpPr>
          <p:cNvPr id="64544" name="MH_SubTitle_3"/>
          <p:cNvSpPr txBox="1">
            <a:spLocks noChangeArrowheads="1"/>
          </p:cNvSpPr>
          <p:nvPr>
            <p:custDataLst>
              <p:tags r:id="rId20"/>
            </p:custDataLst>
          </p:nvPr>
        </p:nvSpPr>
        <p:spPr bwMode="auto">
          <a:xfrm>
            <a:off x="5481905" y="4542631"/>
            <a:ext cx="202088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lnSpc>
                <a:spcPct val="110000"/>
              </a:lnSpc>
            </a:pPr>
            <a:r>
              <a:rPr lang="zh-CN" altLang="en-US" dirty="0" smtClean="0">
                <a:solidFill>
                  <a:srgbClr val="FFFFFF"/>
                </a:solidFill>
                <a:latin typeface="时尚中黑简体" panose="01010104010101010101" pitchFamily="2" charset="-122"/>
                <a:ea typeface="时尚中黑简体" panose="01010104010101010101" pitchFamily="2" charset="-122"/>
              </a:rPr>
              <a:t>商户收银功能</a:t>
            </a:r>
            <a:endParaRPr lang="zh-CN" altLang="en-US" dirty="0">
              <a:solidFill>
                <a:srgbClr val="FFFFFF"/>
              </a:solidFill>
              <a:latin typeface="时尚中黑简体" panose="01010104010101010101" pitchFamily="2" charset="-122"/>
              <a:ea typeface="时尚中黑简体" panose="01010104010101010101" pitchFamily="2" charset="-122"/>
            </a:endParaRPr>
          </a:p>
        </p:txBody>
      </p:sp>
      <p:sp>
        <p:nvSpPr>
          <p:cNvPr id="46" name="MH_Other_14"/>
          <p:cNvSpPr txBox="1"/>
          <p:nvPr>
            <p:custDataLst>
              <p:tags r:id="rId21"/>
            </p:custDataLst>
          </p:nvPr>
        </p:nvSpPr>
        <p:spPr>
          <a:xfrm>
            <a:off x="7159893" y="2318544"/>
            <a:ext cx="876300" cy="923925"/>
          </a:xfrm>
          <a:prstGeom prst="rect">
            <a:avLst/>
          </a:prstGeom>
          <a:noFill/>
        </p:spPr>
        <p:txBody>
          <a:bodyPr wrap="none" anchor="ctr">
            <a:normAutofit/>
          </a:bodyPr>
          <a:lstStyle/>
          <a:p>
            <a:pPr eaLnBrk="1" fontAlgn="auto" hangingPunct="1">
              <a:spcBef>
                <a:spcPts val="0"/>
              </a:spcBef>
              <a:spcAft>
                <a:spcPts val="0"/>
              </a:spcAft>
              <a:defRPr/>
            </a:pPr>
            <a:r>
              <a:rPr lang="en-US" altLang="zh-CN" sz="5400" dirty="0">
                <a:solidFill>
                  <a:srgbClr val="FB9E00"/>
                </a:solidFill>
                <a:effectLst>
                  <a:outerShdw blurRad="177800" dist="114300" dir="2700000" algn="tl">
                    <a:srgbClr val="000000">
                      <a:alpha val="43137"/>
                    </a:srgbClr>
                  </a:outerShdw>
                </a:effectLst>
                <a:latin typeface="时尚中黑简体" panose="01010104010101010101" pitchFamily="2" charset="-122"/>
                <a:ea typeface="时尚中黑简体" panose="01010104010101010101" pitchFamily="2" charset="-122"/>
              </a:rPr>
              <a:t>01</a:t>
            </a:r>
            <a:endParaRPr lang="zh-CN" altLang="en-US" sz="5400" dirty="0">
              <a:solidFill>
                <a:srgbClr val="FB9E00"/>
              </a:solidFill>
              <a:effectLst>
                <a:outerShdw blurRad="177800" dist="1143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sp>
        <p:nvSpPr>
          <p:cNvPr id="47" name="MH_Other_15"/>
          <p:cNvSpPr txBox="1"/>
          <p:nvPr>
            <p:custDataLst>
              <p:tags r:id="rId22"/>
            </p:custDataLst>
          </p:nvPr>
        </p:nvSpPr>
        <p:spPr>
          <a:xfrm>
            <a:off x="7502793" y="3510756"/>
            <a:ext cx="876300" cy="923925"/>
          </a:xfrm>
          <a:prstGeom prst="rect">
            <a:avLst/>
          </a:prstGeom>
          <a:noFill/>
        </p:spPr>
        <p:txBody>
          <a:bodyPr wrap="none" anchor="ctr">
            <a:normAutofit/>
          </a:bodyPr>
          <a:lstStyle>
            <a:defPPr>
              <a:defRPr lang="zh-CN"/>
            </a:defPPr>
            <a:lvl1pPr>
              <a:defRPr sz="7200">
                <a:solidFill>
                  <a:schemeClr val="accent3"/>
                </a:solidFill>
                <a:effectLst>
                  <a:outerShdw blurRad="177800" dist="114300" dir="2700000" algn="tl">
                    <a:srgbClr val="000000">
                      <a:alpha val="43137"/>
                    </a:srgbClr>
                  </a:outerShdw>
                </a:effectLst>
                <a:latin typeface="时尚中黑简体" panose="01010104010101010101" pitchFamily="2" charset="-122"/>
                <a:ea typeface="时尚中黑简体" panose="01010104010101010101" pitchFamily="2" charset="-122"/>
              </a:defRPr>
            </a:lvl1pPr>
          </a:lstStyle>
          <a:p>
            <a:pPr eaLnBrk="1" fontAlgn="auto" hangingPunct="1">
              <a:spcBef>
                <a:spcPts val="0"/>
              </a:spcBef>
              <a:spcAft>
                <a:spcPts val="0"/>
              </a:spcAft>
              <a:defRPr/>
            </a:pPr>
            <a:r>
              <a:rPr lang="en-US" altLang="zh-CN" sz="5400" kern="0" dirty="0">
                <a:solidFill>
                  <a:srgbClr val="A3D800"/>
                </a:solidFill>
              </a:rPr>
              <a:t>02</a:t>
            </a:r>
            <a:endParaRPr lang="zh-CN" altLang="en-US" sz="5400" kern="0" dirty="0">
              <a:solidFill>
                <a:srgbClr val="A3D800"/>
              </a:solidFill>
            </a:endParaRPr>
          </a:p>
        </p:txBody>
      </p:sp>
      <p:sp>
        <p:nvSpPr>
          <p:cNvPr id="48" name="MH_Other_16"/>
          <p:cNvSpPr txBox="1"/>
          <p:nvPr>
            <p:custDataLst>
              <p:tags r:id="rId23"/>
            </p:custDataLst>
          </p:nvPr>
        </p:nvSpPr>
        <p:spPr>
          <a:xfrm>
            <a:off x="7850455" y="4595019"/>
            <a:ext cx="877888" cy="923925"/>
          </a:xfrm>
          <a:prstGeom prst="rect">
            <a:avLst/>
          </a:prstGeom>
          <a:noFill/>
        </p:spPr>
        <p:txBody>
          <a:bodyPr wrap="none" anchor="ctr">
            <a:normAutofit/>
          </a:bodyPr>
          <a:lstStyle>
            <a:defPPr>
              <a:defRPr lang="zh-CN"/>
            </a:defPPr>
            <a:lvl1pPr>
              <a:defRPr sz="7200">
                <a:solidFill>
                  <a:schemeClr val="accent3"/>
                </a:solidFill>
                <a:effectLst>
                  <a:outerShdw blurRad="177800" dist="114300" dir="2700000" algn="tl">
                    <a:srgbClr val="000000">
                      <a:alpha val="43137"/>
                    </a:srgbClr>
                  </a:outerShdw>
                </a:effectLst>
                <a:latin typeface="时尚中黑简体" panose="01010104010101010101" pitchFamily="2" charset="-122"/>
                <a:ea typeface="时尚中黑简体" panose="01010104010101010101" pitchFamily="2" charset="-122"/>
              </a:defRPr>
            </a:lvl1pPr>
          </a:lstStyle>
          <a:p>
            <a:pPr eaLnBrk="1" fontAlgn="auto" hangingPunct="1">
              <a:spcBef>
                <a:spcPts val="0"/>
              </a:spcBef>
              <a:spcAft>
                <a:spcPts val="0"/>
              </a:spcAft>
              <a:defRPr/>
            </a:pPr>
            <a:r>
              <a:rPr lang="en-US" altLang="zh-CN" sz="5400" kern="0" dirty="0">
                <a:solidFill>
                  <a:srgbClr val="29ABE2"/>
                </a:solidFill>
              </a:rPr>
              <a:t>03</a:t>
            </a:r>
            <a:endParaRPr lang="zh-CN" altLang="en-US" sz="5400" kern="0" dirty="0">
              <a:solidFill>
                <a:srgbClr val="29ABE2"/>
              </a:solidFill>
            </a:endParaRPr>
          </a:p>
        </p:txBody>
      </p:sp>
      <p:pic>
        <p:nvPicPr>
          <p:cNvPr id="24" name="图片 23"/>
          <p:cNvPicPr/>
          <p:nvPr/>
        </p:nvPicPr>
        <p:blipFill>
          <a:blip r:embed="rId25">
            <a:extLst>
              <a:ext uri="{28A0092B-C50C-407E-A947-70E740481C1C}">
                <a14:useLocalDpi xmlns:a14="http://schemas.microsoft.com/office/drawing/2010/main" xmlns="" val="0"/>
              </a:ext>
            </a:extLst>
          </a:blip>
          <a:srcRect/>
          <a:stretch>
            <a:fillRect/>
          </a:stretch>
        </p:blipFill>
        <p:spPr bwMode="auto">
          <a:xfrm>
            <a:off x="683568" y="1491180"/>
            <a:ext cx="2257425" cy="46863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33994195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积分查询</a:t>
            </a:r>
            <a:endParaRPr lang="zh-CN" altLang="en-US" dirty="0"/>
          </a:p>
        </p:txBody>
      </p:sp>
      <p:sp>
        <p:nvSpPr>
          <p:cNvPr id="3" name="内容占位符 2"/>
          <p:cNvSpPr>
            <a:spLocks noGrp="1"/>
          </p:cNvSpPr>
          <p:nvPr>
            <p:ph idx="1"/>
          </p:nvPr>
        </p:nvSpPr>
        <p:spPr>
          <a:xfrm>
            <a:off x="3571868" y="1142984"/>
            <a:ext cx="5058314" cy="1571636"/>
          </a:xfrm>
        </p:spPr>
        <p:txBody>
          <a:bodyPr>
            <a:normAutofit fontScale="92500" lnSpcReduction="10000"/>
          </a:bodyPr>
          <a:lstStyle/>
          <a:p>
            <a:pPr>
              <a:buNone/>
            </a:pPr>
            <a:r>
              <a:rPr lang="zh-CN" altLang="en-US" dirty="0" smtClean="0"/>
              <a:t>积分查询：</a:t>
            </a:r>
            <a:endParaRPr lang="en-US" altLang="zh-CN" dirty="0" smtClean="0"/>
          </a:p>
          <a:p>
            <a:pPr>
              <a:buNone/>
            </a:pPr>
            <a:r>
              <a:rPr lang="en-US" altLang="zh-CN" dirty="0" smtClean="0"/>
              <a:t>        </a:t>
            </a:r>
            <a:r>
              <a:rPr lang="zh-CN" altLang="en-US" dirty="0" smtClean="0"/>
              <a:t>该功能提供给会员查询积分使用，输入会员号码，对该会员积分情况进行查询；</a:t>
            </a:r>
            <a:endParaRPr lang="en-US" altLang="zh-CN" dirty="0" smtClean="0"/>
          </a:p>
          <a:p>
            <a:pPr>
              <a:buNone/>
            </a:pPr>
            <a:endParaRPr lang="en-US" altLang="zh-CN" dirty="0" smtClean="0"/>
          </a:p>
        </p:txBody>
      </p:sp>
      <p:sp>
        <p:nvSpPr>
          <p:cNvPr id="12" name="圆角矩形 11"/>
          <p:cNvSpPr/>
          <p:nvPr/>
        </p:nvSpPr>
        <p:spPr>
          <a:xfrm>
            <a:off x="214282" y="1214422"/>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积分查询</a:t>
            </a:r>
            <a:endParaRPr lang="zh-CN" altLang="en-US" b="1" dirty="0">
              <a:effectLst>
                <a:outerShdw blurRad="38100" dist="38100" dir="2700000" algn="tl">
                  <a:srgbClr val="000000">
                    <a:alpha val="43137"/>
                  </a:srgbClr>
                </a:outerShdw>
              </a:effectLst>
              <a:latin typeface="+mj-ea"/>
              <a:ea typeface="+mj-ea"/>
            </a:endParaRPr>
          </a:p>
        </p:txBody>
      </p:sp>
      <p:sp>
        <p:nvSpPr>
          <p:cNvPr id="13" name="左箭头 12"/>
          <p:cNvSpPr/>
          <p:nvPr/>
        </p:nvSpPr>
        <p:spPr>
          <a:xfrm>
            <a:off x="428596" y="121442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 name="TextBox 8"/>
          <p:cNvSpPr txBox="1"/>
          <p:nvPr/>
        </p:nvSpPr>
        <p:spPr>
          <a:xfrm>
            <a:off x="214282" y="1857364"/>
            <a:ext cx="3071834" cy="121264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输入会员号码：</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400" dirty="0" smtClean="0">
                <a:latin typeface="Arial" panose="020B0604020202020204" pitchFamily="34" charset="0"/>
                <a:ea typeface="微软雅黑" panose="020B0503020204020204" pitchFamily="34" charset="-122"/>
              </a:rPr>
              <a:t> </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14" name="矩形 13"/>
          <p:cNvSpPr/>
          <p:nvPr/>
        </p:nvSpPr>
        <p:spPr>
          <a:xfrm>
            <a:off x="214282" y="2786058"/>
            <a:ext cx="871543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4" name="下箭头 33"/>
          <p:cNvSpPr/>
          <p:nvPr/>
        </p:nvSpPr>
        <p:spPr>
          <a:xfrm>
            <a:off x="1500166" y="2714620"/>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7" name="圆角矩形 36"/>
          <p:cNvSpPr/>
          <p:nvPr/>
        </p:nvSpPr>
        <p:spPr>
          <a:xfrm>
            <a:off x="1142976" y="2285992"/>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查询会员</a:t>
            </a:r>
            <a:endParaRPr lang="zh-CN" altLang="en-US" sz="1200" b="1" dirty="0">
              <a:effectLst>
                <a:outerShdw blurRad="38100" dist="38100" dir="2700000" algn="tl">
                  <a:srgbClr val="000000">
                    <a:alpha val="43137"/>
                  </a:srgbClr>
                </a:outerShdw>
              </a:effectLst>
              <a:latin typeface="+mj-ea"/>
              <a:ea typeface="+mj-ea"/>
            </a:endParaRPr>
          </a:p>
        </p:txBody>
      </p:sp>
      <p:sp>
        <p:nvSpPr>
          <p:cNvPr id="28" name="圆角矩形 27"/>
          <p:cNvSpPr/>
          <p:nvPr/>
        </p:nvSpPr>
        <p:spPr>
          <a:xfrm>
            <a:off x="214282" y="3286124"/>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积分明细</a:t>
            </a:r>
            <a:endParaRPr lang="zh-CN" altLang="en-US" b="1" dirty="0">
              <a:effectLst>
                <a:outerShdw blurRad="38100" dist="38100" dir="2700000" algn="tl">
                  <a:srgbClr val="000000">
                    <a:alpha val="43137"/>
                  </a:srgbClr>
                </a:outerShdw>
              </a:effectLst>
              <a:latin typeface="+mj-ea"/>
              <a:ea typeface="+mj-ea"/>
            </a:endParaRPr>
          </a:p>
        </p:txBody>
      </p:sp>
      <p:sp>
        <p:nvSpPr>
          <p:cNvPr id="29" name="TextBox 28"/>
          <p:cNvSpPr txBox="1"/>
          <p:nvPr/>
        </p:nvSpPr>
        <p:spPr>
          <a:xfrm>
            <a:off x="214282" y="3929067"/>
            <a:ext cx="3071834" cy="205287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会员号码：</a:t>
            </a:r>
            <a:r>
              <a:rPr lang="en-US" altLang="zh-CN" sz="1400" dirty="0" smtClean="0">
                <a:latin typeface="Arial" panose="020B0604020202020204" pitchFamily="34" charset="0"/>
                <a:ea typeface="微软雅黑" panose="020B0503020204020204" pitchFamily="34" charset="-122"/>
              </a:rPr>
              <a:t>XXXXXXX</a:t>
            </a:r>
          </a:p>
          <a:p>
            <a:pPr>
              <a:lnSpc>
                <a:spcPct val="130000"/>
              </a:lnSpc>
            </a:pPr>
            <a:r>
              <a:rPr lang="zh-CN" altLang="en-US" sz="1400" dirty="0" smtClean="0">
                <a:latin typeface="Arial" panose="020B0604020202020204" pitchFamily="34" charset="0"/>
                <a:ea typeface="微软雅黑" panose="020B0503020204020204" pitchFamily="34" charset="-122"/>
              </a:rPr>
              <a:t>会员姓名：</a:t>
            </a:r>
            <a:r>
              <a:rPr lang="en-US" altLang="zh-CN" sz="1400" dirty="0" smtClean="0">
                <a:latin typeface="Arial" panose="020B0604020202020204" pitchFamily="34" charset="0"/>
                <a:ea typeface="微软雅黑" panose="020B0503020204020204" pitchFamily="34" charset="-122"/>
              </a:rPr>
              <a:t>XXXX</a:t>
            </a:r>
          </a:p>
          <a:p>
            <a:pPr>
              <a:lnSpc>
                <a:spcPct val="130000"/>
              </a:lnSpc>
            </a:pPr>
            <a:r>
              <a:rPr lang="zh-CN" altLang="en-US" sz="1400" dirty="0" smtClean="0">
                <a:latin typeface="Arial" panose="020B0604020202020204" pitchFamily="34" charset="0"/>
                <a:ea typeface="微软雅黑" panose="020B0503020204020204" pitchFamily="34" charset="-122"/>
              </a:rPr>
              <a:t>会员生日：</a:t>
            </a:r>
            <a:r>
              <a:rPr lang="en-US" altLang="zh-CN" sz="1400" dirty="0" smtClean="0">
                <a:latin typeface="Arial" panose="020B0604020202020204" pitchFamily="34" charset="0"/>
                <a:ea typeface="微软雅黑" panose="020B0503020204020204" pitchFamily="34" charset="-122"/>
              </a:rPr>
              <a:t>XXXX</a:t>
            </a:r>
          </a:p>
          <a:p>
            <a:pPr>
              <a:lnSpc>
                <a:spcPct val="130000"/>
              </a:lnSpc>
            </a:pPr>
            <a:r>
              <a:rPr lang="zh-CN" altLang="en-US" sz="1400" dirty="0" smtClean="0">
                <a:latin typeface="Arial" panose="020B0604020202020204" pitchFamily="34" charset="0"/>
                <a:ea typeface="微软雅黑" panose="020B0503020204020204" pitchFamily="34" charset="-122"/>
              </a:rPr>
              <a:t>会员剩余积分：</a:t>
            </a:r>
            <a:r>
              <a:rPr lang="en-US" altLang="zh-CN" sz="1400" dirty="0" smtClean="0">
                <a:latin typeface="Arial" panose="020B0604020202020204" pitchFamily="34" charset="0"/>
                <a:ea typeface="微软雅黑" panose="020B0503020204020204" pitchFamily="34" charset="-122"/>
              </a:rPr>
              <a:t>XXXX.XX</a:t>
            </a:r>
          </a:p>
          <a:p>
            <a:pPr>
              <a:lnSpc>
                <a:spcPct val="130000"/>
              </a:lnSpc>
            </a:pPr>
            <a:r>
              <a:rPr lang="zh-CN" altLang="en-US" sz="1400" dirty="0" smtClean="0">
                <a:latin typeface="Arial" panose="020B0604020202020204" pitchFamily="34" charset="0"/>
                <a:ea typeface="微软雅黑" panose="020B0503020204020204" pitchFamily="34" charset="-122"/>
              </a:rPr>
              <a:t>会员消费积分：</a:t>
            </a:r>
            <a:r>
              <a:rPr lang="en-US" altLang="zh-CN" sz="1400" dirty="0" smtClean="0">
                <a:latin typeface="Arial" panose="020B0604020202020204" pitchFamily="34" charset="0"/>
                <a:ea typeface="微软雅黑" panose="020B0503020204020204" pitchFamily="34" charset="-122"/>
              </a:rPr>
              <a:t>XXXX.XX</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30" name="内容占位符 2"/>
          <p:cNvSpPr txBox="1">
            <a:spLocks/>
          </p:cNvSpPr>
          <p:nvPr/>
        </p:nvSpPr>
        <p:spPr>
          <a:xfrm>
            <a:off x="3643306" y="3357562"/>
            <a:ext cx="5129752" cy="2571768"/>
          </a:xfrm>
          <a:prstGeom prst="rect">
            <a:avLst/>
          </a:prstGeom>
        </p:spPr>
        <p:txBody>
          <a:bodyPr vert="horz" lIns="91440" tIns="45720" rIns="91440" bIns="45720" rtlCol="0">
            <a:normAutofit/>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lang="zh-CN" altLang="en-US" sz="2000" dirty="0" smtClean="0">
                <a:solidFill>
                  <a:schemeClr val="accent6">
                    <a:lumMod val="75000"/>
                  </a:schemeClr>
                </a:solidFill>
                <a:latin typeface="Arial" panose="020B0604020202020204" pitchFamily="34" charset="0"/>
                <a:ea typeface="微软雅黑" panose="020B0503020204020204" pitchFamily="34" charset="-122"/>
              </a:rPr>
              <a:t>积分明细</a:t>
            </a: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lang="en-US" altLang="zh-CN" sz="2000" dirty="0" smtClean="0">
                <a:solidFill>
                  <a:schemeClr val="accent6">
                    <a:lumMod val="75000"/>
                  </a:schemeClr>
                </a:solidFill>
                <a:latin typeface="Arial" panose="020B0604020202020204" pitchFamily="34" charset="0"/>
                <a:ea typeface="微软雅黑" panose="020B0503020204020204" pitchFamily="34" charset="-122"/>
              </a:rPr>
              <a:t>       </a:t>
            </a:r>
            <a:r>
              <a:rPr lang="zh-CN" altLang="en-US" sz="2000" dirty="0" smtClean="0">
                <a:solidFill>
                  <a:schemeClr val="accent6">
                    <a:lumMod val="75000"/>
                  </a:schemeClr>
                </a:solidFill>
                <a:latin typeface="Arial" panose="020B0604020202020204" pitchFamily="34" charset="0"/>
                <a:ea typeface="微软雅黑" panose="020B0503020204020204" pitchFamily="34" charset="-122"/>
              </a:rPr>
              <a:t>显示该会员在本店的身份信息，以及剩余的积分信息，同时显示在本店消费的汇总积分；</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38" name="左箭头 37"/>
          <p:cNvSpPr/>
          <p:nvPr/>
        </p:nvSpPr>
        <p:spPr>
          <a:xfrm>
            <a:off x="428596" y="3429000"/>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积分充值</a:t>
            </a:r>
            <a:endParaRPr lang="zh-CN" altLang="en-US" dirty="0"/>
          </a:p>
        </p:txBody>
      </p:sp>
      <p:sp>
        <p:nvSpPr>
          <p:cNvPr id="3" name="内容占位符 2"/>
          <p:cNvSpPr>
            <a:spLocks noGrp="1"/>
          </p:cNvSpPr>
          <p:nvPr>
            <p:ph idx="1"/>
          </p:nvPr>
        </p:nvSpPr>
        <p:spPr>
          <a:xfrm>
            <a:off x="3571868" y="1142984"/>
            <a:ext cx="5058314" cy="1357322"/>
          </a:xfrm>
        </p:spPr>
        <p:txBody>
          <a:bodyPr>
            <a:normAutofit fontScale="92500"/>
          </a:bodyPr>
          <a:lstStyle/>
          <a:p>
            <a:pPr>
              <a:buNone/>
            </a:pPr>
            <a:r>
              <a:rPr lang="zh-CN" altLang="en-US" dirty="0" smtClean="0"/>
              <a:t>积分充值：</a:t>
            </a:r>
            <a:endParaRPr lang="en-US" altLang="zh-CN" dirty="0" smtClean="0"/>
          </a:p>
          <a:p>
            <a:pPr>
              <a:buNone/>
            </a:pPr>
            <a:r>
              <a:rPr lang="en-US" altLang="zh-CN" dirty="0" smtClean="0"/>
              <a:t>        </a:t>
            </a:r>
            <a:r>
              <a:rPr lang="zh-CN" altLang="en-US" dirty="0" smtClean="0"/>
              <a:t>会员选用现金或银联卡以及其他方式在商户处进行积分充值</a:t>
            </a:r>
            <a:endParaRPr lang="en-US" altLang="zh-CN" dirty="0" smtClean="0"/>
          </a:p>
          <a:p>
            <a:pPr>
              <a:buNone/>
            </a:pPr>
            <a:endParaRPr lang="en-US" altLang="zh-CN" dirty="0" smtClean="0"/>
          </a:p>
        </p:txBody>
      </p:sp>
      <p:sp>
        <p:nvSpPr>
          <p:cNvPr id="12" name="圆角矩形 11"/>
          <p:cNvSpPr/>
          <p:nvPr/>
        </p:nvSpPr>
        <p:spPr>
          <a:xfrm>
            <a:off x="214282" y="1214422"/>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积分充值</a:t>
            </a:r>
            <a:endParaRPr lang="zh-CN" altLang="en-US" b="1" dirty="0">
              <a:effectLst>
                <a:outerShdw blurRad="38100" dist="38100" dir="2700000" algn="tl">
                  <a:srgbClr val="000000">
                    <a:alpha val="43137"/>
                  </a:srgbClr>
                </a:outerShdw>
              </a:effectLst>
              <a:latin typeface="+mj-ea"/>
              <a:ea typeface="+mj-ea"/>
            </a:endParaRPr>
          </a:p>
        </p:txBody>
      </p:sp>
      <p:sp>
        <p:nvSpPr>
          <p:cNvPr id="13" name="左箭头 12"/>
          <p:cNvSpPr/>
          <p:nvPr/>
        </p:nvSpPr>
        <p:spPr>
          <a:xfrm>
            <a:off x="428596" y="121442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 name="TextBox 8"/>
          <p:cNvSpPr txBox="1"/>
          <p:nvPr/>
        </p:nvSpPr>
        <p:spPr>
          <a:xfrm>
            <a:off x="214282" y="1714488"/>
            <a:ext cx="3071834" cy="121264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输入会员号码：</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400" dirty="0" smtClean="0">
                <a:latin typeface="Arial" panose="020B0604020202020204" pitchFamily="34" charset="0"/>
                <a:ea typeface="微软雅黑" panose="020B0503020204020204" pitchFamily="34" charset="-122"/>
              </a:rPr>
              <a:t> </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8" name="圆角矩形 7"/>
          <p:cNvSpPr/>
          <p:nvPr/>
        </p:nvSpPr>
        <p:spPr>
          <a:xfrm>
            <a:off x="214282" y="2714620"/>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积分充值</a:t>
            </a:r>
            <a:endParaRPr lang="zh-CN" altLang="en-US" b="1" dirty="0">
              <a:effectLst>
                <a:outerShdw blurRad="38100" dist="38100" dir="2700000" algn="tl">
                  <a:srgbClr val="000000">
                    <a:alpha val="43137"/>
                  </a:srgbClr>
                </a:outerShdw>
              </a:effectLst>
              <a:latin typeface="+mj-ea"/>
              <a:ea typeface="+mj-ea"/>
            </a:endParaRPr>
          </a:p>
        </p:txBody>
      </p:sp>
      <p:sp>
        <p:nvSpPr>
          <p:cNvPr id="10" name="TextBox 9"/>
          <p:cNvSpPr txBox="1"/>
          <p:nvPr/>
        </p:nvSpPr>
        <p:spPr>
          <a:xfrm>
            <a:off x="214282" y="3357563"/>
            <a:ext cx="3071834" cy="121264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会员号码：</a:t>
            </a:r>
            <a:r>
              <a:rPr lang="en-US" altLang="zh-CN" sz="1400" dirty="0" smtClean="0">
                <a:latin typeface="Arial" panose="020B0604020202020204" pitchFamily="34" charset="0"/>
                <a:ea typeface="微软雅黑" panose="020B0503020204020204" pitchFamily="34" charset="-122"/>
              </a:rPr>
              <a:t>XXXXXXX</a:t>
            </a:r>
          </a:p>
          <a:p>
            <a:pPr>
              <a:lnSpc>
                <a:spcPct val="130000"/>
              </a:lnSpc>
            </a:pPr>
            <a:r>
              <a:rPr lang="zh-CN" altLang="en-US" sz="1400" dirty="0" smtClean="0">
                <a:latin typeface="Arial" panose="020B0604020202020204" pitchFamily="34" charset="0"/>
                <a:ea typeface="微软雅黑" panose="020B0503020204020204" pitchFamily="34" charset="-122"/>
              </a:rPr>
              <a:t>会员积分：</a:t>
            </a:r>
            <a:r>
              <a:rPr lang="en-US" altLang="zh-CN" sz="1400" dirty="0" smtClean="0">
                <a:latin typeface="Arial" panose="020B0604020202020204" pitchFamily="34" charset="0"/>
                <a:ea typeface="微软雅黑" panose="020B0503020204020204" pitchFamily="34" charset="-122"/>
              </a:rPr>
              <a:t>XXXX.XX</a:t>
            </a: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
        <p:nvSpPr>
          <p:cNvPr id="14" name="矩形 13"/>
          <p:cNvSpPr/>
          <p:nvPr/>
        </p:nvSpPr>
        <p:spPr>
          <a:xfrm>
            <a:off x="214282" y="2500306"/>
            <a:ext cx="871543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左箭头 15"/>
          <p:cNvSpPr/>
          <p:nvPr/>
        </p:nvSpPr>
        <p:spPr>
          <a:xfrm>
            <a:off x="428596" y="2857496"/>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9" name="圆角矩形 18"/>
          <p:cNvSpPr/>
          <p:nvPr/>
        </p:nvSpPr>
        <p:spPr>
          <a:xfrm>
            <a:off x="1142976" y="4071942"/>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充    值</a:t>
            </a:r>
            <a:endParaRPr lang="zh-CN" altLang="en-US" sz="1200" b="1" dirty="0">
              <a:effectLst>
                <a:outerShdw blurRad="38100" dist="38100" dir="2700000" algn="tl">
                  <a:srgbClr val="000000">
                    <a:alpha val="43137"/>
                  </a:srgbClr>
                </a:outerShdw>
              </a:effectLst>
              <a:latin typeface="+mj-ea"/>
              <a:ea typeface="+mj-ea"/>
            </a:endParaRPr>
          </a:p>
        </p:txBody>
      </p:sp>
      <p:sp>
        <p:nvSpPr>
          <p:cNvPr id="20" name="矩形 19"/>
          <p:cNvSpPr/>
          <p:nvPr/>
        </p:nvSpPr>
        <p:spPr>
          <a:xfrm>
            <a:off x="214282" y="4714884"/>
            <a:ext cx="871543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3" name="矩形 32"/>
          <p:cNvSpPr/>
          <p:nvPr/>
        </p:nvSpPr>
        <p:spPr>
          <a:xfrm rot="5400000">
            <a:off x="3523288" y="5692158"/>
            <a:ext cx="1857388"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4" name="下箭头 33"/>
          <p:cNvSpPr/>
          <p:nvPr/>
        </p:nvSpPr>
        <p:spPr>
          <a:xfrm>
            <a:off x="1500166" y="2428868"/>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5" name="下箭头 34"/>
          <p:cNvSpPr/>
          <p:nvPr/>
        </p:nvSpPr>
        <p:spPr>
          <a:xfrm>
            <a:off x="6858016" y="4643446"/>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6" name="下箭头 35"/>
          <p:cNvSpPr/>
          <p:nvPr/>
        </p:nvSpPr>
        <p:spPr>
          <a:xfrm rot="5164445">
            <a:off x="4229147" y="5652858"/>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7" name="圆角矩形 36"/>
          <p:cNvSpPr/>
          <p:nvPr/>
        </p:nvSpPr>
        <p:spPr>
          <a:xfrm>
            <a:off x="1142976" y="2071678"/>
            <a:ext cx="128588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查询会员</a:t>
            </a:r>
            <a:endParaRPr lang="zh-CN" altLang="en-US" sz="1200" b="1" dirty="0">
              <a:effectLst>
                <a:outerShdw blurRad="38100" dist="38100" dir="2700000" algn="tl">
                  <a:srgbClr val="000000">
                    <a:alpha val="43137"/>
                  </a:srgbClr>
                </a:outerShdw>
              </a:effectLst>
              <a:latin typeface="+mj-ea"/>
              <a:ea typeface="+mj-ea"/>
            </a:endParaRPr>
          </a:p>
        </p:txBody>
      </p:sp>
      <p:sp>
        <p:nvSpPr>
          <p:cNvPr id="29" name="矩形 28"/>
          <p:cNvSpPr/>
          <p:nvPr/>
        </p:nvSpPr>
        <p:spPr>
          <a:xfrm rot="5400000">
            <a:off x="3344693" y="3656173"/>
            <a:ext cx="2214578"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下箭头 29"/>
          <p:cNvSpPr/>
          <p:nvPr/>
        </p:nvSpPr>
        <p:spPr>
          <a:xfrm rot="16200000">
            <a:off x="4286248" y="3429000"/>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8" name="圆角矩形 37"/>
          <p:cNvSpPr/>
          <p:nvPr/>
        </p:nvSpPr>
        <p:spPr>
          <a:xfrm>
            <a:off x="5572132" y="2714620"/>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积分充值</a:t>
            </a:r>
            <a:endParaRPr lang="zh-CN" altLang="en-US" b="1" dirty="0">
              <a:effectLst>
                <a:outerShdw blurRad="38100" dist="38100" dir="2700000" algn="tl">
                  <a:srgbClr val="000000">
                    <a:alpha val="43137"/>
                  </a:srgbClr>
                </a:outerShdw>
              </a:effectLst>
              <a:latin typeface="+mj-ea"/>
              <a:ea typeface="+mj-ea"/>
            </a:endParaRPr>
          </a:p>
        </p:txBody>
      </p:sp>
      <p:sp>
        <p:nvSpPr>
          <p:cNvPr id="39" name="TextBox 38"/>
          <p:cNvSpPr txBox="1"/>
          <p:nvPr/>
        </p:nvSpPr>
        <p:spPr>
          <a:xfrm>
            <a:off x="5572132" y="3286124"/>
            <a:ext cx="3071834"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请输入充值金额：</a:t>
            </a:r>
            <a:endParaRPr lang="en-US" altLang="zh-CN" sz="1400" dirty="0" smtClean="0">
              <a:latin typeface="Arial" panose="020B0604020202020204" pitchFamily="34" charset="0"/>
              <a:ea typeface="微软雅黑" panose="020B0503020204020204" pitchFamily="34" charset="-122"/>
            </a:endParaRPr>
          </a:p>
        </p:txBody>
      </p:sp>
      <p:sp>
        <p:nvSpPr>
          <p:cNvPr id="40" name="圆角矩形 39"/>
          <p:cNvSpPr/>
          <p:nvPr/>
        </p:nvSpPr>
        <p:spPr>
          <a:xfrm>
            <a:off x="5643570" y="3929066"/>
            <a:ext cx="92869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确认</a:t>
            </a:r>
            <a:endParaRPr lang="zh-CN" altLang="en-US" sz="1200" b="1" dirty="0">
              <a:effectLst>
                <a:outerShdw blurRad="38100" dist="38100" dir="2700000" algn="tl">
                  <a:srgbClr val="000000">
                    <a:alpha val="43137"/>
                  </a:srgbClr>
                </a:outerShdw>
              </a:effectLst>
              <a:latin typeface="+mj-ea"/>
              <a:ea typeface="+mj-ea"/>
            </a:endParaRPr>
          </a:p>
        </p:txBody>
      </p:sp>
      <p:sp>
        <p:nvSpPr>
          <p:cNvPr id="41" name="圆角矩形 40"/>
          <p:cNvSpPr/>
          <p:nvPr/>
        </p:nvSpPr>
        <p:spPr>
          <a:xfrm>
            <a:off x="7643834" y="3929066"/>
            <a:ext cx="92869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取消</a:t>
            </a:r>
            <a:endParaRPr lang="zh-CN" altLang="en-US" sz="1200" b="1" dirty="0">
              <a:effectLst>
                <a:outerShdw blurRad="38100" dist="38100" dir="2700000" algn="tl">
                  <a:srgbClr val="000000">
                    <a:alpha val="43137"/>
                  </a:srgbClr>
                </a:outerShdw>
              </a:effectLst>
              <a:latin typeface="+mj-ea"/>
              <a:ea typeface="+mj-ea"/>
            </a:endParaRPr>
          </a:p>
        </p:txBody>
      </p:sp>
      <p:sp>
        <p:nvSpPr>
          <p:cNvPr id="42" name="左箭头 41"/>
          <p:cNvSpPr/>
          <p:nvPr/>
        </p:nvSpPr>
        <p:spPr>
          <a:xfrm>
            <a:off x="5715008" y="2928934"/>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9" name="左箭头 48"/>
          <p:cNvSpPr/>
          <p:nvPr/>
        </p:nvSpPr>
        <p:spPr>
          <a:xfrm>
            <a:off x="5715008" y="5286388"/>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1" name="圆角矩形 50"/>
          <p:cNvSpPr/>
          <p:nvPr/>
        </p:nvSpPr>
        <p:spPr>
          <a:xfrm>
            <a:off x="285720" y="5214950"/>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积分充值</a:t>
            </a:r>
            <a:endParaRPr lang="zh-CN" altLang="en-US" b="1" dirty="0">
              <a:effectLst>
                <a:outerShdw blurRad="38100" dist="38100" dir="2700000" algn="tl">
                  <a:srgbClr val="000000">
                    <a:alpha val="43137"/>
                  </a:srgbClr>
                </a:outerShdw>
              </a:effectLst>
              <a:latin typeface="+mj-ea"/>
              <a:ea typeface="+mj-ea"/>
            </a:endParaRPr>
          </a:p>
        </p:txBody>
      </p:sp>
      <p:sp>
        <p:nvSpPr>
          <p:cNvPr id="52" name="左箭头 51"/>
          <p:cNvSpPr/>
          <p:nvPr/>
        </p:nvSpPr>
        <p:spPr>
          <a:xfrm>
            <a:off x="428596" y="5357826"/>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3" name="TextBox 52"/>
          <p:cNvSpPr txBox="1"/>
          <p:nvPr/>
        </p:nvSpPr>
        <p:spPr>
          <a:xfrm>
            <a:off x="285720" y="5715016"/>
            <a:ext cx="3071834" cy="65248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                      充值成功</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当前会员积分：</a:t>
            </a:r>
            <a:r>
              <a:rPr lang="en-US" altLang="zh-CN" sz="1400" dirty="0" smtClean="0">
                <a:latin typeface="Arial" panose="020B0604020202020204" pitchFamily="34" charset="0"/>
                <a:ea typeface="微软雅黑" panose="020B0503020204020204" pitchFamily="34" charset="-122"/>
              </a:rPr>
              <a:t>XXXXXXX.XX</a:t>
            </a:r>
          </a:p>
        </p:txBody>
      </p:sp>
      <p:sp>
        <p:nvSpPr>
          <p:cNvPr id="54" name="圆角矩形 53"/>
          <p:cNvSpPr/>
          <p:nvPr/>
        </p:nvSpPr>
        <p:spPr>
          <a:xfrm>
            <a:off x="5572132" y="5143512"/>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充值方式</a:t>
            </a:r>
            <a:endParaRPr lang="zh-CN" altLang="en-US" b="1" dirty="0">
              <a:effectLst>
                <a:outerShdw blurRad="38100" dist="38100" dir="2700000" algn="tl">
                  <a:srgbClr val="000000">
                    <a:alpha val="43137"/>
                  </a:srgbClr>
                </a:outerShdw>
              </a:effectLst>
              <a:latin typeface="+mj-ea"/>
              <a:ea typeface="+mj-ea"/>
            </a:endParaRPr>
          </a:p>
        </p:txBody>
      </p:sp>
      <p:pic>
        <p:nvPicPr>
          <p:cNvPr id="55" name="Picture 3"/>
          <p:cNvPicPr>
            <a:picLocks noChangeAspect="1" noChangeArrowheads="1"/>
          </p:cNvPicPr>
          <p:nvPr/>
        </p:nvPicPr>
        <p:blipFill>
          <a:blip r:embed="rId2"/>
          <a:srcRect/>
          <a:stretch>
            <a:fillRect/>
          </a:stretch>
        </p:blipFill>
        <p:spPr bwMode="auto">
          <a:xfrm>
            <a:off x="5500694" y="5715016"/>
            <a:ext cx="3143272" cy="7715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我的排号</a:t>
            </a:r>
            <a:endParaRPr lang="zh-CN" altLang="en-US" dirty="0"/>
          </a:p>
        </p:txBody>
      </p:sp>
      <p:sp>
        <p:nvSpPr>
          <p:cNvPr id="3" name="内容占位符 2"/>
          <p:cNvSpPr>
            <a:spLocks noGrp="1"/>
          </p:cNvSpPr>
          <p:nvPr>
            <p:ph idx="1"/>
          </p:nvPr>
        </p:nvSpPr>
        <p:spPr>
          <a:xfrm>
            <a:off x="4143372" y="1142984"/>
            <a:ext cx="4486810" cy="5214974"/>
          </a:xfrm>
        </p:spPr>
        <p:txBody>
          <a:bodyPr>
            <a:normAutofit/>
          </a:bodyPr>
          <a:lstStyle/>
          <a:p>
            <a:pPr>
              <a:buNone/>
            </a:pPr>
            <a:r>
              <a:rPr lang="zh-CN" altLang="en-US" dirty="0" smtClean="0"/>
              <a:t>我的排号</a:t>
            </a:r>
            <a:endParaRPr lang="en-US" altLang="zh-CN" dirty="0" smtClean="0"/>
          </a:p>
          <a:p>
            <a:pPr>
              <a:buNone/>
            </a:pPr>
            <a:r>
              <a:rPr lang="en-US" altLang="zh-CN" dirty="0" smtClean="0"/>
              <a:t>        </a:t>
            </a:r>
            <a:r>
              <a:rPr lang="zh-CN" altLang="en-US" dirty="0" smtClean="0"/>
              <a:t>主要用于餐饮类商户，管理排号情况，打印顾客排号凭证；</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dirty="0" smtClean="0"/>
              <a:t>排号重置：商户开店后，点击重置，将排号数归一，为避免误操作，排号重置需输入主管密码；</a:t>
            </a:r>
            <a:endParaRPr lang="en-US" altLang="zh-CN" dirty="0" smtClean="0"/>
          </a:p>
        </p:txBody>
      </p:sp>
      <p:sp>
        <p:nvSpPr>
          <p:cNvPr id="12" name="圆角矩形 11"/>
          <p:cNvSpPr/>
          <p:nvPr/>
        </p:nvSpPr>
        <p:spPr>
          <a:xfrm>
            <a:off x="642910" y="2000240"/>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我的排号</a:t>
            </a:r>
            <a:endParaRPr lang="zh-CN" altLang="en-US" b="1" dirty="0">
              <a:effectLst>
                <a:outerShdw blurRad="38100" dist="38100" dir="2700000" algn="tl">
                  <a:srgbClr val="000000">
                    <a:alpha val="43137"/>
                  </a:srgbClr>
                </a:outerShdw>
              </a:effectLst>
              <a:latin typeface="+mj-ea"/>
              <a:ea typeface="+mj-ea"/>
            </a:endParaRPr>
          </a:p>
        </p:txBody>
      </p:sp>
      <p:sp>
        <p:nvSpPr>
          <p:cNvPr id="13" name="左箭头 12"/>
          <p:cNvSpPr/>
          <p:nvPr/>
        </p:nvSpPr>
        <p:spPr>
          <a:xfrm>
            <a:off x="857224" y="2143116"/>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1" name="圆角矩形 30"/>
          <p:cNvSpPr/>
          <p:nvPr/>
        </p:nvSpPr>
        <p:spPr>
          <a:xfrm>
            <a:off x="714348" y="2786058"/>
            <a:ext cx="1000132" cy="71438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a:t>
            </a:r>
            <a:endParaRPr lang="en-US" altLang="zh-CN" b="1" dirty="0" smtClean="0">
              <a:effectLst>
                <a:outerShdw blurRad="38100" dist="38100" dir="2700000" algn="tl">
                  <a:srgbClr val="000000">
                    <a:alpha val="43137"/>
                  </a:srgbClr>
                </a:outerShdw>
              </a:effectLst>
              <a:latin typeface="+mj-ea"/>
              <a:ea typeface="+mj-ea"/>
            </a:endParaRPr>
          </a:p>
          <a:p>
            <a:pPr algn="ctr"/>
            <a:r>
              <a:rPr lang="zh-CN" altLang="en-US" b="1" dirty="0" smtClean="0">
                <a:effectLst>
                  <a:outerShdw blurRad="38100" dist="38100" dir="2700000" algn="tl">
                    <a:srgbClr val="000000">
                      <a:alpha val="43137"/>
                    </a:srgbClr>
                  </a:outerShdw>
                </a:effectLst>
                <a:latin typeface="+mj-ea"/>
                <a:ea typeface="+mj-ea"/>
              </a:rPr>
              <a:t>凭证</a:t>
            </a:r>
            <a:endParaRPr lang="zh-CN" altLang="en-US" b="1" dirty="0">
              <a:effectLst>
                <a:outerShdw blurRad="38100" dist="38100" dir="2700000" algn="tl">
                  <a:srgbClr val="000000">
                    <a:alpha val="43137"/>
                  </a:srgbClr>
                </a:outerShdw>
              </a:effectLst>
              <a:latin typeface="+mj-ea"/>
              <a:ea typeface="+mj-ea"/>
            </a:endParaRPr>
          </a:p>
        </p:txBody>
      </p:sp>
      <p:sp>
        <p:nvSpPr>
          <p:cNvPr id="32" name="圆角矩形 31"/>
          <p:cNvSpPr/>
          <p:nvPr/>
        </p:nvSpPr>
        <p:spPr>
          <a:xfrm>
            <a:off x="1857356" y="2786058"/>
            <a:ext cx="857256" cy="71438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排号处理</a:t>
            </a:r>
            <a:endParaRPr lang="zh-CN" altLang="en-US" b="1" dirty="0">
              <a:effectLst>
                <a:outerShdw blurRad="38100" dist="38100" dir="2700000" algn="tl">
                  <a:srgbClr val="000000">
                    <a:alpha val="43137"/>
                  </a:srgbClr>
                </a:outerShdw>
              </a:effectLst>
              <a:latin typeface="+mj-ea"/>
              <a:ea typeface="+mj-ea"/>
            </a:endParaRPr>
          </a:p>
        </p:txBody>
      </p:sp>
      <p:sp>
        <p:nvSpPr>
          <p:cNvPr id="46" name="圆角矩形 45"/>
          <p:cNvSpPr/>
          <p:nvPr/>
        </p:nvSpPr>
        <p:spPr>
          <a:xfrm>
            <a:off x="2857488" y="2786058"/>
            <a:ext cx="785818" cy="7143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排号重置</a:t>
            </a:r>
            <a:endParaRPr lang="zh-CN" altLang="en-US" b="1" dirty="0">
              <a:effectLst>
                <a:outerShdw blurRad="38100" dist="38100" dir="2700000" algn="tl">
                  <a:srgbClr val="000000">
                    <a:alpha val="43137"/>
                  </a:srgbClr>
                </a:outerShdw>
              </a:effectLst>
              <a:latin typeface="+mj-ea"/>
              <a:ea typeface="+mj-ea"/>
            </a:endParaRPr>
          </a:p>
        </p:txBody>
      </p:sp>
      <p:sp>
        <p:nvSpPr>
          <p:cNvPr id="58" name="矩形 57"/>
          <p:cNvSpPr/>
          <p:nvPr/>
        </p:nvSpPr>
        <p:spPr>
          <a:xfrm>
            <a:off x="285720" y="3786190"/>
            <a:ext cx="3857652" cy="7143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下箭头 58"/>
          <p:cNvSpPr/>
          <p:nvPr/>
        </p:nvSpPr>
        <p:spPr>
          <a:xfrm>
            <a:off x="3143240" y="3714752"/>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1" name="圆角矩形 60"/>
          <p:cNvSpPr/>
          <p:nvPr/>
        </p:nvSpPr>
        <p:spPr>
          <a:xfrm>
            <a:off x="714348" y="4214818"/>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排号重置</a:t>
            </a:r>
            <a:endParaRPr lang="zh-CN" altLang="en-US" b="1" dirty="0">
              <a:effectLst>
                <a:outerShdw blurRad="38100" dist="38100" dir="2700000" algn="tl">
                  <a:srgbClr val="000000">
                    <a:alpha val="43137"/>
                  </a:srgbClr>
                </a:outerShdw>
              </a:effectLst>
              <a:latin typeface="+mj-ea"/>
              <a:ea typeface="+mj-ea"/>
            </a:endParaRPr>
          </a:p>
        </p:txBody>
      </p:sp>
      <p:sp>
        <p:nvSpPr>
          <p:cNvPr id="62" name="TextBox 61"/>
          <p:cNvSpPr txBox="1"/>
          <p:nvPr/>
        </p:nvSpPr>
        <p:spPr>
          <a:xfrm>
            <a:off x="714348" y="4714884"/>
            <a:ext cx="3071834" cy="652486"/>
          </a:xfrm>
          <a:prstGeom prst="rect">
            <a:avLst/>
          </a:prstGeom>
          <a:noFill/>
        </p:spPr>
        <p:txBody>
          <a:bodyPr wrap="square" rtlCol="0">
            <a:spAutoFit/>
          </a:bodyPr>
          <a:lstStyle/>
          <a:p>
            <a:pPr algn="ctr">
              <a:lnSpc>
                <a:spcPct val="130000"/>
              </a:lnSpc>
            </a:pPr>
            <a:r>
              <a:rPr lang="zh-CN" altLang="en-US" sz="1400" dirty="0" smtClean="0">
                <a:latin typeface="Arial" panose="020B0604020202020204" pitchFamily="34" charset="0"/>
                <a:ea typeface="微软雅黑" panose="020B0503020204020204" pitchFamily="34" charset="-122"/>
              </a:rPr>
              <a:t>排号即将重置</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请输入主管密码：</a:t>
            </a:r>
            <a:endParaRPr lang="en-US" altLang="zh-CN" sz="1400" dirty="0" smtClean="0">
              <a:latin typeface="Arial" panose="020B0604020202020204" pitchFamily="34" charset="0"/>
              <a:ea typeface="微软雅黑" panose="020B0503020204020204" pitchFamily="34" charset="-122"/>
            </a:endParaRPr>
          </a:p>
        </p:txBody>
      </p:sp>
      <p:sp>
        <p:nvSpPr>
          <p:cNvPr id="63" name="圆角矩形 62"/>
          <p:cNvSpPr/>
          <p:nvPr/>
        </p:nvSpPr>
        <p:spPr>
          <a:xfrm>
            <a:off x="785786" y="5357826"/>
            <a:ext cx="92869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确认</a:t>
            </a:r>
            <a:endParaRPr lang="zh-CN" altLang="en-US" sz="1200" b="1" dirty="0">
              <a:effectLst>
                <a:outerShdw blurRad="38100" dist="38100" dir="2700000" algn="tl">
                  <a:srgbClr val="000000">
                    <a:alpha val="43137"/>
                  </a:srgbClr>
                </a:outerShdw>
              </a:effectLst>
              <a:latin typeface="+mj-ea"/>
              <a:ea typeface="+mj-ea"/>
            </a:endParaRPr>
          </a:p>
        </p:txBody>
      </p:sp>
      <p:sp>
        <p:nvSpPr>
          <p:cNvPr id="64" name="圆角矩形 63"/>
          <p:cNvSpPr/>
          <p:nvPr/>
        </p:nvSpPr>
        <p:spPr>
          <a:xfrm>
            <a:off x="2786050" y="5357826"/>
            <a:ext cx="92869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取消</a:t>
            </a:r>
            <a:endParaRPr lang="zh-CN" altLang="en-US" sz="1200" b="1" dirty="0">
              <a:effectLst>
                <a:outerShdw blurRad="38100" dist="38100" dir="2700000" algn="tl">
                  <a:srgbClr val="000000">
                    <a:alpha val="43137"/>
                  </a:srgbClr>
                </a:outerShdw>
              </a:effectLst>
              <a:latin typeface="+mj-ea"/>
              <a:ea typeface="+mj-ea"/>
            </a:endParaRPr>
          </a:p>
        </p:txBody>
      </p:sp>
      <p:sp>
        <p:nvSpPr>
          <p:cNvPr id="65" name="左箭头 64"/>
          <p:cNvSpPr/>
          <p:nvPr/>
        </p:nvSpPr>
        <p:spPr>
          <a:xfrm>
            <a:off x="857224" y="4357694"/>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排号机</a:t>
            </a:r>
            <a:endParaRPr lang="zh-CN" altLang="en-US" dirty="0"/>
          </a:p>
        </p:txBody>
      </p:sp>
      <p:sp>
        <p:nvSpPr>
          <p:cNvPr id="3" name="内容占位符 2"/>
          <p:cNvSpPr>
            <a:spLocks noGrp="1"/>
          </p:cNvSpPr>
          <p:nvPr>
            <p:ph idx="1"/>
          </p:nvPr>
        </p:nvSpPr>
        <p:spPr>
          <a:xfrm>
            <a:off x="4143372" y="1142984"/>
            <a:ext cx="4486810" cy="5357850"/>
          </a:xfrm>
        </p:spPr>
        <p:txBody>
          <a:bodyPr>
            <a:normAutofit fontScale="92500"/>
          </a:bodyPr>
          <a:lstStyle/>
          <a:p>
            <a:pPr>
              <a:buNone/>
            </a:pPr>
            <a:r>
              <a:rPr lang="zh-CN" altLang="en-US" dirty="0" smtClean="0"/>
              <a:t>排号机</a:t>
            </a:r>
            <a:endParaRPr lang="en-US" altLang="zh-CN" dirty="0" smtClean="0"/>
          </a:p>
          <a:p>
            <a:pPr>
              <a:buNone/>
            </a:pPr>
            <a:r>
              <a:rPr lang="en-US" altLang="zh-CN" dirty="0" smtClean="0"/>
              <a:t>        </a:t>
            </a:r>
            <a:r>
              <a:rPr lang="zh-CN" altLang="en-US" dirty="0" smtClean="0"/>
              <a:t>商户点击排号机，打印出当前排号序号以及剩余排队人数；</a:t>
            </a:r>
            <a:endParaRPr lang="en-US" altLang="zh-CN" dirty="0" smtClean="0"/>
          </a:p>
          <a:p>
            <a:pPr>
              <a:buNone/>
            </a:pPr>
            <a:endParaRPr lang="en-US" altLang="zh-CN" dirty="0" smtClean="0"/>
          </a:p>
          <a:p>
            <a:pPr>
              <a:lnSpc>
                <a:spcPct val="130000"/>
              </a:lnSpc>
              <a:buNone/>
            </a:pPr>
            <a:r>
              <a:rPr lang="zh-CN" altLang="en-US" dirty="0" smtClean="0"/>
              <a:t>排号凭证</a:t>
            </a:r>
            <a:endParaRPr lang="en-US" altLang="zh-CN" dirty="0" smtClean="0"/>
          </a:p>
          <a:p>
            <a:pPr>
              <a:lnSpc>
                <a:spcPct val="130000"/>
              </a:lnSpc>
            </a:pPr>
            <a:r>
              <a:rPr lang="en-US" altLang="zh-CN" dirty="0" smtClean="0"/>
              <a:t>         </a:t>
            </a:r>
            <a:r>
              <a:rPr lang="zh-CN" altLang="en-US" dirty="0" smtClean="0"/>
              <a:t>打印当前排队序号</a:t>
            </a:r>
            <a:endParaRPr lang="en-US" altLang="zh-CN" dirty="0" smtClean="0"/>
          </a:p>
          <a:p>
            <a:pPr>
              <a:lnSpc>
                <a:spcPct val="130000"/>
              </a:lnSpc>
            </a:pPr>
            <a:r>
              <a:rPr lang="en-US" altLang="zh-CN" dirty="0" smtClean="0"/>
              <a:t>         </a:t>
            </a:r>
            <a:r>
              <a:rPr lang="zh-CN" altLang="en-US" dirty="0" smtClean="0"/>
              <a:t>显示排队人数</a:t>
            </a:r>
            <a:r>
              <a:rPr lang="en-US" altLang="zh-CN" dirty="0" smtClean="0"/>
              <a:t> </a:t>
            </a:r>
          </a:p>
          <a:p>
            <a:pPr>
              <a:lnSpc>
                <a:spcPct val="130000"/>
              </a:lnSpc>
            </a:pPr>
            <a:r>
              <a:rPr lang="zh-CN" altLang="en-US" dirty="0" smtClean="0"/>
              <a:t>         排号流水用于销号使用</a:t>
            </a:r>
            <a:endParaRPr lang="en-US" altLang="zh-CN" dirty="0" smtClean="0"/>
          </a:p>
          <a:p>
            <a:pPr>
              <a:lnSpc>
                <a:spcPct val="130000"/>
              </a:lnSpc>
            </a:pPr>
            <a:r>
              <a:rPr lang="en-US" altLang="zh-CN" dirty="0" smtClean="0"/>
              <a:t>         </a:t>
            </a:r>
            <a:r>
              <a:rPr lang="zh-CN" altLang="en-US" dirty="0" smtClean="0"/>
              <a:t>公布商户或银联商务二维码，引导顾客关注相关活动</a:t>
            </a:r>
            <a:endParaRPr lang="en-US" altLang="zh-CN" dirty="0" smtClean="0"/>
          </a:p>
        </p:txBody>
      </p:sp>
      <p:sp>
        <p:nvSpPr>
          <p:cNvPr id="18" name="TextBox 17"/>
          <p:cNvSpPr txBox="1"/>
          <p:nvPr/>
        </p:nvSpPr>
        <p:spPr>
          <a:xfrm>
            <a:off x="928662" y="3429000"/>
            <a:ext cx="3214710" cy="3453253"/>
          </a:xfrm>
          <a:prstGeom prst="rect">
            <a:avLst/>
          </a:prstGeom>
          <a:noFill/>
        </p:spPr>
        <p:txBody>
          <a:bodyPr wrap="square" rtlCol="0">
            <a:spAutoFit/>
          </a:bodyPr>
          <a:lstStyle/>
          <a:p>
            <a:pPr algn="ctr">
              <a:lnSpc>
                <a:spcPct val="130000"/>
              </a:lnSpc>
            </a:pPr>
            <a:r>
              <a:rPr lang="zh-CN" altLang="en-US" sz="1400" dirty="0" smtClean="0">
                <a:latin typeface="Arial" panose="020B0604020202020204" pitchFamily="34" charset="0"/>
                <a:ea typeface="微软雅黑" panose="020B0503020204020204" pitchFamily="34" charset="-122"/>
              </a:rPr>
              <a:t>银联商务智能排号终端   </a:t>
            </a:r>
            <a:endParaRPr lang="en-US" altLang="zh-CN" sz="1400" dirty="0" smtClean="0">
              <a:latin typeface="Arial" panose="020B0604020202020204" pitchFamily="34" charset="0"/>
              <a:ea typeface="微软雅黑" panose="020B0503020204020204" pitchFamily="34" charset="-122"/>
            </a:endParaRPr>
          </a:p>
          <a:p>
            <a:pPr algn="ctr">
              <a:lnSpc>
                <a:spcPct val="130000"/>
              </a:lnSpc>
            </a:pPr>
            <a:r>
              <a:rPr lang="zh-CN" altLang="en-US" sz="1400" dirty="0" smtClean="0">
                <a:latin typeface="Arial" panose="020B0604020202020204" pitchFamily="34" charset="0"/>
                <a:ea typeface="微软雅黑" panose="020B0503020204020204" pitchFamily="34" charset="-122"/>
              </a:rPr>
              <a:t>欢迎光临</a:t>
            </a:r>
            <a:r>
              <a:rPr lang="en-US" altLang="zh-CN" sz="1400" dirty="0" smtClean="0">
                <a:latin typeface="Arial" panose="020B0604020202020204" pitchFamily="34" charset="0"/>
                <a:ea typeface="微软雅黑" panose="020B0503020204020204" pitchFamily="34" charset="-122"/>
              </a:rPr>
              <a:t>XXXX</a:t>
            </a:r>
            <a:r>
              <a:rPr lang="zh-CN" altLang="en-US" sz="1400" dirty="0" smtClean="0">
                <a:latin typeface="Arial" panose="020B0604020202020204" pitchFamily="34" charset="0"/>
                <a:ea typeface="微软雅黑" panose="020B0503020204020204" pitchFamily="34" charset="-122"/>
              </a:rPr>
              <a:t>饭店</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当前序号：</a:t>
            </a:r>
            <a:r>
              <a:rPr lang="en-US" altLang="zh-CN" sz="1400" dirty="0" smtClean="0">
                <a:latin typeface="Arial" panose="020B0604020202020204" pitchFamily="34" charset="0"/>
                <a:ea typeface="微软雅黑" panose="020B0503020204020204" pitchFamily="34" charset="-122"/>
              </a:rPr>
              <a:t>XXX</a:t>
            </a:r>
          </a:p>
          <a:p>
            <a:pPr>
              <a:lnSpc>
                <a:spcPct val="130000"/>
              </a:lnSpc>
            </a:pPr>
            <a:r>
              <a:rPr lang="zh-CN" altLang="en-US" sz="1400" dirty="0" smtClean="0">
                <a:latin typeface="Arial" panose="020B0604020202020204" pitchFamily="34" charset="0"/>
                <a:ea typeface="微软雅黑" panose="020B0503020204020204" pitchFamily="34" charset="-122"/>
              </a:rPr>
              <a:t>你前面还有</a:t>
            </a:r>
            <a:r>
              <a:rPr lang="en-US" altLang="zh-CN" sz="1400" dirty="0" smtClean="0">
                <a:latin typeface="Arial" panose="020B0604020202020204" pitchFamily="34" charset="0"/>
                <a:ea typeface="微软雅黑" panose="020B0503020204020204" pitchFamily="34" charset="-122"/>
              </a:rPr>
              <a:t>X</a:t>
            </a:r>
            <a:r>
              <a:rPr lang="zh-CN" altLang="en-US" sz="1400" dirty="0" smtClean="0">
                <a:latin typeface="Arial" panose="020B0604020202020204" pitchFamily="34" charset="0"/>
                <a:ea typeface="微软雅黑" panose="020B0503020204020204" pitchFamily="34" charset="-122"/>
              </a:rPr>
              <a:t>人等待</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排号流水：</a:t>
            </a:r>
            <a:r>
              <a:rPr lang="en-US" altLang="zh-CN" sz="1400" dirty="0" smtClean="0">
                <a:latin typeface="Arial" panose="020B0604020202020204" pitchFamily="34" charset="0"/>
                <a:ea typeface="微软雅黑" panose="020B0503020204020204" pitchFamily="34" charset="-122"/>
              </a:rPr>
              <a:t>XXX</a:t>
            </a:r>
          </a:p>
          <a:p>
            <a:pPr>
              <a:lnSpc>
                <a:spcPct val="130000"/>
              </a:lnSpc>
            </a:pPr>
            <a:r>
              <a:rPr lang="zh-CN" altLang="en-US" sz="1400" dirty="0" smtClean="0">
                <a:latin typeface="Arial" panose="020B0604020202020204" pitchFamily="34" charset="0"/>
                <a:ea typeface="微软雅黑" panose="020B0503020204020204" pitchFamily="34" charset="-122"/>
              </a:rPr>
              <a:t>扫描二维码，关注公众号</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惊喜大礼等你拿！</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pic>
        <p:nvPicPr>
          <p:cNvPr id="4098" name="Picture 2"/>
          <p:cNvPicPr>
            <a:picLocks noChangeAspect="1" noChangeArrowheads="1"/>
          </p:cNvPicPr>
          <p:nvPr/>
        </p:nvPicPr>
        <p:blipFill>
          <a:blip r:embed="rId2"/>
          <a:srcRect/>
          <a:stretch>
            <a:fillRect/>
          </a:stretch>
        </p:blipFill>
        <p:spPr bwMode="auto">
          <a:xfrm>
            <a:off x="2000232" y="5715016"/>
            <a:ext cx="928694" cy="906043"/>
          </a:xfrm>
          <a:prstGeom prst="rect">
            <a:avLst/>
          </a:prstGeom>
          <a:noFill/>
          <a:ln w="9525">
            <a:noFill/>
            <a:miter lim="800000"/>
            <a:headEnd/>
            <a:tailEnd/>
          </a:ln>
          <a:effectLst/>
        </p:spPr>
      </p:pic>
      <p:sp>
        <p:nvSpPr>
          <p:cNvPr id="22" name="矩形 21"/>
          <p:cNvSpPr/>
          <p:nvPr/>
        </p:nvSpPr>
        <p:spPr>
          <a:xfrm>
            <a:off x="214282" y="3214686"/>
            <a:ext cx="3786214"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圆角矩形 23"/>
          <p:cNvSpPr/>
          <p:nvPr/>
        </p:nvSpPr>
        <p:spPr>
          <a:xfrm>
            <a:off x="642910" y="1428736"/>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我的排号</a:t>
            </a:r>
            <a:endParaRPr lang="zh-CN" altLang="en-US" b="1" dirty="0">
              <a:effectLst>
                <a:outerShdw blurRad="38100" dist="38100" dir="2700000" algn="tl">
                  <a:srgbClr val="000000">
                    <a:alpha val="43137"/>
                  </a:srgbClr>
                </a:outerShdw>
              </a:effectLst>
              <a:latin typeface="+mj-ea"/>
              <a:ea typeface="+mj-ea"/>
            </a:endParaRPr>
          </a:p>
        </p:txBody>
      </p:sp>
      <p:sp>
        <p:nvSpPr>
          <p:cNvPr id="25" name="左箭头 24"/>
          <p:cNvSpPr/>
          <p:nvPr/>
        </p:nvSpPr>
        <p:spPr>
          <a:xfrm>
            <a:off x="857224" y="157161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6" name="圆角矩形 25"/>
          <p:cNvSpPr/>
          <p:nvPr/>
        </p:nvSpPr>
        <p:spPr>
          <a:xfrm>
            <a:off x="714348" y="2214554"/>
            <a:ext cx="1000132" cy="71438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a:t>
            </a:r>
            <a:endParaRPr lang="en-US" altLang="zh-CN" b="1" dirty="0" smtClean="0">
              <a:effectLst>
                <a:outerShdw blurRad="38100" dist="38100" dir="2700000" algn="tl">
                  <a:srgbClr val="000000">
                    <a:alpha val="43137"/>
                  </a:srgbClr>
                </a:outerShdw>
              </a:effectLst>
              <a:latin typeface="+mj-ea"/>
              <a:ea typeface="+mj-ea"/>
            </a:endParaRPr>
          </a:p>
          <a:p>
            <a:pPr algn="ctr"/>
            <a:r>
              <a:rPr lang="zh-CN" altLang="en-US" b="1" dirty="0" smtClean="0">
                <a:effectLst>
                  <a:outerShdw blurRad="38100" dist="38100" dir="2700000" algn="tl">
                    <a:srgbClr val="000000">
                      <a:alpha val="43137"/>
                    </a:srgbClr>
                  </a:outerShdw>
                </a:effectLst>
                <a:latin typeface="+mj-ea"/>
                <a:ea typeface="+mj-ea"/>
              </a:rPr>
              <a:t>凭证</a:t>
            </a:r>
            <a:endParaRPr lang="zh-CN" altLang="en-US" b="1" dirty="0">
              <a:effectLst>
                <a:outerShdw blurRad="38100" dist="38100" dir="2700000" algn="tl">
                  <a:srgbClr val="000000">
                    <a:alpha val="43137"/>
                  </a:srgbClr>
                </a:outerShdw>
              </a:effectLst>
              <a:latin typeface="+mj-ea"/>
              <a:ea typeface="+mj-ea"/>
            </a:endParaRPr>
          </a:p>
        </p:txBody>
      </p:sp>
      <p:sp>
        <p:nvSpPr>
          <p:cNvPr id="27" name="圆角矩形 26"/>
          <p:cNvSpPr/>
          <p:nvPr/>
        </p:nvSpPr>
        <p:spPr>
          <a:xfrm>
            <a:off x="1857356" y="2214554"/>
            <a:ext cx="857256" cy="71438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排号处理</a:t>
            </a:r>
            <a:endParaRPr lang="zh-CN" altLang="en-US" b="1" dirty="0">
              <a:effectLst>
                <a:outerShdw blurRad="38100" dist="38100" dir="2700000" algn="tl">
                  <a:srgbClr val="000000">
                    <a:alpha val="43137"/>
                  </a:srgbClr>
                </a:outerShdw>
              </a:effectLst>
              <a:latin typeface="+mj-ea"/>
              <a:ea typeface="+mj-ea"/>
            </a:endParaRPr>
          </a:p>
        </p:txBody>
      </p:sp>
      <p:sp>
        <p:nvSpPr>
          <p:cNvPr id="28" name="圆角矩形 27"/>
          <p:cNvSpPr/>
          <p:nvPr/>
        </p:nvSpPr>
        <p:spPr>
          <a:xfrm>
            <a:off x="2857488" y="2214554"/>
            <a:ext cx="785818" cy="7143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排号重置</a:t>
            </a:r>
            <a:endParaRPr lang="zh-CN" altLang="en-US" b="1" dirty="0">
              <a:effectLst>
                <a:outerShdw blurRad="38100" dist="38100" dir="2700000" algn="tl">
                  <a:srgbClr val="000000">
                    <a:alpha val="43137"/>
                  </a:srgbClr>
                </a:outerShdw>
              </a:effectLst>
              <a:latin typeface="+mj-ea"/>
              <a:ea typeface="+mj-ea"/>
            </a:endParaRPr>
          </a:p>
        </p:txBody>
      </p:sp>
      <p:sp>
        <p:nvSpPr>
          <p:cNvPr id="29" name="下箭头 28"/>
          <p:cNvSpPr/>
          <p:nvPr/>
        </p:nvSpPr>
        <p:spPr>
          <a:xfrm>
            <a:off x="1000100" y="3143248"/>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排号处理</a:t>
            </a:r>
            <a:endParaRPr lang="zh-CN" altLang="en-US" dirty="0"/>
          </a:p>
        </p:txBody>
      </p:sp>
      <p:sp>
        <p:nvSpPr>
          <p:cNvPr id="3" name="内容占位符 2"/>
          <p:cNvSpPr>
            <a:spLocks noGrp="1"/>
          </p:cNvSpPr>
          <p:nvPr>
            <p:ph idx="1"/>
          </p:nvPr>
        </p:nvSpPr>
        <p:spPr>
          <a:xfrm>
            <a:off x="4143372" y="1142984"/>
            <a:ext cx="4486810" cy="5357850"/>
          </a:xfrm>
        </p:spPr>
        <p:txBody>
          <a:bodyPr>
            <a:normAutofit/>
          </a:bodyPr>
          <a:lstStyle/>
          <a:p>
            <a:pPr>
              <a:buNone/>
            </a:pPr>
            <a:r>
              <a:rPr lang="zh-CN" altLang="en-US" dirty="0" smtClean="0"/>
              <a:t>排号处理</a:t>
            </a:r>
            <a:endParaRPr lang="en-US" altLang="zh-CN" dirty="0" smtClean="0"/>
          </a:p>
          <a:p>
            <a:pPr>
              <a:buNone/>
            </a:pPr>
            <a:r>
              <a:rPr lang="en-US" altLang="zh-CN" dirty="0" smtClean="0"/>
              <a:t>     </a:t>
            </a:r>
            <a:r>
              <a:rPr lang="zh-CN" altLang="en-US" dirty="0" smtClean="0"/>
              <a:t>商户收取客户排号凭证，点击排号处理更新等待人员；</a:t>
            </a:r>
            <a:endParaRPr lang="en-US" altLang="zh-CN" dirty="0" smtClean="0"/>
          </a:p>
          <a:p>
            <a:pPr>
              <a:buNone/>
            </a:pPr>
            <a:endParaRPr lang="en-US" altLang="zh-CN" dirty="0" smtClean="0"/>
          </a:p>
          <a:p>
            <a:pPr>
              <a:buNone/>
            </a:pPr>
            <a:r>
              <a:rPr lang="en-US" altLang="zh-CN" dirty="0" smtClean="0"/>
              <a:t>     </a:t>
            </a:r>
            <a:r>
              <a:rPr lang="zh-CN" altLang="en-US" dirty="0" smtClean="0"/>
              <a:t>输入客户的排号凭证条上面的排号流水，对客户排号数减少；</a:t>
            </a: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dirty="0" smtClean="0"/>
              <a:t>处理完成，显示当前排队人数；</a:t>
            </a:r>
            <a:endParaRPr lang="en-US" altLang="zh-CN" dirty="0" smtClean="0"/>
          </a:p>
        </p:txBody>
      </p:sp>
      <p:sp>
        <p:nvSpPr>
          <p:cNvPr id="21" name="下箭头 20"/>
          <p:cNvSpPr/>
          <p:nvPr/>
        </p:nvSpPr>
        <p:spPr>
          <a:xfrm>
            <a:off x="2071670" y="3143248"/>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2" name="矩形 21"/>
          <p:cNvSpPr/>
          <p:nvPr/>
        </p:nvSpPr>
        <p:spPr>
          <a:xfrm>
            <a:off x="214282" y="3214686"/>
            <a:ext cx="3786214"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圆角矩形 13"/>
          <p:cNvSpPr/>
          <p:nvPr/>
        </p:nvSpPr>
        <p:spPr>
          <a:xfrm>
            <a:off x="571472" y="3500438"/>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排号处理</a:t>
            </a:r>
            <a:endParaRPr lang="zh-CN" altLang="en-US" b="1" dirty="0">
              <a:effectLst>
                <a:outerShdw blurRad="38100" dist="38100" dir="2700000" algn="tl">
                  <a:srgbClr val="000000">
                    <a:alpha val="43137"/>
                  </a:srgbClr>
                </a:outerShdw>
              </a:effectLst>
              <a:latin typeface="+mj-ea"/>
              <a:ea typeface="+mj-ea"/>
            </a:endParaRPr>
          </a:p>
        </p:txBody>
      </p:sp>
      <p:sp>
        <p:nvSpPr>
          <p:cNvPr id="15" name="TextBox 14"/>
          <p:cNvSpPr txBox="1"/>
          <p:nvPr/>
        </p:nvSpPr>
        <p:spPr>
          <a:xfrm>
            <a:off x="571472" y="4000504"/>
            <a:ext cx="3071834"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请输入排号流水：</a:t>
            </a:r>
            <a:endParaRPr lang="en-US" altLang="zh-CN" sz="1400" dirty="0" smtClean="0">
              <a:latin typeface="Arial" panose="020B0604020202020204" pitchFamily="34" charset="0"/>
              <a:ea typeface="微软雅黑" panose="020B0503020204020204" pitchFamily="34" charset="-122"/>
            </a:endParaRPr>
          </a:p>
        </p:txBody>
      </p:sp>
      <p:sp>
        <p:nvSpPr>
          <p:cNvPr id="16" name="圆角矩形 15"/>
          <p:cNvSpPr/>
          <p:nvPr/>
        </p:nvSpPr>
        <p:spPr>
          <a:xfrm>
            <a:off x="1571604" y="4429132"/>
            <a:ext cx="92869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处理</a:t>
            </a:r>
            <a:endParaRPr lang="zh-CN" altLang="en-US" sz="1200" b="1" dirty="0">
              <a:effectLst>
                <a:outerShdw blurRad="38100" dist="38100" dir="2700000" algn="tl">
                  <a:srgbClr val="000000">
                    <a:alpha val="43137"/>
                  </a:srgbClr>
                </a:outerShdw>
              </a:effectLst>
              <a:latin typeface="+mj-ea"/>
              <a:ea typeface="+mj-ea"/>
            </a:endParaRPr>
          </a:p>
        </p:txBody>
      </p:sp>
      <p:sp>
        <p:nvSpPr>
          <p:cNvPr id="19" name="左箭头 18"/>
          <p:cNvSpPr/>
          <p:nvPr/>
        </p:nvSpPr>
        <p:spPr>
          <a:xfrm>
            <a:off x="714348" y="3643314"/>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0" name="矩形 19"/>
          <p:cNvSpPr/>
          <p:nvPr/>
        </p:nvSpPr>
        <p:spPr>
          <a:xfrm>
            <a:off x="285720" y="5072074"/>
            <a:ext cx="3786214"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下箭头 22"/>
          <p:cNvSpPr/>
          <p:nvPr/>
        </p:nvSpPr>
        <p:spPr>
          <a:xfrm>
            <a:off x="2857488" y="4929198"/>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4" name="圆角矩形 23"/>
          <p:cNvSpPr/>
          <p:nvPr/>
        </p:nvSpPr>
        <p:spPr>
          <a:xfrm>
            <a:off x="642910" y="5357826"/>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排号处理</a:t>
            </a:r>
            <a:endParaRPr lang="zh-CN" altLang="en-US" b="1" dirty="0">
              <a:effectLst>
                <a:outerShdw blurRad="38100" dist="38100" dir="2700000" algn="tl">
                  <a:srgbClr val="000000">
                    <a:alpha val="43137"/>
                  </a:srgbClr>
                </a:outerShdw>
              </a:effectLst>
              <a:latin typeface="+mj-ea"/>
              <a:ea typeface="+mj-ea"/>
            </a:endParaRPr>
          </a:p>
        </p:txBody>
      </p:sp>
      <p:sp>
        <p:nvSpPr>
          <p:cNvPr id="25" name="TextBox 24"/>
          <p:cNvSpPr txBox="1"/>
          <p:nvPr/>
        </p:nvSpPr>
        <p:spPr>
          <a:xfrm>
            <a:off x="642910" y="5857892"/>
            <a:ext cx="3071834"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处理成功，当前排队人数为：</a:t>
            </a:r>
            <a:endParaRPr lang="en-US" altLang="zh-CN" sz="1400" dirty="0" smtClean="0">
              <a:latin typeface="Arial" panose="020B0604020202020204" pitchFamily="34" charset="0"/>
              <a:ea typeface="微软雅黑" panose="020B0503020204020204" pitchFamily="34" charset="-122"/>
            </a:endParaRPr>
          </a:p>
        </p:txBody>
      </p:sp>
      <p:sp>
        <p:nvSpPr>
          <p:cNvPr id="27" name="左箭头 26"/>
          <p:cNvSpPr/>
          <p:nvPr/>
        </p:nvSpPr>
        <p:spPr>
          <a:xfrm>
            <a:off x="785786" y="550070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8" name="圆角矩形 27"/>
          <p:cNvSpPr/>
          <p:nvPr/>
        </p:nvSpPr>
        <p:spPr>
          <a:xfrm>
            <a:off x="642910" y="1428736"/>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我的排号</a:t>
            </a:r>
            <a:endParaRPr lang="zh-CN" altLang="en-US" b="1" dirty="0">
              <a:effectLst>
                <a:outerShdw blurRad="38100" dist="38100" dir="2700000" algn="tl">
                  <a:srgbClr val="000000">
                    <a:alpha val="43137"/>
                  </a:srgbClr>
                </a:outerShdw>
              </a:effectLst>
              <a:latin typeface="+mj-ea"/>
              <a:ea typeface="+mj-ea"/>
            </a:endParaRPr>
          </a:p>
        </p:txBody>
      </p:sp>
      <p:sp>
        <p:nvSpPr>
          <p:cNvPr id="29" name="左箭头 28"/>
          <p:cNvSpPr/>
          <p:nvPr/>
        </p:nvSpPr>
        <p:spPr>
          <a:xfrm>
            <a:off x="857224" y="157161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0" name="圆角矩形 29"/>
          <p:cNvSpPr/>
          <p:nvPr/>
        </p:nvSpPr>
        <p:spPr>
          <a:xfrm>
            <a:off x="714348" y="2214554"/>
            <a:ext cx="1000132" cy="71438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a:t>
            </a:r>
            <a:endParaRPr lang="en-US" altLang="zh-CN" b="1" dirty="0" smtClean="0">
              <a:effectLst>
                <a:outerShdw blurRad="38100" dist="38100" dir="2700000" algn="tl">
                  <a:srgbClr val="000000">
                    <a:alpha val="43137"/>
                  </a:srgbClr>
                </a:outerShdw>
              </a:effectLst>
              <a:latin typeface="+mj-ea"/>
              <a:ea typeface="+mj-ea"/>
            </a:endParaRPr>
          </a:p>
          <a:p>
            <a:pPr algn="ctr"/>
            <a:r>
              <a:rPr lang="zh-CN" altLang="en-US" b="1" dirty="0" smtClean="0">
                <a:effectLst>
                  <a:outerShdw blurRad="38100" dist="38100" dir="2700000" algn="tl">
                    <a:srgbClr val="000000">
                      <a:alpha val="43137"/>
                    </a:srgbClr>
                  </a:outerShdw>
                </a:effectLst>
                <a:latin typeface="+mj-ea"/>
                <a:ea typeface="+mj-ea"/>
              </a:rPr>
              <a:t>凭证</a:t>
            </a:r>
            <a:endParaRPr lang="zh-CN" altLang="en-US" b="1" dirty="0">
              <a:effectLst>
                <a:outerShdw blurRad="38100" dist="38100" dir="2700000" algn="tl">
                  <a:srgbClr val="000000">
                    <a:alpha val="43137"/>
                  </a:srgbClr>
                </a:outerShdw>
              </a:effectLst>
              <a:latin typeface="+mj-ea"/>
              <a:ea typeface="+mj-ea"/>
            </a:endParaRPr>
          </a:p>
        </p:txBody>
      </p:sp>
      <p:sp>
        <p:nvSpPr>
          <p:cNvPr id="33" name="圆角矩形 32"/>
          <p:cNvSpPr/>
          <p:nvPr/>
        </p:nvSpPr>
        <p:spPr>
          <a:xfrm>
            <a:off x="1857356" y="2214554"/>
            <a:ext cx="857256" cy="71438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排号处理</a:t>
            </a:r>
            <a:endParaRPr lang="zh-CN" altLang="en-US" b="1" dirty="0">
              <a:effectLst>
                <a:outerShdw blurRad="38100" dist="38100" dir="2700000" algn="tl">
                  <a:srgbClr val="000000">
                    <a:alpha val="43137"/>
                  </a:srgbClr>
                </a:outerShdw>
              </a:effectLst>
              <a:latin typeface="+mj-ea"/>
              <a:ea typeface="+mj-ea"/>
            </a:endParaRPr>
          </a:p>
        </p:txBody>
      </p:sp>
      <p:sp>
        <p:nvSpPr>
          <p:cNvPr id="34" name="圆角矩形 33"/>
          <p:cNvSpPr/>
          <p:nvPr/>
        </p:nvSpPr>
        <p:spPr>
          <a:xfrm>
            <a:off x="2857488" y="2214554"/>
            <a:ext cx="785818" cy="7143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排号重置</a:t>
            </a:r>
            <a:endParaRPr lang="zh-CN" altLang="en-US" b="1" dirty="0">
              <a:effectLst>
                <a:outerShdw blurRad="38100" dist="38100" dir="2700000" algn="tl">
                  <a:srgbClr val="000000">
                    <a:alpha val="43137"/>
                  </a:srgbClr>
                </a:outerShdw>
              </a:effectLst>
              <a:latin typeface="+mj-ea"/>
              <a:ea typeface="+mj-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收银台</a:t>
            </a:r>
            <a:endParaRPr lang="zh-CN" altLang="en-US" dirty="0"/>
          </a:p>
        </p:txBody>
      </p:sp>
      <p:sp>
        <p:nvSpPr>
          <p:cNvPr id="3" name="内容占位符 2"/>
          <p:cNvSpPr>
            <a:spLocks noGrp="1"/>
          </p:cNvSpPr>
          <p:nvPr>
            <p:ph idx="1"/>
          </p:nvPr>
        </p:nvSpPr>
        <p:spPr>
          <a:xfrm>
            <a:off x="3571868" y="1142984"/>
            <a:ext cx="5058314" cy="4929222"/>
          </a:xfrm>
        </p:spPr>
        <p:txBody>
          <a:bodyPr>
            <a:normAutofit/>
          </a:bodyPr>
          <a:lstStyle/>
          <a:p>
            <a:pPr>
              <a:buNone/>
            </a:pPr>
            <a:r>
              <a:rPr lang="zh-CN" altLang="en-US" dirty="0" smtClean="0"/>
              <a:t>收银台</a:t>
            </a:r>
            <a:endParaRPr lang="en-US" altLang="zh-CN" dirty="0" smtClean="0"/>
          </a:p>
          <a:p>
            <a:pPr>
              <a:buNone/>
            </a:pPr>
            <a:r>
              <a:rPr lang="en-US" altLang="zh-CN" dirty="0" smtClean="0"/>
              <a:t>	</a:t>
            </a:r>
            <a:r>
              <a:rPr lang="zh-CN" altLang="en-US" dirty="0" smtClean="0"/>
              <a:t>商户点击我的收银，进入</a:t>
            </a:r>
            <a:r>
              <a:rPr altLang="en-US" dirty="0" smtClean="0"/>
              <a:t>交易选择；</a:t>
            </a:r>
            <a:endParaRPr lang="en-US" altLang="zh-CN" dirty="0" smtClean="0"/>
          </a:p>
          <a:p>
            <a:pPr>
              <a:buNone/>
            </a:pPr>
            <a:r>
              <a:rPr lang="en-US" altLang="zh-CN" dirty="0" smtClean="0"/>
              <a:t>      </a:t>
            </a:r>
          </a:p>
          <a:p>
            <a:pPr>
              <a:buNone/>
            </a:pPr>
            <a:endParaRPr lang="en-US" altLang="zh-CN" dirty="0" smtClean="0"/>
          </a:p>
          <a:p>
            <a:pPr>
              <a:buNone/>
            </a:pPr>
            <a:endParaRPr lang="en-US" altLang="zh-CN" dirty="0" smtClean="0"/>
          </a:p>
          <a:p>
            <a:pPr>
              <a:buNone/>
            </a:pPr>
            <a:r>
              <a:rPr lang="en-US" altLang="zh-CN" dirty="0" smtClean="0"/>
              <a:t>    </a:t>
            </a:r>
          </a:p>
          <a:p>
            <a:pPr>
              <a:buNone/>
            </a:pPr>
            <a:r>
              <a:rPr lang="en-US" dirty="0" smtClean="0"/>
              <a:t>		</a:t>
            </a:r>
            <a:r>
              <a:rPr dirty="0" smtClean="0"/>
              <a:t>收银台标准交易包含消费、撤销、退货、打印等功能；</a:t>
            </a:r>
            <a:endParaRPr lang="en-US" altLang="zh-CN" dirty="0" smtClean="0"/>
          </a:p>
          <a:p>
            <a:pPr>
              <a:buNone/>
            </a:pPr>
            <a:r>
              <a:rPr lang="en-US" altLang="zh-CN" dirty="0" smtClean="0"/>
              <a:t>        </a:t>
            </a:r>
          </a:p>
        </p:txBody>
      </p:sp>
      <p:sp>
        <p:nvSpPr>
          <p:cNvPr id="9" name="椭圆 8"/>
          <p:cNvSpPr/>
          <p:nvPr/>
        </p:nvSpPr>
        <p:spPr>
          <a:xfrm>
            <a:off x="428596" y="1142984"/>
            <a:ext cx="2071702" cy="2000264"/>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6000" b="1" dirty="0" smtClean="0">
                <a:effectLst>
                  <a:outerShdw blurRad="38100" dist="38100" dir="2700000" algn="tl">
                    <a:srgbClr val="000000">
                      <a:alpha val="43137"/>
                    </a:srgbClr>
                  </a:outerShdw>
                </a:effectLst>
                <a:latin typeface="GulimChe" pitchFamily="49" charset="-127"/>
                <a:ea typeface="GulimChe" pitchFamily="49" charset="-127"/>
              </a:rPr>
              <a:t>＄</a:t>
            </a:r>
            <a:endParaRPr lang="en-US" altLang="zh-CN" sz="6000" b="1" dirty="0" smtClean="0">
              <a:effectLst>
                <a:outerShdw blurRad="38100" dist="38100" dir="2700000" algn="tl">
                  <a:srgbClr val="000000">
                    <a:alpha val="43137"/>
                  </a:srgbClr>
                </a:outerShdw>
              </a:effectLst>
              <a:latin typeface="GulimChe" pitchFamily="49" charset="-127"/>
              <a:ea typeface="GulimChe" pitchFamily="49" charset="-127"/>
            </a:endParaRPr>
          </a:p>
          <a:p>
            <a:pPr algn="ctr"/>
            <a:r>
              <a:rPr lang="zh-CN" altLang="en-US" b="1" dirty="0" smtClean="0">
                <a:effectLst>
                  <a:outerShdw blurRad="38100" dist="38100" dir="2700000" algn="tl">
                    <a:srgbClr val="000000">
                      <a:alpha val="43137"/>
                    </a:srgbClr>
                  </a:outerShdw>
                </a:effectLst>
              </a:rPr>
              <a:t>收银台</a:t>
            </a:r>
            <a:endParaRPr lang="zh-CN" altLang="en-US" b="1" dirty="0">
              <a:effectLst>
                <a:outerShdw blurRad="38100" dist="38100" dir="2700000" algn="tl">
                  <a:srgbClr val="000000">
                    <a:alpha val="43137"/>
                  </a:srgbClr>
                </a:outerShdw>
              </a:effectLst>
            </a:endParaRPr>
          </a:p>
        </p:txBody>
      </p:sp>
      <p:sp>
        <p:nvSpPr>
          <p:cNvPr id="10" name="矩形 9"/>
          <p:cNvSpPr/>
          <p:nvPr/>
        </p:nvSpPr>
        <p:spPr>
          <a:xfrm>
            <a:off x="214282" y="3429000"/>
            <a:ext cx="264320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8" name="下箭头 67"/>
          <p:cNvSpPr/>
          <p:nvPr/>
        </p:nvSpPr>
        <p:spPr>
          <a:xfrm>
            <a:off x="1285852" y="3357562"/>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aphicFrame>
        <p:nvGraphicFramePr>
          <p:cNvPr id="77" name="图示 76"/>
          <p:cNvGraphicFramePr/>
          <p:nvPr/>
        </p:nvGraphicFramePr>
        <p:xfrm>
          <a:off x="-1571668" y="3786190"/>
          <a:ext cx="6096000" cy="2643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收银台付款方式选择</a:t>
            </a:r>
            <a:endParaRPr lang="zh-CN" altLang="en-US" dirty="0"/>
          </a:p>
        </p:txBody>
      </p:sp>
      <p:sp>
        <p:nvSpPr>
          <p:cNvPr id="3" name="内容占位符 2"/>
          <p:cNvSpPr>
            <a:spLocks noGrp="1"/>
          </p:cNvSpPr>
          <p:nvPr>
            <p:ph idx="1"/>
          </p:nvPr>
        </p:nvSpPr>
        <p:spPr>
          <a:xfrm>
            <a:off x="500034" y="1142984"/>
            <a:ext cx="8130148" cy="2643206"/>
          </a:xfrm>
        </p:spPr>
        <p:txBody>
          <a:bodyPr>
            <a:normAutofit lnSpcReduction="10000"/>
          </a:bodyPr>
          <a:lstStyle/>
          <a:p>
            <a:pPr>
              <a:buNone/>
            </a:pPr>
            <a:r>
              <a:rPr lang="en-US" altLang="zh-CN" dirty="0" smtClean="0"/>
              <a:t> </a:t>
            </a:r>
          </a:p>
          <a:p>
            <a:pPr>
              <a:buNone/>
            </a:pPr>
            <a:r>
              <a:rPr lang="en-US" dirty="0" smtClean="0"/>
              <a:t>		</a:t>
            </a:r>
            <a:r>
              <a:rPr dirty="0" smtClean="0"/>
              <a:t>商户选择交易后，点击进入付款方式，选择顾客所使用的方式完成交易，包含消费、撤销、退货等均采用此方式进入</a:t>
            </a:r>
            <a:r>
              <a:rPr lang="zh-CN" altLang="en-US" dirty="0" smtClean="0"/>
              <a:t>，打印为重打印交易，包含上笔打印，输入凭证号重打印</a:t>
            </a:r>
            <a:endParaRPr lang="en-US" altLang="zh-CN" dirty="0" smtClean="0"/>
          </a:p>
          <a:p>
            <a:pPr>
              <a:buNone/>
            </a:pPr>
            <a:r>
              <a:rPr lang="en-US" altLang="zh-CN" dirty="0" smtClean="0"/>
              <a:t>        </a:t>
            </a:r>
          </a:p>
        </p:txBody>
      </p:sp>
      <p:sp>
        <p:nvSpPr>
          <p:cNvPr id="5" name="矩形 4"/>
          <p:cNvSpPr/>
          <p:nvPr/>
        </p:nvSpPr>
        <p:spPr>
          <a:xfrm>
            <a:off x="428564" y="3357562"/>
            <a:ext cx="8715436"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圆角矩形 5"/>
          <p:cNvSpPr/>
          <p:nvPr/>
        </p:nvSpPr>
        <p:spPr>
          <a:xfrm>
            <a:off x="500002" y="3571876"/>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消费</a:t>
            </a:r>
            <a:endParaRPr lang="zh-CN" altLang="en-US" b="1" dirty="0">
              <a:effectLst>
                <a:outerShdw blurRad="38100" dist="38100" dir="2700000" algn="tl">
                  <a:srgbClr val="000000">
                    <a:alpha val="43137"/>
                  </a:srgbClr>
                </a:outerShdw>
              </a:effectLst>
              <a:latin typeface="+mj-ea"/>
              <a:ea typeface="+mj-ea"/>
            </a:endParaRPr>
          </a:p>
        </p:txBody>
      </p:sp>
      <p:sp>
        <p:nvSpPr>
          <p:cNvPr id="7" name="TextBox 6"/>
          <p:cNvSpPr txBox="1"/>
          <p:nvPr/>
        </p:nvSpPr>
        <p:spPr>
          <a:xfrm>
            <a:off x="500034" y="4357694"/>
            <a:ext cx="3071834" cy="34323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请输入交易金额：</a:t>
            </a:r>
            <a:r>
              <a:rPr lang="en-US" altLang="zh-CN" sz="1400" dirty="0" smtClean="0">
                <a:latin typeface="Arial" panose="020B0604020202020204" pitchFamily="34" charset="0"/>
                <a:ea typeface="微软雅黑" panose="020B0503020204020204" pitchFamily="34" charset="-122"/>
              </a:rPr>
              <a:t>XXXXX</a:t>
            </a:r>
            <a:endParaRPr lang="en-US" altLang="zh-CN" sz="1400" dirty="0" smtClean="0">
              <a:latin typeface="Arial" panose="020B0604020202020204" pitchFamily="34" charset="0"/>
              <a:ea typeface="微软雅黑" panose="020B0503020204020204" pitchFamily="34" charset="-122"/>
            </a:endParaRPr>
          </a:p>
        </p:txBody>
      </p:sp>
      <p:sp>
        <p:nvSpPr>
          <p:cNvPr id="8" name="圆角矩形 7"/>
          <p:cNvSpPr/>
          <p:nvPr/>
        </p:nvSpPr>
        <p:spPr>
          <a:xfrm>
            <a:off x="571472" y="5143512"/>
            <a:ext cx="92869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确认</a:t>
            </a:r>
            <a:endParaRPr lang="zh-CN" altLang="en-US" sz="1200" b="1" dirty="0">
              <a:effectLst>
                <a:outerShdw blurRad="38100" dist="38100" dir="2700000" algn="tl">
                  <a:srgbClr val="000000">
                    <a:alpha val="43137"/>
                  </a:srgbClr>
                </a:outerShdw>
              </a:effectLst>
              <a:latin typeface="+mj-ea"/>
              <a:ea typeface="+mj-ea"/>
            </a:endParaRPr>
          </a:p>
        </p:txBody>
      </p:sp>
      <p:sp>
        <p:nvSpPr>
          <p:cNvPr id="9" name="圆角矩形 8"/>
          <p:cNvSpPr/>
          <p:nvPr/>
        </p:nvSpPr>
        <p:spPr>
          <a:xfrm>
            <a:off x="2571736" y="5143512"/>
            <a:ext cx="928694" cy="28575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smtClean="0">
                <a:effectLst>
                  <a:outerShdw blurRad="38100" dist="38100" dir="2700000" algn="tl">
                    <a:srgbClr val="000000">
                      <a:alpha val="43137"/>
                    </a:srgbClr>
                  </a:outerShdw>
                </a:effectLst>
                <a:latin typeface="+mj-ea"/>
                <a:ea typeface="+mj-ea"/>
              </a:rPr>
              <a:t>取消</a:t>
            </a:r>
            <a:endParaRPr lang="zh-CN" altLang="en-US" sz="1200" b="1" dirty="0">
              <a:effectLst>
                <a:outerShdw blurRad="38100" dist="38100" dir="2700000" algn="tl">
                  <a:srgbClr val="000000">
                    <a:alpha val="43137"/>
                  </a:srgbClr>
                </a:outerShdw>
              </a:effectLst>
              <a:latin typeface="+mj-ea"/>
              <a:ea typeface="+mj-ea"/>
            </a:endParaRPr>
          </a:p>
        </p:txBody>
      </p:sp>
      <p:sp>
        <p:nvSpPr>
          <p:cNvPr id="10" name="左箭头 9"/>
          <p:cNvSpPr/>
          <p:nvPr/>
        </p:nvSpPr>
        <p:spPr>
          <a:xfrm>
            <a:off x="642878" y="371475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srcRect/>
          <a:stretch>
            <a:fillRect/>
          </a:stretch>
        </p:blipFill>
        <p:spPr bwMode="auto">
          <a:xfrm>
            <a:off x="5357818" y="4143380"/>
            <a:ext cx="3000396" cy="2373690"/>
          </a:xfrm>
          <a:prstGeom prst="rect">
            <a:avLst/>
          </a:prstGeom>
          <a:noFill/>
          <a:ln w="9525">
            <a:noFill/>
            <a:miter lim="800000"/>
            <a:headEnd/>
            <a:tailEnd/>
          </a:ln>
          <a:effectLst/>
        </p:spPr>
      </p:pic>
      <p:sp>
        <p:nvSpPr>
          <p:cNvPr id="12" name="圆角矩形 11"/>
          <p:cNvSpPr/>
          <p:nvPr/>
        </p:nvSpPr>
        <p:spPr>
          <a:xfrm>
            <a:off x="5357818" y="3571876"/>
            <a:ext cx="3071834" cy="5000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effectLst>
                  <a:outerShdw blurRad="38100" dist="38100" dir="2700000" algn="tl">
                    <a:srgbClr val="000000">
                      <a:alpha val="43137"/>
                    </a:srgbClr>
                  </a:outerShdw>
                </a:effectLst>
                <a:latin typeface="+mj-ea"/>
                <a:ea typeface="+mj-ea"/>
              </a:rPr>
              <a:t>请选择支付方式</a:t>
            </a:r>
            <a:endParaRPr lang="zh-CN" altLang="en-US" b="1" dirty="0">
              <a:effectLst>
                <a:outerShdw blurRad="38100" dist="38100" dir="2700000" algn="tl">
                  <a:srgbClr val="000000">
                    <a:alpha val="43137"/>
                  </a:srgbClr>
                </a:outerShdw>
              </a:effectLst>
              <a:latin typeface="+mj-ea"/>
              <a:ea typeface="+mj-ea"/>
            </a:endParaRPr>
          </a:p>
        </p:txBody>
      </p:sp>
      <p:sp>
        <p:nvSpPr>
          <p:cNvPr id="13" name="左箭头 12"/>
          <p:cNvSpPr/>
          <p:nvPr/>
        </p:nvSpPr>
        <p:spPr>
          <a:xfrm>
            <a:off x="5500694" y="3714752"/>
            <a:ext cx="357190" cy="214314"/>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4" name="矩形 13"/>
          <p:cNvSpPr/>
          <p:nvPr/>
        </p:nvSpPr>
        <p:spPr>
          <a:xfrm rot="5400000">
            <a:off x="2916065" y="4870620"/>
            <a:ext cx="3071835" cy="45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下箭头 14"/>
          <p:cNvSpPr/>
          <p:nvPr/>
        </p:nvSpPr>
        <p:spPr>
          <a:xfrm rot="16200000">
            <a:off x="4286248" y="4643446"/>
            <a:ext cx="428628" cy="285752"/>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收银台交易流程</a:t>
            </a:r>
            <a:endParaRPr lang="zh-CN" altLang="en-US" dirty="0"/>
          </a:p>
        </p:txBody>
      </p:sp>
      <p:graphicFrame>
        <p:nvGraphicFramePr>
          <p:cNvPr id="20" name="图示 19"/>
          <p:cNvGraphicFramePr/>
          <p:nvPr/>
        </p:nvGraphicFramePr>
        <p:xfrm>
          <a:off x="714348" y="928670"/>
          <a:ext cx="8001056" cy="3643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圆角矩形 20"/>
          <p:cNvSpPr/>
          <p:nvPr/>
        </p:nvSpPr>
        <p:spPr>
          <a:xfrm>
            <a:off x="642910" y="1928802"/>
            <a:ext cx="1214446" cy="107157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智能终端</a:t>
            </a:r>
            <a:endParaRPr lang="zh-CN" altLang="en-US" dirty="0"/>
          </a:p>
        </p:txBody>
      </p:sp>
      <p:sp>
        <p:nvSpPr>
          <p:cNvPr id="22" name="左右箭头 21"/>
          <p:cNvSpPr/>
          <p:nvPr/>
        </p:nvSpPr>
        <p:spPr>
          <a:xfrm>
            <a:off x="2071670" y="2285992"/>
            <a:ext cx="714380" cy="357190"/>
          </a:xfrm>
          <a:prstGeom prst="leftRight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4" name="TextBox 23"/>
          <p:cNvSpPr txBox="1"/>
          <p:nvPr/>
        </p:nvSpPr>
        <p:spPr>
          <a:xfrm>
            <a:off x="785786" y="4643446"/>
            <a:ext cx="7858180" cy="2263761"/>
          </a:xfrm>
          <a:prstGeom prst="rect">
            <a:avLst/>
          </a:prstGeom>
          <a:noFill/>
        </p:spPr>
        <p:txBody>
          <a:bodyPr wrap="square" rtlCol="0">
            <a:spAutoFit/>
          </a:bodyPr>
          <a:lstStyle/>
          <a:p>
            <a:pPr>
              <a:lnSpc>
                <a:spcPct val="130000"/>
              </a:lnSpc>
              <a:buFont typeface="Wingdings" pitchFamily="2" charset="2"/>
              <a:buChar char="n"/>
            </a:pPr>
            <a:r>
              <a:rPr lang="zh-CN" altLang="en-US" sz="1600" dirty="0" smtClean="0">
                <a:solidFill>
                  <a:schemeClr val="accent6">
                    <a:lumMod val="75000"/>
                  </a:schemeClr>
                </a:solidFill>
                <a:latin typeface="+mj-ea"/>
                <a:ea typeface="+mj-ea"/>
              </a:rPr>
              <a:t>智能终端将交易报文发送到银联商务平台；</a:t>
            </a:r>
            <a:endParaRPr lang="en-US" altLang="zh-CN" sz="1600" dirty="0" smtClean="0">
              <a:solidFill>
                <a:schemeClr val="accent6">
                  <a:lumMod val="75000"/>
                </a:schemeClr>
              </a:solidFill>
              <a:latin typeface="+mj-ea"/>
              <a:ea typeface="+mj-ea"/>
            </a:endParaRPr>
          </a:p>
          <a:p>
            <a:pPr>
              <a:lnSpc>
                <a:spcPct val="130000"/>
              </a:lnSpc>
              <a:buFont typeface="Wingdings" pitchFamily="2" charset="2"/>
              <a:buChar char="n"/>
            </a:pPr>
            <a:r>
              <a:rPr lang="zh-CN" altLang="en-US" sz="1600" dirty="0" smtClean="0">
                <a:solidFill>
                  <a:schemeClr val="accent6">
                    <a:lumMod val="75000"/>
                  </a:schemeClr>
                </a:solidFill>
                <a:latin typeface="+mj-ea"/>
                <a:ea typeface="+mj-ea"/>
              </a:rPr>
              <a:t>银联平台根据商户所选的渠道，进行报文转换及重加密；</a:t>
            </a:r>
            <a:endParaRPr lang="en-US" altLang="zh-CN" sz="1600" dirty="0" smtClean="0">
              <a:solidFill>
                <a:schemeClr val="accent6">
                  <a:lumMod val="75000"/>
                </a:schemeClr>
              </a:solidFill>
              <a:latin typeface="+mj-ea"/>
              <a:ea typeface="+mj-ea"/>
            </a:endParaRPr>
          </a:p>
          <a:p>
            <a:pPr>
              <a:lnSpc>
                <a:spcPct val="130000"/>
              </a:lnSpc>
              <a:buFont typeface="Wingdings" pitchFamily="2" charset="2"/>
              <a:buChar char="n"/>
            </a:pPr>
            <a:r>
              <a:rPr lang="zh-CN" altLang="en-US" sz="1600" dirty="0" smtClean="0">
                <a:solidFill>
                  <a:schemeClr val="accent6">
                    <a:lumMod val="75000"/>
                  </a:schemeClr>
                </a:solidFill>
                <a:latin typeface="+mj-ea"/>
                <a:ea typeface="+mj-ea"/>
              </a:rPr>
              <a:t>银商平台将处理后的报文，按所选渠道进行交易分流到对应的交易平台；</a:t>
            </a:r>
            <a:endParaRPr lang="en-US" altLang="zh-CN" sz="1600" dirty="0" smtClean="0">
              <a:solidFill>
                <a:schemeClr val="accent6">
                  <a:lumMod val="75000"/>
                </a:schemeClr>
              </a:solidFill>
              <a:latin typeface="+mj-ea"/>
              <a:ea typeface="+mj-ea"/>
            </a:endParaRPr>
          </a:p>
          <a:p>
            <a:pPr>
              <a:lnSpc>
                <a:spcPct val="130000"/>
              </a:lnSpc>
              <a:buFont typeface="Wingdings" pitchFamily="2" charset="2"/>
              <a:buChar char="n"/>
            </a:pPr>
            <a:r>
              <a:rPr lang="zh-CN" altLang="en-US" sz="1600" dirty="0" smtClean="0">
                <a:solidFill>
                  <a:schemeClr val="accent6">
                    <a:lumMod val="75000"/>
                  </a:schemeClr>
                </a:solidFill>
                <a:latin typeface="+mj-ea"/>
                <a:ea typeface="+mj-ea"/>
              </a:rPr>
              <a:t>交易平台处理完交易报文，返回银联商务平台处理结果；</a:t>
            </a:r>
            <a:endParaRPr lang="en-US" altLang="zh-CN" sz="1600" dirty="0" smtClean="0">
              <a:solidFill>
                <a:schemeClr val="accent6">
                  <a:lumMod val="75000"/>
                </a:schemeClr>
              </a:solidFill>
              <a:latin typeface="+mj-ea"/>
              <a:ea typeface="+mj-ea"/>
            </a:endParaRPr>
          </a:p>
          <a:p>
            <a:pPr>
              <a:lnSpc>
                <a:spcPct val="130000"/>
              </a:lnSpc>
              <a:buFont typeface="Wingdings" pitchFamily="2" charset="2"/>
              <a:buChar char="n"/>
            </a:pPr>
            <a:r>
              <a:rPr lang="zh-CN" altLang="en-US" sz="1600" dirty="0" smtClean="0">
                <a:solidFill>
                  <a:schemeClr val="accent6">
                    <a:lumMod val="75000"/>
                  </a:schemeClr>
                </a:solidFill>
                <a:latin typeface="+mj-ea"/>
                <a:ea typeface="+mj-ea"/>
              </a:rPr>
              <a:t>银联商务平台将处理结果记录后，再反馈给智能终端；</a:t>
            </a:r>
            <a:endParaRPr lang="en-US" altLang="zh-CN" sz="1600" dirty="0" smtClean="0">
              <a:solidFill>
                <a:schemeClr val="accent6">
                  <a:lumMod val="75000"/>
                </a:schemeClr>
              </a:solidFill>
              <a:latin typeface="+mj-ea"/>
              <a:ea typeface="+mj-ea"/>
            </a:endParaRPr>
          </a:p>
          <a:p>
            <a:pPr>
              <a:lnSpc>
                <a:spcPct val="130000"/>
              </a:lnSpc>
              <a:buFont typeface="Wingdings" pitchFamily="2" charset="2"/>
              <a:buChar char="n"/>
            </a:pPr>
            <a:r>
              <a:rPr lang="zh-CN" altLang="en-US" sz="1600" dirty="0" smtClean="0">
                <a:solidFill>
                  <a:schemeClr val="accent6">
                    <a:lumMod val="75000"/>
                  </a:schemeClr>
                </a:solidFill>
                <a:latin typeface="+mj-ea"/>
                <a:ea typeface="+mj-ea"/>
              </a:rPr>
              <a:t>智能终端显示交易结果，并打印交易凭证；</a:t>
            </a:r>
            <a:endParaRPr lang="en-US" altLang="zh-CN" sz="1600" dirty="0" smtClean="0">
              <a:solidFill>
                <a:schemeClr val="accent6">
                  <a:lumMod val="75000"/>
                </a:schemeClr>
              </a:solidFill>
              <a:latin typeface="+mj-ea"/>
              <a:ea typeface="+mj-ea"/>
            </a:endParaRP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收银台交易流程</a:t>
            </a:r>
            <a:endParaRPr lang="zh-CN" altLang="en-US" dirty="0"/>
          </a:p>
        </p:txBody>
      </p:sp>
      <p:sp>
        <p:nvSpPr>
          <p:cNvPr id="24" name="TextBox 23"/>
          <p:cNvSpPr txBox="1"/>
          <p:nvPr/>
        </p:nvSpPr>
        <p:spPr>
          <a:xfrm>
            <a:off x="642910" y="2285992"/>
            <a:ext cx="7858180" cy="2012859"/>
          </a:xfrm>
          <a:prstGeom prst="rect">
            <a:avLst/>
          </a:prstGeom>
          <a:noFill/>
        </p:spPr>
        <p:txBody>
          <a:bodyPr wrap="square" rtlCol="0">
            <a:spAutoFit/>
          </a:bodyPr>
          <a:lstStyle/>
          <a:p>
            <a:pPr algn="ctr">
              <a:lnSpc>
                <a:spcPct val="130000"/>
              </a:lnSpc>
            </a:pPr>
            <a:r>
              <a:rPr lang="zh-CN" altLang="en-US" sz="9600" dirty="0" smtClean="0">
                <a:latin typeface="Arial" panose="020B0604020202020204" pitchFamily="34" charset="0"/>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商户广告功能</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3528" y="2348880"/>
            <a:ext cx="2506662" cy="2057871"/>
          </a:xfrm>
          <a:prstGeom prst="rect">
            <a:avLst/>
          </a:prstGeom>
        </p:spPr>
      </p:pic>
      <p:sp>
        <p:nvSpPr>
          <p:cNvPr id="5" name="文本占位符 3"/>
          <p:cNvSpPr txBox="1">
            <a:spLocks/>
          </p:cNvSpPr>
          <p:nvPr/>
        </p:nvSpPr>
        <p:spPr>
          <a:xfrm>
            <a:off x="2974206" y="1268760"/>
            <a:ext cx="5926478" cy="4608512"/>
          </a:xfrm>
          <a:prstGeom prst="rect">
            <a:avLst/>
          </a:prstGeom>
        </p:spPr>
        <p:txBody>
          <a:bodyPr vert="horz" lIns="91440" tIns="45720" rIns="91440" bIns="45720" rtlCol="0">
            <a:noAutofit/>
          </a:bodyPr>
          <a:lstStyle>
            <a:lvl1pPr marL="0" indent="0" algn="just" defTabSz="685800" rtl="0" eaLnBrk="1" latinLnBrk="0" hangingPunct="1">
              <a:lnSpc>
                <a:spcPct val="110000"/>
              </a:lnSpc>
              <a:spcBef>
                <a:spcPts val="1200"/>
              </a:spcBef>
              <a:spcAft>
                <a:spcPts val="0"/>
              </a:spcAft>
              <a:buClr>
                <a:schemeClr val="accent1"/>
              </a:buClr>
              <a:buSzPct val="50000"/>
              <a:buFont typeface="Wingdings 2" panose="05020102010507070707" pitchFamily="18" charset="2"/>
              <a:buNone/>
              <a:defRPr lang="zh-CN" altLang="en-US" sz="1200" kern="1200" baseline="0">
                <a:solidFill>
                  <a:schemeClr val="accent1"/>
                </a:solidFill>
                <a:latin typeface="+mn-ea"/>
                <a:ea typeface="+mn-ea"/>
                <a:cs typeface="+mn-cs"/>
              </a:defRPr>
            </a:lvl1pPr>
            <a:lvl2pPr marL="342900" indent="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None/>
              <a:defRPr sz="1050" kern="1200" baseline="0">
                <a:solidFill>
                  <a:schemeClr val="tx1"/>
                </a:solidFill>
                <a:latin typeface="+mn-ea"/>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zh-CN" altLang="en-US" sz="2400" dirty="0" smtClean="0">
                <a:solidFill>
                  <a:schemeClr val="tx1">
                    <a:lumMod val="75000"/>
                  </a:schemeClr>
                </a:solidFill>
                <a:latin typeface="+mj-ea"/>
                <a:ea typeface="+mj-ea"/>
              </a:rPr>
              <a:t>       智能终端主界面上方为广告展示区域由银联商务四川分公司以竞价广告形式，面向四川全辖商户公开竞拍，在规定的竞拍时间内，出价最高的前十位商户，获得广告位展示权。</a:t>
            </a:r>
            <a:r>
              <a:rPr lang="en-US" altLang="zh-CN" sz="2400" dirty="0" smtClean="0">
                <a:solidFill>
                  <a:schemeClr val="tx1">
                    <a:lumMod val="75000"/>
                  </a:schemeClr>
                </a:solidFill>
                <a:latin typeface="+mj-ea"/>
                <a:ea typeface="+mj-ea"/>
              </a:rPr>
              <a:t>    </a:t>
            </a:r>
          </a:p>
          <a:p>
            <a:r>
              <a:rPr lang="en-US" altLang="zh-CN" sz="2400" dirty="0">
                <a:solidFill>
                  <a:schemeClr val="tx1">
                    <a:lumMod val="75000"/>
                  </a:schemeClr>
                </a:solidFill>
                <a:latin typeface="+mj-ea"/>
                <a:ea typeface="+mj-ea"/>
              </a:rPr>
              <a:t> </a:t>
            </a:r>
            <a:r>
              <a:rPr lang="en-US" altLang="zh-CN" sz="2400" dirty="0" smtClean="0">
                <a:solidFill>
                  <a:schemeClr val="tx1">
                    <a:lumMod val="75000"/>
                  </a:schemeClr>
                </a:solidFill>
                <a:latin typeface="+mj-ea"/>
                <a:ea typeface="+mj-ea"/>
              </a:rPr>
              <a:t>   </a:t>
            </a:r>
            <a:r>
              <a:rPr lang="zh-CN" altLang="en-US" sz="2400" dirty="0" smtClean="0">
                <a:solidFill>
                  <a:schemeClr val="tx1">
                    <a:lumMod val="75000"/>
                  </a:schemeClr>
                </a:solidFill>
                <a:latin typeface="+mj-ea"/>
                <a:ea typeface="+mj-ea"/>
              </a:rPr>
              <a:t>广告图片由商户按照银联商务规定尺寸大小，送分公司进行广告审核，审核成功后，再进行平台发布，供智能终端更新下载。</a:t>
            </a:r>
            <a:r>
              <a:rPr lang="zh-CN" altLang="en-US" sz="2400" dirty="0">
                <a:solidFill>
                  <a:schemeClr val="tx1">
                    <a:lumMod val="75000"/>
                  </a:schemeClr>
                </a:solidFill>
                <a:latin typeface="+mj-ea"/>
                <a:ea typeface="+mj-ea"/>
              </a:rPr>
              <a:t>在广告展示有效期内，分公司全辖所属智能终端广告区域将轮循播放前十位商户的广告图片</a:t>
            </a:r>
            <a:r>
              <a:rPr lang="zh-CN" altLang="en-US" sz="2400" dirty="0">
                <a:solidFill>
                  <a:schemeClr val="tx1">
                    <a:lumMod val="75000"/>
                  </a:schemeClr>
                </a:solidFill>
              </a:rPr>
              <a:t>。</a:t>
            </a:r>
            <a:endParaRPr lang="en-US" altLang="zh-CN" sz="2400" dirty="0">
              <a:solidFill>
                <a:schemeClr val="tx1">
                  <a:lumMod val="75000"/>
                </a:schemeClr>
              </a:solidFill>
            </a:endParaRPr>
          </a:p>
          <a:p>
            <a:endParaRPr lang="en-US" altLang="zh-CN" sz="2400" dirty="0" smtClean="0"/>
          </a:p>
          <a:p>
            <a:r>
              <a:rPr lang="en-US" altLang="zh-CN" sz="2400" dirty="0"/>
              <a:t> </a:t>
            </a:r>
            <a:endParaRPr lang="en-US" altLang="zh-C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广告更新流程</a:t>
            </a:r>
            <a:endParaRPr lang="zh-CN" altLang="en-US" dirty="0"/>
          </a:p>
        </p:txBody>
      </p:sp>
      <p:grpSp>
        <p:nvGrpSpPr>
          <p:cNvPr id="23" name="组合 22"/>
          <p:cNvGrpSpPr/>
          <p:nvPr/>
        </p:nvGrpSpPr>
        <p:grpSpPr>
          <a:xfrm>
            <a:off x="1864947" y="1556792"/>
            <a:ext cx="6089936" cy="1761027"/>
            <a:chOff x="1527031" y="2548486"/>
            <a:chExt cx="6089936" cy="1761027"/>
          </a:xfrm>
        </p:grpSpPr>
        <p:sp>
          <p:nvSpPr>
            <p:cNvPr id="24" name="任意多边形 23"/>
            <p:cNvSpPr/>
            <p:nvPr/>
          </p:nvSpPr>
          <p:spPr>
            <a:xfrm>
              <a:off x="1527031" y="2548486"/>
              <a:ext cx="1378565" cy="907200"/>
            </a:xfrm>
            <a:custGeom>
              <a:avLst/>
              <a:gdLst>
                <a:gd name="connsiteX0" fmla="*/ 0 w 1378565"/>
                <a:gd name="connsiteY0" fmla="*/ 90720 h 907200"/>
                <a:gd name="connsiteX1" fmla="*/ 90720 w 1378565"/>
                <a:gd name="connsiteY1" fmla="*/ 0 h 907200"/>
                <a:gd name="connsiteX2" fmla="*/ 1287845 w 1378565"/>
                <a:gd name="connsiteY2" fmla="*/ 0 h 907200"/>
                <a:gd name="connsiteX3" fmla="*/ 1378565 w 1378565"/>
                <a:gd name="connsiteY3" fmla="*/ 90720 h 907200"/>
                <a:gd name="connsiteX4" fmla="*/ 1378565 w 1378565"/>
                <a:gd name="connsiteY4" fmla="*/ 816480 h 907200"/>
                <a:gd name="connsiteX5" fmla="*/ 1287845 w 1378565"/>
                <a:gd name="connsiteY5" fmla="*/ 907200 h 907200"/>
                <a:gd name="connsiteX6" fmla="*/ 90720 w 1378565"/>
                <a:gd name="connsiteY6" fmla="*/ 907200 h 907200"/>
                <a:gd name="connsiteX7" fmla="*/ 0 w 1378565"/>
                <a:gd name="connsiteY7" fmla="*/ 816480 h 907200"/>
                <a:gd name="connsiteX8" fmla="*/ 0 w 1378565"/>
                <a:gd name="connsiteY8" fmla="*/ 90720 h 9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907200">
                  <a:moveTo>
                    <a:pt x="0" y="90720"/>
                  </a:moveTo>
                  <a:cubicBezTo>
                    <a:pt x="0" y="40617"/>
                    <a:pt x="40617" y="0"/>
                    <a:pt x="90720" y="0"/>
                  </a:cubicBezTo>
                  <a:lnTo>
                    <a:pt x="1287845" y="0"/>
                  </a:lnTo>
                  <a:cubicBezTo>
                    <a:pt x="1337948" y="0"/>
                    <a:pt x="1378565" y="40617"/>
                    <a:pt x="1378565" y="90720"/>
                  </a:cubicBezTo>
                  <a:lnTo>
                    <a:pt x="1378565" y="816480"/>
                  </a:lnTo>
                  <a:cubicBezTo>
                    <a:pt x="1378565" y="866583"/>
                    <a:pt x="1337948" y="907200"/>
                    <a:pt x="1287845" y="907200"/>
                  </a:cubicBezTo>
                  <a:lnTo>
                    <a:pt x="90720" y="907200"/>
                  </a:lnTo>
                  <a:cubicBezTo>
                    <a:pt x="40617" y="907200"/>
                    <a:pt x="0" y="866583"/>
                    <a:pt x="0" y="816480"/>
                  </a:cubicBezTo>
                  <a:lnTo>
                    <a:pt x="0" y="90720"/>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49352" tIns="149352" rIns="149352" bIns="435784" numCol="1" spcCol="1270" anchor="t" anchorCtr="0">
              <a:noAutofit/>
            </a:bodyPr>
            <a:lstStyle/>
            <a:p>
              <a:pPr lvl="0" algn="l" defTabSz="933450">
                <a:lnSpc>
                  <a:spcPct val="90000"/>
                </a:lnSpc>
                <a:spcBef>
                  <a:spcPct val="0"/>
                </a:spcBef>
                <a:spcAft>
                  <a:spcPct val="35000"/>
                </a:spcAft>
              </a:pPr>
              <a:r>
                <a:rPr lang="zh-CN" altLang="en-US" sz="2100" kern="1200" dirty="0" smtClean="0"/>
                <a:t>终端签到</a:t>
              </a:r>
              <a:endParaRPr lang="zh-CN" altLang="en-US" sz="2100" kern="1200" dirty="0"/>
            </a:p>
          </p:txBody>
        </p:sp>
        <p:sp>
          <p:nvSpPr>
            <p:cNvPr id="25" name="任意多边形 24"/>
            <p:cNvSpPr/>
            <p:nvPr/>
          </p:nvSpPr>
          <p:spPr>
            <a:xfrm>
              <a:off x="1809388" y="3099913"/>
              <a:ext cx="1378565" cy="1209600"/>
            </a:xfrm>
            <a:custGeom>
              <a:avLst/>
              <a:gdLst>
                <a:gd name="connsiteX0" fmla="*/ 0 w 1378565"/>
                <a:gd name="connsiteY0" fmla="*/ 120960 h 1209600"/>
                <a:gd name="connsiteX1" fmla="*/ 120960 w 1378565"/>
                <a:gd name="connsiteY1" fmla="*/ 0 h 1209600"/>
                <a:gd name="connsiteX2" fmla="*/ 1257605 w 1378565"/>
                <a:gd name="connsiteY2" fmla="*/ 0 h 1209600"/>
                <a:gd name="connsiteX3" fmla="*/ 1378565 w 1378565"/>
                <a:gd name="connsiteY3" fmla="*/ 120960 h 1209600"/>
                <a:gd name="connsiteX4" fmla="*/ 1378565 w 1378565"/>
                <a:gd name="connsiteY4" fmla="*/ 1088640 h 1209600"/>
                <a:gd name="connsiteX5" fmla="*/ 1257605 w 1378565"/>
                <a:gd name="connsiteY5" fmla="*/ 1209600 h 1209600"/>
                <a:gd name="connsiteX6" fmla="*/ 120960 w 1378565"/>
                <a:gd name="connsiteY6" fmla="*/ 1209600 h 1209600"/>
                <a:gd name="connsiteX7" fmla="*/ 0 w 1378565"/>
                <a:gd name="connsiteY7" fmla="*/ 1088640 h 1209600"/>
                <a:gd name="connsiteX8" fmla="*/ 0 w 1378565"/>
                <a:gd name="connsiteY8" fmla="*/ 120960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1209600">
                  <a:moveTo>
                    <a:pt x="0" y="120960"/>
                  </a:moveTo>
                  <a:cubicBezTo>
                    <a:pt x="0" y="54156"/>
                    <a:pt x="54156" y="0"/>
                    <a:pt x="120960" y="0"/>
                  </a:cubicBezTo>
                  <a:lnTo>
                    <a:pt x="1257605" y="0"/>
                  </a:lnTo>
                  <a:cubicBezTo>
                    <a:pt x="1324409" y="0"/>
                    <a:pt x="1378565" y="54156"/>
                    <a:pt x="1378565" y="120960"/>
                  </a:cubicBezTo>
                  <a:lnTo>
                    <a:pt x="1378565" y="1088640"/>
                  </a:lnTo>
                  <a:cubicBezTo>
                    <a:pt x="1378565" y="1155444"/>
                    <a:pt x="1324409" y="1209600"/>
                    <a:pt x="1257605" y="1209600"/>
                  </a:cubicBezTo>
                  <a:lnTo>
                    <a:pt x="120960" y="1209600"/>
                  </a:lnTo>
                  <a:cubicBezTo>
                    <a:pt x="54156" y="1209600"/>
                    <a:pt x="0" y="1155444"/>
                    <a:pt x="0" y="1088640"/>
                  </a:cubicBezTo>
                  <a:lnTo>
                    <a:pt x="0" y="120960"/>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184780" tIns="184780" rIns="184780" bIns="184780"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校验商户</a:t>
              </a:r>
              <a:endParaRPr lang="zh-CN" altLang="en-US" sz="2100" kern="1200" dirty="0"/>
            </a:p>
          </p:txBody>
        </p:sp>
        <p:sp>
          <p:nvSpPr>
            <p:cNvPr id="26" name="任意多边形 25"/>
            <p:cNvSpPr/>
            <p:nvPr/>
          </p:nvSpPr>
          <p:spPr>
            <a:xfrm>
              <a:off x="3114582" y="2652588"/>
              <a:ext cx="443049" cy="343222"/>
            </a:xfrm>
            <a:custGeom>
              <a:avLst/>
              <a:gdLst>
                <a:gd name="connsiteX0" fmla="*/ 0 w 443049"/>
                <a:gd name="connsiteY0" fmla="*/ 68644 h 343222"/>
                <a:gd name="connsiteX1" fmla="*/ 271438 w 443049"/>
                <a:gd name="connsiteY1" fmla="*/ 68644 h 343222"/>
                <a:gd name="connsiteX2" fmla="*/ 271438 w 443049"/>
                <a:gd name="connsiteY2" fmla="*/ 0 h 343222"/>
                <a:gd name="connsiteX3" fmla="*/ 443049 w 443049"/>
                <a:gd name="connsiteY3" fmla="*/ 171611 h 343222"/>
                <a:gd name="connsiteX4" fmla="*/ 271438 w 443049"/>
                <a:gd name="connsiteY4" fmla="*/ 343222 h 343222"/>
                <a:gd name="connsiteX5" fmla="*/ 271438 w 443049"/>
                <a:gd name="connsiteY5" fmla="*/ 274578 h 343222"/>
                <a:gd name="connsiteX6" fmla="*/ 0 w 443049"/>
                <a:gd name="connsiteY6" fmla="*/ 274578 h 343222"/>
                <a:gd name="connsiteX7" fmla="*/ 0 w 443049"/>
                <a:gd name="connsiteY7" fmla="*/ 68644 h 34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049" h="343222">
                  <a:moveTo>
                    <a:pt x="0" y="68644"/>
                  </a:moveTo>
                  <a:lnTo>
                    <a:pt x="271438" y="68644"/>
                  </a:lnTo>
                  <a:lnTo>
                    <a:pt x="271438" y="0"/>
                  </a:lnTo>
                  <a:lnTo>
                    <a:pt x="443049" y="171611"/>
                  </a:lnTo>
                  <a:lnTo>
                    <a:pt x="271438" y="343222"/>
                  </a:lnTo>
                  <a:lnTo>
                    <a:pt x="271438" y="274578"/>
                  </a:lnTo>
                  <a:lnTo>
                    <a:pt x="0" y="274578"/>
                  </a:lnTo>
                  <a:lnTo>
                    <a:pt x="0" y="6864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644" rIns="102967" bIns="68644" numCol="1" spcCol="1270" anchor="ctr" anchorCtr="0">
              <a:noAutofit/>
            </a:bodyPr>
            <a:lstStyle/>
            <a:p>
              <a:pPr lvl="0" algn="ctr" defTabSz="622300">
                <a:lnSpc>
                  <a:spcPct val="90000"/>
                </a:lnSpc>
                <a:spcBef>
                  <a:spcPct val="0"/>
                </a:spcBef>
                <a:spcAft>
                  <a:spcPct val="35000"/>
                </a:spcAft>
              </a:pPr>
              <a:endParaRPr lang="zh-CN" altLang="en-US" sz="1400" kern="1200"/>
            </a:p>
          </p:txBody>
        </p:sp>
        <p:sp>
          <p:nvSpPr>
            <p:cNvPr id="27" name="任意多边形 26"/>
            <p:cNvSpPr/>
            <p:nvPr/>
          </p:nvSpPr>
          <p:spPr>
            <a:xfrm>
              <a:off x="3741539" y="2548486"/>
              <a:ext cx="1378565" cy="907200"/>
            </a:xfrm>
            <a:custGeom>
              <a:avLst/>
              <a:gdLst>
                <a:gd name="connsiteX0" fmla="*/ 0 w 1378565"/>
                <a:gd name="connsiteY0" fmla="*/ 90720 h 907200"/>
                <a:gd name="connsiteX1" fmla="*/ 90720 w 1378565"/>
                <a:gd name="connsiteY1" fmla="*/ 0 h 907200"/>
                <a:gd name="connsiteX2" fmla="*/ 1287845 w 1378565"/>
                <a:gd name="connsiteY2" fmla="*/ 0 h 907200"/>
                <a:gd name="connsiteX3" fmla="*/ 1378565 w 1378565"/>
                <a:gd name="connsiteY3" fmla="*/ 90720 h 907200"/>
                <a:gd name="connsiteX4" fmla="*/ 1378565 w 1378565"/>
                <a:gd name="connsiteY4" fmla="*/ 816480 h 907200"/>
                <a:gd name="connsiteX5" fmla="*/ 1287845 w 1378565"/>
                <a:gd name="connsiteY5" fmla="*/ 907200 h 907200"/>
                <a:gd name="connsiteX6" fmla="*/ 90720 w 1378565"/>
                <a:gd name="connsiteY6" fmla="*/ 907200 h 907200"/>
                <a:gd name="connsiteX7" fmla="*/ 0 w 1378565"/>
                <a:gd name="connsiteY7" fmla="*/ 816480 h 907200"/>
                <a:gd name="connsiteX8" fmla="*/ 0 w 1378565"/>
                <a:gd name="connsiteY8" fmla="*/ 90720 h 9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907200">
                  <a:moveTo>
                    <a:pt x="0" y="90720"/>
                  </a:moveTo>
                  <a:cubicBezTo>
                    <a:pt x="0" y="40617"/>
                    <a:pt x="40617" y="0"/>
                    <a:pt x="90720" y="0"/>
                  </a:cubicBezTo>
                  <a:lnTo>
                    <a:pt x="1287845" y="0"/>
                  </a:lnTo>
                  <a:cubicBezTo>
                    <a:pt x="1337948" y="0"/>
                    <a:pt x="1378565" y="40617"/>
                    <a:pt x="1378565" y="90720"/>
                  </a:cubicBezTo>
                  <a:lnTo>
                    <a:pt x="1378565" y="816480"/>
                  </a:lnTo>
                  <a:cubicBezTo>
                    <a:pt x="1378565" y="866583"/>
                    <a:pt x="1337948" y="907200"/>
                    <a:pt x="1287845" y="907200"/>
                  </a:cubicBezTo>
                  <a:lnTo>
                    <a:pt x="90720" y="907200"/>
                  </a:lnTo>
                  <a:cubicBezTo>
                    <a:pt x="40617" y="907200"/>
                    <a:pt x="0" y="866583"/>
                    <a:pt x="0" y="816480"/>
                  </a:cubicBezTo>
                  <a:lnTo>
                    <a:pt x="0" y="90720"/>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49352" tIns="149352" rIns="149352" bIns="435784" numCol="1" spcCol="1270" anchor="t" anchorCtr="0">
              <a:noAutofit/>
            </a:bodyPr>
            <a:lstStyle/>
            <a:p>
              <a:pPr lvl="0" algn="l" defTabSz="933450">
                <a:lnSpc>
                  <a:spcPct val="90000"/>
                </a:lnSpc>
                <a:spcBef>
                  <a:spcPct val="0"/>
                </a:spcBef>
                <a:spcAft>
                  <a:spcPct val="35000"/>
                </a:spcAft>
              </a:pPr>
              <a:r>
                <a:rPr lang="zh-CN" altLang="en-US" sz="2100" kern="1200" dirty="0" smtClean="0"/>
                <a:t>签到成功</a:t>
              </a:r>
              <a:endParaRPr lang="zh-CN" altLang="en-US" sz="2100" kern="1200" dirty="0"/>
            </a:p>
          </p:txBody>
        </p:sp>
        <p:sp>
          <p:nvSpPr>
            <p:cNvPr id="28" name="任意多边形 27"/>
            <p:cNvSpPr/>
            <p:nvPr/>
          </p:nvSpPr>
          <p:spPr>
            <a:xfrm>
              <a:off x="4023895" y="3099913"/>
              <a:ext cx="1378565" cy="1209600"/>
            </a:xfrm>
            <a:custGeom>
              <a:avLst/>
              <a:gdLst>
                <a:gd name="connsiteX0" fmla="*/ 0 w 1378565"/>
                <a:gd name="connsiteY0" fmla="*/ 120960 h 1209600"/>
                <a:gd name="connsiteX1" fmla="*/ 120960 w 1378565"/>
                <a:gd name="connsiteY1" fmla="*/ 0 h 1209600"/>
                <a:gd name="connsiteX2" fmla="*/ 1257605 w 1378565"/>
                <a:gd name="connsiteY2" fmla="*/ 0 h 1209600"/>
                <a:gd name="connsiteX3" fmla="*/ 1378565 w 1378565"/>
                <a:gd name="connsiteY3" fmla="*/ 120960 h 1209600"/>
                <a:gd name="connsiteX4" fmla="*/ 1378565 w 1378565"/>
                <a:gd name="connsiteY4" fmla="*/ 1088640 h 1209600"/>
                <a:gd name="connsiteX5" fmla="*/ 1257605 w 1378565"/>
                <a:gd name="connsiteY5" fmla="*/ 1209600 h 1209600"/>
                <a:gd name="connsiteX6" fmla="*/ 120960 w 1378565"/>
                <a:gd name="connsiteY6" fmla="*/ 1209600 h 1209600"/>
                <a:gd name="connsiteX7" fmla="*/ 0 w 1378565"/>
                <a:gd name="connsiteY7" fmla="*/ 1088640 h 1209600"/>
                <a:gd name="connsiteX8" fmla="*/ 0 w 1378565"/>
                <a:gd name="connsiteY8" fmla="*/ 120960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1209600">
                  <a:moveTo>
                    <a:pt x="0" y="120960"/>
                  </a:moveTo>
                  <a:cubicBezTo>
                    <a:pt x="0" y="54156"/>
                    <a:pt x="54156" y="0"/>
                    <a:pt x="120960" y="0"/>
                  </a:cubicBezTo>
                  <a:lnTo>
                    <a:pt x="1257605" y="0"/>
                  </a:lnTo>
                  <a:cubicBezTo>
                    <a:pt x="1324409" y="0"/>
                    <a:pt x="1378565" y="54156"/>
                    <a:pt x="1378565" y="120960"/>
                  </a:cubicBezTo>
                  <a:lnTo>
                    <a:pt x="1378565" y="1088640"/>
                  </a:lnTo>
                  <a:cubicBezTo>
                    <a:pt x="1378565" y="1155444"/>
                    <a:pt x="1324409" y="1209600"/>
                    <a:pt x="1257605" y="1209600"/>
                  </a:cubicBezTo>
                  <a:lnTo>
                    <a:pt x="120960" y="1209600"/>
                  </a:lnTo>
                  <a:cubicBezTo>
                    <a:pt x="54156" y="1209600"/>
                    <a:pt x="0" y="1155444"/>
                    <a:pt x="0" y="1088640"/>
                  </a:cubicBezTo>
                  <a:lnTo>
                    <a:pt x="0" y="120960"/>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184780" tIns="184780" rIns="184780" bIns="184780"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发送广告</a:t>
              </a:r>
              <a:endParaRPr lang="zh-CN" altLang="en-US" sz="2100" kern="1200" dirty="0"/>
            </a:p>
          </p:txBody>
        </p:sp>
        <p:sp>
          <p:nvSpPr>
            <p:cNvPr id="29" name="任意多边形 28"/>
            <p:cNvSpPr/>
            <p:nvPr/>
          </p:nvSpPr>
          <p:spPr>
            <a:xfrm>
              <a:off x="5329089" y="2652588"/>
              <a:ext cx="443049" cy="343222"/>
            </a:xfrm>
            <a:custGeom>
              <a:avLst/>
              <a:gdLst>
                <a:gd name="connsiteX0" fmla="*/ 0 w 443049"/>
                <a:gd name="connsiteY0" fmla="*/ 68644 h 343222"/>
                <a:gd name="connsiteX1" fmla="*/ 271438 w 443049"/>
                <a:gd name="connsiteY1" fmla="*/ 68644 h 343222"/>
                <a:gd name="connsiteX2" fmla="*/ 271438 w 443049"/>
                <a:gd name="connsiteY2" fmla="*/ 0 h 343222"/>
                <a:gd name="connsiteX3" fmla="*/ 443049 w 443049"/>
                <a:gd name="connsiteY3" fmla="*/ 171611 h 343222"/>
                <a:gd name="connsiteX4" fmla="*/ 271438 w 443049"/>
                <a:gd name="connsiteY4" fmla="*/ 343222 h 343222"/>
                <a:gd name="connsiteX5" fmla="*/ 271438 w 443049"/>
                <a:gd name="connsiteY5" fmla="*/ 274578 h 343222"/>
                <a:gd name="connsiteX6" fmla="*/ 0 w 443049"/>
                <a:gd name="connsiteY6" fmla="*/ 274578 h 343222"/>
                <a:gd name="connsiteX7" fmla="*/ 0 w 443049"/>
                <a:gd name="connsiteY7" fmla="*/ 68644 h 34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049" h="343222">
                  <a:moveTo>
                    <a:pt x="0" y="68644"/>
                  </a:moveTo>
                  <a:lnTo>
                    <a:pt x="271438" y="68644"/>
                  </a:lnTo>
                  <a:lnTo>
                    <a:pt x="271438" y="0"/>
                  </a:lnTo>
                  <a:lnTo>
                    <a:pt x="443049" y="171611"/>
                  </a:lnTo>
                  <a:lnTo>
                    <a:pt x="271438" y="343222"/>
                  </a:lnTo>
                  <a:lnTo>
                    <a:pt x="271438" y="274578"/>
                  </a:lnTo>
                  <a:lnTo>
                    <a:pt x="0" y="274578"/>
                  </a:lnTo>
                  <a:lnTo>
                    <a:pt x="0" y="6864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644" rIns="102967" bIns="68644" numCol="1" spcCol="1270" anchor="ctr" anchorCtr="0">
              <a:noAutofit/>
            </a:bodyPr>
            <a:lstStyle/>
            <a:p>
              <a:pPr lvl="0" algn="ctr" defTabSz="622300">
                <a:lnSpc>
                  <a:spcPct val="90000"/>
                </a:lnSpc>
                <a:spcBef>
                  <a:spcPct val="0"/>
                </a:spcBef>
                <a:spcAft>
                  <a:spcPct val="35000"/>
                </a:spcAft>
              </a:pPr>
              <a:endParaRPr lang="zh-CN" altLang="en-US" sz="1400" kern="1200"/>
            </a:p>
          </p:txBody>
        </p:sp>
        <p:sp>
          <p:nvSpPr>
            <p:cNvPr id="30" name="任意多边形 29"/>
            <p:cNvSpPr/>
            <p:nvPr/>
          </p:nvSpPr>
          <p:spPr>
            <a:xfrm>
              <a:off x="5956046" y="2548486"/>
              <a:ext cx="1378565" cy="907200"/>
            </a:xfrm>
            <a:custGeom>
              <a:avLst/>
              <a:gdLst>
                <a:gd name="connsiteX0" fmla="*/ 0 w 1378565"/>
                <a:gd name="connsiteY0" fmla="*/ 90720 h 907200"/>
                <a:gd name="connsiteX1" fmla="*/ 90720 w 1378565"/>
                <a:gd name="connsiteY1" fmla="*/ 0 h 907200"/>
                <a:gd name="connsiteX2" fmla="*/ 1287845 w 1378565"/>
                <a:gd name="connsiteY2" fmla="*/ 0 h 907200"/>
                <a:gd name="connsiteX3" fmla="*/ 1378565 w 1378565"/>
                <a:gd name="connsiteY3" fmla="*/ 90720 h 907200"/>
                <a:gd name="connsiteX4" fmla="*/ 1378565 w 1378565"/>
                <a:gd name="connsiteY4" fmla="*/ 816480 h 907200"/>
                <a:gd name="connsiteX5" fmla="*/ 1287845 w 1378565"/>
                <a:gd name="connsiteY5" fmla="*/ 907200 h 907200"/>
                <a:gd name="connsiteX6" fmla="*/ 90720 w 1378565"/>
                <a:gd name="connsiteY6" fmla="*/ 907200 h 907200"/>
                <a:gd name="connsiteX7" fmla="*/ 0 w 1378565"/>
                <a:gd name="connsiteY7" fmla="*/ 816480 h 907200"/>
                <a:gd name="connsiteX8" fmla="*/ 0 w 1378565"/>
                <a:gd name="connsiteY8" fmla="*/ 90720 h 9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907200">
                  <a:moveTo>
                    <a:pt x="0" y="90720"/>
                  </a:moveTo>
                  <a:cubicBezTo>
                    <a:pt x="0" y="40617"/>
                    <a:pt x="40617" y="0"/>
                    <a:pt x="90720" y="0"/>
                  </a:cubicBezTo>
                  <a:lnTo>
                    <a:pt x="1287845" y="0"/>
                  </a:lnTo>
                  <a:cubicBezTo>
                    <a:pt x="1337948" y="0"/>
                    <a:pt x="1378565" y="40617"/>
                    <a:pt x="1378565" y="90720"/>
                  </a:cubicBezTo>
                  <a:lnTo>
                    <a:pt x="1378565" y="816480"/>
                  </a:lnTo>
                  <a:cubicBezTo>
                    <a:pt x="1378565" y="866583"/>
                    <a:pt x="1337948" y="907200"/>
                    <a:pt x="1287845" y="907200"/>
                  </a:cubicBezTo>
                  <a:lnTo>
                    <a:pt x="90720" y="907200"/>
                  </a:lnTo>
                  <a:cubicBezTo>
                    <a:pt x="40617" y="907200"/>
                    <a:pt x="0" y="866583"/>
                    <a:pt x="0" y="816480"/>
                  </a:cubicBezTo>
                  <a:lnTo>
                    <a:pt x="0" y="90720"/>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49352" tIns="149352" rIns="149352" bIns="435784" numCol="1" spcCol="1270" anchor="t" anchorCtr="0">
              <a:noAutofit/>
            </a:bodyPr>
            <a:lstStyle/>
            <a:p>
              <a:pPr lvl="0" algn="l" defTabSz="933450">
                <a:lnSpc>
                  <a:spcPct val="90000"/>
                </a:lnSpc>
                <a:spcBef>
                  <a:spcPct val="0"/>
                </a:spcBef>
                <a:spcAft>
                  <a:spcPct val="35000"/>
                </a:spcAft>
              </a:pPr>
              <a:r>
                <a:rPr lang="zh-CN" altLang="en-US" sz="2100" kern="1200" dirty="0" smtClean="0"/>
                <a:t>更新广告</a:t>
              </a:r>
              <a:endParaRPr lang="zh-CN" altLang="en-US" sz="2100" kern="1200" dirty="0"/>
            </a:p>
          </p:txBody>
        </p:sp>
        <p:sp>
          <p:nvSpPr>
            <p:cNvPr id="31" name="任意多边形 30"/>
            <p:cNvSpPr/>
            <p:nvPr/>
          </p:nvSpPr>
          <p:spPr>
            <a:xfrm>
              <a:off x="6238402" y="3099913"/>
              <a:ext cx="1378565" cy="1209600"/>
            </a:xfrm>
            <a:custGeom>
              <a:avLst/>
              <a:gdLst>
                <a:gd name="connsiteX0" fmla="*/ 0 w 1378565"/>
                <a:gd name="connsiteY0" fmla="*/ 120960 h 1209600"/>
                <a:gd name="connsiteX1" fmla="*/ 120960 w 1378565"/>
                <a:gd name="connsiteY1" fmla="*/ 0 h 1209600"/>
                <a:gd name="connsiteX2" fmla="*/ 1257605 w 1378565"/>
                <a:gd name="connsiteY2" fmla="*/ 0 h 1209600"/>
                <a:gd name="connsiteX3" fmla="*/ 1378565 w 1378565"/>
                <a:gd name="connsiteY3" fmla="*/ 120960 h 1209600"/>
                <a:gd name="connsiteX4" fmla="*/ 1378565 w 1378565"/>
                <a:gd name="connsiteY4" fmla="*/ 1088640 h 1209600"/>
                <a:gd name="connsiteX5" fmla="*/ 1257605 w 1378565"/>
                <a:gd name="connsiteY5" fmla="*/ 1209600 h 1209600"/>
                <a:gd name="connsiteX6" fmla="*/ 120960 w 1378565"/>
                <a:gd name="connsiteY6" fmla="*/ 1209600 h 1209600"/>
                <a:gd name="connsiteX7" fmla="*/ 0 w 1378565"/>
                <a:gd name="connsiteY7" fmla="*/ 1088640 h 1209600"/>
                <a:gd name="connsiteX8" fmla="*/ 0 w 1378565"/>
                <a:gd name="connsiteY8" fmla="*/ 120960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565" h="1209600">
                  <a:moveTo>
                    <a:pt x="0" y="120960"/>
                  </a:moveTo>
                  <a:cubicBezTo>
                    <a:pt x="0" y="54156"/>
                    <a:pt x="54156" y="0"/>
                    <a:pt x="120960" y="0"/>
                  </a:cubicBezTo>
                  <a:lnTo>
                    <a:pt x="1257605" y="0"/>
                  </a:lnTo>
                  <a:cubicBezTo>
                    <a:pt x="1324409" y="0"/>
                    <a:pt x="1378565" y="54156"/>
                    <a:pt x="1378565" y="120960"/>
                  </a:cubicBezTo>
                  <a:lnTo>
                    <a:pt x="1378565" y="1088640"/>
                  </a:lnTo>
                  <a:cubicBezTo>
                    <a:pt x="1378565" y="1155444"/>
                    <a:pt x="1324409" y="1209600"/>
                    <a:pt x="1257605" y="1209600"/>
                  </a:cubicBezTo>
                  <a:lnTo>
                    <a:pt x="120960" y="1209600"/>
                  </a:lnTo>
                  <a:cubicBezTo>
                    <a:pt x="54156" y="1209600"/>
                    <a:pt x="0" y="1155444"/>
                    <a:pt x="0" y="1088640"/>
                  </a:cubicBezTo>
                  <a:lnTo>
                    <a:pt x="0" y="120960"/>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184780" tIns="184780" rIns="184780" bIns="184780"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广告展示</a:t>
              </a:r>
              <a:endParaRPr lang="zh-CN" altLang="en-US" sz="2100" kern="1200" dirty="0"/>
            </a:p>
          </p:txBody>
        </p:sp>
      </p:grpSp>
      <p:sp>
        <p:nvSpPr>
          <p:cNvPr id="32" name="TextBox 31"/>
          <p:cNvSpPr txBox="1"/>
          <p:nvPr/>
        </p:nvSpPr>
        <p:spPr>
          <a:xfrm>
            <a:off x="1132333" y="3789040"/>
            <a:ext cx="7272808" cy="1372683"/>
          </a:xfrm>
          <a:prstGeom prst="rect">
            <a:avLst/>
          </a:prstGeom>
          <a:noFill/>
        </p:spPr>
        <p:txBody>
          <a:bodyPr wrap="square" rtlCol="0">
            <a:spAutoFit/>
          </a:bodyPr>
          <a:lstStyle/>
          <a:p>
            <a:pPr>
              <a:lnSpc>
                <a:spcPct val="130000"/>
              </a:lnSpc>
            </a:pPr>
            <a:r>
              <a:rPr lang="en-US" altLang="zh-CN" sz="1600" dirty="0" smtClean="0">
                <a:latin typeface="+mj-ea"/>
                <a:ea typeface="+mj-ea"/>
              </a:rPr>
              <a:t>1</a:t>
            </a:r>
            <a:r>
              <a:rPr lang="zh-CN" altLang="en-US" sz="1600" dirty="0" smtClean="0">
                <a:latin typeface="+mj-ea"/>
                <a:ea typeface="+mj-ea"/>
              </a:rPr>
              <a:t>、智能终端需判断，每日开机同时日期发生变化时，自动触发签到交易；</a:t>
            </a:r>
            <a:endParaRPr lang="en-US" altLang="zh-CN" sz="1600" dirty="0" smtClean="0">
              <a:latin typeface="+mj-ea"/>
              <a:ea typeface="+mj-ea"/>
            </a:endParaRPr>
          </a:p>
          <a:p>
            <a:pPr>
              <a:lnSpc>
                <a:spcPct val="130000"/>
              </a:lnSpc>
            </a:pPr>
            <a:r>
              <a:rPr lang="en-US" altLang="zh-CN" sz="1600" dirty="0" smtClean="0">
                <a:latin typeface="+mj-ea"/>
                <a:ea typeface="+mj-ea"/>
              </a:rPr>
              <a:t>2</a:t>
            </a:r>
            <a:r>
              <a:rPr lang="zh-CN" altLang="en-US" sz="1600" dirty="0" smtClean="0">
                <a:latin typeface="+mj-ea"/>
                <a:ea typeface="+mj-ea"/>
              </a:rPr>
              <a:t>、签到交易上送分公司平台后，首先验证商户有效性；</a:t>
            </a:r>
            <a:endParaRPr lang="en-US" altLang="zh-CN" sz="1600" dirty="0" smtClean="0">
              <a:latin typeface="+mj-ea"/>
              <a:ea typeface="+mj-ea"/>
            </a:endParaRPr>
          </a:p>
          <a:p>
            <a:pPr>
              <a:lnSpc>
                <a:spcPct val="130000"/>
              </a:lnSpc>
            </a:pPr>
            <a:r>
              <a:rPr lang="en-US" altLang="zh-CN" sz="1600" dirty="0" smtClean="0">
                <a:latin typeface="+mj-ea"/>
                <a:ea typeface="+mj-ea"/>
              </a:rPr>
              <a:t>3</a:t>
            </a:r>
            <a:r>
              <a:rPr lang="zh-CN" altLang="en-US" sz="1600" dirty="0" smtClean="0">
                <a:latin typeface="+mj-ea"/>
                <a:ea typeface="+mj-ea"/>
              </a:rPr>
              <a:t>、验证完成后，平台判断广告区是否有更新，如有更新则向终端发送广告包；</a:t>
            </a:r>
            <a:endParaRPr lang="en-US" altLang="zh-CN" sz="1600" dirty="0" smtClean="0">
              <a:latin typeface="+mj-ea"/>
              <a:ea typeface="+mj-ea"/>
            </a:endParaRPr>
          </a:p>
          <a:p>
            <a:pPr>
              <a:lnSpc>
                <a:spcPct val="130000"/>
              </a:lnSpc>
            </a:pPr>
            <a:r>
              <a:rPr lang="en-US" altLang="zh-CN" sz="1600" dirty="0" smtClean="0">
                <a:latin typeface="+mj-ea"/>
                <a:ea typeface="+mj-ea"/>
              </a:rPr>
              <a:t>4</a:t>
            </a:r>
            <a:r>
              <a:rPr lang="zh-CN" altLang="en-US" sz="1600" dirty="0" smtClean="0">
                <a:latin typeface="+mj-ea"/>
                <a:ea typeface="+mj-ea"/>
              </a:rPr>
              <a:t>、终端接受广告包，更新广告区域图片，展示广告；</a:t>
            </a:r>
          </a:p>
        </p:txBody>
      </p:sp>
    </p:spTree>
    <p:extLst>
      <p:ext uri="{BB962C8B-B14F-4D97-AF65-F5344CB8AC3E}">
        <p14:creationId xmlns:p14="http://schemas.microsoft.com/office/powerpoint/2010/main" xmlns="" val="3093987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应用功能区</a:t>
            </a:r>
            <a:endParaRPr lang="zh-CN" altLang="en-US" dirty="0"/>
          </a:p>
        </p:txBody>
      </p:sp>
      <p:sp>
        <p:nvSpPr>
          <p:cNvPr id="3" name="内容占位符 2"/>
          <p:cNvSpPr>
            <a:spLocks noGrp="1"/>
          </p:cNvSpPr>
          <p:nvPr>
            <p:ph idx="1"/>
          </p:nvPr>
        </p:nvSpPr>
        <p:spPr>
          <a:xfrm>
            <a:off x="323528" y="3429000"/>
            <a:ext cx="8411998" cy="3024336"/>
          </a:xfrm>
        </p:spPr>
        <p:txBody>
          <a:bodyPr>
            <a:normAutofit/>
          </a:bodyPr>
          <a:lstStyle/>
          <a:p>
            <a:r>
              <a:rPr lang="zh-CN" altLang="en-US" dirty="0">
                <a:latin typeface="+mj-ea"/>
                <a:ea typeface="+mj-ea"/>
              </a:rPr>
              <a:t>智能终端中间区域作为功能应用</a:t>
            </a:r>
            <a:r>
              <a:rPr lang="zh-CN" altLang="en-US" dirty="0" smtClean="0">
                <a:latin typeface="+mj-ea"/>
                <a:ea typeface="+mj-ea"/>
              </a:rPr>
              <a:t>区</a:t>
            </a:r>
            <a:endParaRPr lang="en-US" altLang="zh-CN" dirty="0" smtClean="0">
              <a:latin typeface="+mj-ea"/>
              <a:ea typeface="+mj-ea"/>
            </a:endParaRPr>
          </a:p>
          <a:p>
            <a:r>
              <a:rPr lang="zh-CN" altLang="en-US" dirty="0" smtClean="0">
                <a:latin typeface="+mj-ea"/>
                <a:ea typeface="+mj-ea"/>
              </a:rPr>
              <a:t>预先</a:t>
            </a:r>
            <a:r>
              <a:rPr lang="zh-CN" altLang="en-US" dirty="0">
                <a:latin typeface="+mj-ea"/>
                <a:ea typeface="+mj-ea"/>
              </a:rPr>
              <a:t>设置部分应用</a:t>
            </a:r>
            <a:r>
              <a:rPr lang="zh-CN" altLang="en-US" dirty="0" smtClean="0">
                <a:latin typeface="+mj-ea"/>
                <a:ea typeface="+mj-ea"/>
              </a:rPr>
              <a:t>作为默认应用，由后台配置管理；</a:t>
            </a:r>
            <a:endParaRPr lang="en-US" altLang="zh-CN" dirty="0" smtClean="0">
              <a:latin typeface="+mj-ea"/>
              <a:ea typeface="+mj-ea"/>
            </a:endParaRPr>
          </a:p>
          <a:p>
            <a:r>
              <a:rPr lang="zh-CN" altLang="en-US" dirty="0">
                <a:latin typeface="+mj-ea"/>
                <a:ea typeface="+mj-ea"/>
              </a:rPr>
              <a:t>如商户另有其他应用</a:t>
            </a:r>
            <a:r>
              <a:rPr lang="zh-CN" altLang="en-US" dirty="0" smtClean="0">
                <a:latin typeface="+mj-ea"/>
                <a:ea typeface="+mj-ea"/>
              </a:rPr>
              <a:t>，超出四个展示功能块后，则可以在</a:t>
            </a:r>
            <a:r>
              <a:rPr lang="zh-CN" altLang="en-US" dirty="0">
                <a:latin typeface="+mj-ea"/>
                <a:ea typeface="+mj-ea"/>
              </a:rPr>
              <a:t>功能区继续</a:t>
            </a:r>
            <a:r>
              <a:rPr lang="zh-CN" altLang="en-US" dirty="0" smtClean="0">
                <a:latin typeface="+mj-ea"/>
                <a:ea typeface="+mj-ea"/>
              </a:rPr>
              <a:t>增加应用，</a:t>
            </a:r>
            <a:r>
              <a:rPr lang="zh-CN" altLang="en-US" dirty="0">
                <a:latin typeface="+mj-ea"/>
                <a:ea typeface="+mj-ea"/>
              </a:rPr>
              <a:t>以滑动或折叠展开等方式显示</a:t>
            </a:r>
            <a:r>
              <a:rPr lang="zh-CN" altLang="en-US" dirty="0" smtClean="0">
                <a:latin typeface="+mj-ea"/>
                <a:ea typeface="+mj-ea"/>
              </a:rPr>
              <a:t>；</a:t>
            </a:r>
            <a:endParaRPr lang="en-US" altLang="zh-CN" dirty="0" smtClean="0">
              <a:latin typeface="+mj-ea"/>
              <a:ea typeface="+mj-ea"/>
            </a:endParaRPr>
          </a:p>
        </p:txBody>
      </p:sp>
      <p:sp>
        <p:nvSpPr>
          <p:cNvPr id="9" name="圆角矩形 8"/>
          <p:cNvSpPr/>
          <p:nvPr/>
        </p:nvSpPr>
        <p:spPr>
          <a:xfrm>
            <a:off x="1115616" y="2132856"/>
            <a:ext cx="504056" cy="504056"/>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800" b="1" dirty="0" smtClean="0">
                <a:latin typeface="+mj-ea"/>
                <a:ea typeface="+mj-ea"/>
              </a:rPr>
              <a:t>我的</a:t>
            </a:r>
            <a:endParaRPr lang="en-US" altLang="zh-CN" sz="800" b="1" dirty="0" smtClean="0">
              <a:latin typeface="+mj-ea"/>
              <a:ea typeface="+mj-ea"/>
            </a:endParaRPr>
          </a:p>
          <a:p>
            <a:pPr algn="ctr"/>
            <a:r>
              <a:rPr lang="zh-CN" altLang="en-US" sz="800" b="1" dirty="0">
                <a:latin typeface="+mj-ea"/>
                <a:ea typeface="+mj-ea"/>
              </a:rPr>
              <a:t>生活</a:t>
            </a:r>
          </a:p>
        </p:txBody>
      </p:sp>
      <p:sp>
        <p:nvSpPr>
          <p:cNvPr id="16" name="圆角矩形 15"/>
          <p:cNvSpPr/>
          <p:nvPr/>
        </p:nvSpPr>
        <p:spPr>
          <a:xfrm>
            <a:off x="1686740" y="2127625"/>
            <a:ext cx="504056" cy="504056"/>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800" b="1" dirty="0" smtClean="0">
                <a:latin typeface="+mj-ea"/>
                <a:ea typeface="+mj-ea"/>
              </a:rPr>
              <a:t>我的</a:t>
            </a:r>
            <a:endParaRPr lang="en-US" altLang="zh-CN" sz="800" b="1" dirty="0" smtClean="0">
              <a:latin typeface="+mj-ea"/>
              <a:ea typeface="+mj-ea"/>
            </a:endParaRPr>
          </a:p>
          <a:p>
            <a:pPr algn="ctr"/>
            <a:r>
              <a:rPr lang="zh-CN" altLang="en-US" sz="800" b="1" dirty="0">
                <a:latin typeface="+mj-ea"/>
                <a:ea typeface="+mj-ea"/>
              </a:rPr>
              <a:t>账单</a:t>
            </a:r>
          </a:p>
        </p:txBody>
      </p:sp>
      <p:sp>
        <p:nvSpPr>
          <p:cNvPr id="17" name="圆角矩形 16"/>
          <p:cNvSpPr/>
          <p:nvPr/>
        </p:nvSpPr>
        <p:spPr>
          <a:xfrm>
            <a:off x="2267744" y="2132856"/>
            <a:ext cx="504056" cy="50405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800" b="1" dirty="0" smtClean="0">
                <a:latin typeface="+mj-ea"/>
                <a:ea typeface="+mj-ea"/>
              </a:rPr>
              <a:t>我的会员</a:t>
            </a:r>
            <a:endParaRPr lang="zh-CN" altLang="en-US" sz="800" b="1" dirty="0">
              <a:latin typeface="+mj-ea"/>
              <a:ea typeface="+mj-ea"/>
            </a:endParaRPr>
          </a:p>
        </p:txBody>
      </p:sp>
      <p:sp>
        <p:nvSpPr>
          <p:cNvPr id="18" name="圆角矩形 17"/>
          <p:cNvSpPr/>
          <p:nvPr/>
        </p:nvSpPr>
        <p:spPr>
          <a:xfrm>
            <a:off x="2843808" y="2132856"/>
            <a:ext cx="504056" cy="504056"/>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800" dirty="0" smtClean="0">
                <a:latin typeface="+mj-ea"/>
                <a:ea typeface="+mj-ea"/>
              </a:rPr>
              <a:t>我的排号</a:t>
            </a:r>
            <a:endParaRPr lang="zh-CN" altLang="en-US" sz="800" dirty="0">
              <a:latin typeface="+mj-ea"/>
              <a:ea typeface="+mj-ea"/>
            </a:endParaRPr>
          </a:p>
        </p:txBody>
      </p:sp>
      <p:sp>
        <p:nvSpPr>
          <p:cNvPr id="10" name="动作按钮: 后退或前一项 9">
            <a:hlinkClick r:id="" action="ppaction://noaction" highlightClick="1"/>
          </p:cNvPr>
          <p:cNvSpPr/>
          <p:nvPr/>
        </p:nvSpPr>
        <p:spPr>
          <a:xfrm>
            <a:off x="899592" y="2132856"/>
            <a:ext cx="144016" cy="504056"/>
          </a:xfrm>
          <a:prstGeom prst="actionButtonBackPrevio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动作按钮: 前进或下一项 13">
            <a:hlinkClick r:id="" action="ppaction://noaction" highlightClick="1"/>
          </p:cNvPr>
          <p:cNvSpPr/>
          <p:nvPr/>
        </p:nvSpPr>
        <p:spPr>
          <a:xfrm>
            <a:off x="3419872" y="2127625"/>
            <a:ext cx="144016" cy="50928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5781865" y="2146577"/>
            <a:ext cx="504056" cy="504056"/>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800" b="1" dirty="0" smtClean="0">
                <a:latin typeface="+mj-ea"/>
                <a:ea typeface="+mj-ea"/>
              </a:rPr>
              <a:t>我的</a:t>
            </a:r>
            <a:endParaRPr lang="en-US" altLang="zh-CN" sz="800" b="1" dirty="0" smtClean="0">
              <a:latin typeface="+mj-ea"/>
              <a:ea typeface="+mj-ea"/>
            </a:endParaRPr>
          </a:p>
          <a:p>
            <a:pPr algn="ctr"/>
            <a:r>
              <a:rPr lang="zh-CN" altLang="en-US" sz="800" b="1" dirty="0">
                <a:latin typeface="+mj-ea"/>
                <a:ea typeface="+mj-ea"/>
              </a:rPr>
              <a:t>生活</a:t>
            </a:r>
          </a:p>
        </p:txBody>
      </p:sp>
      <p:sp>
        <p:nvSpPr>
          <p:cNvPr id="22" name="圆角矩形 21"/>
          <p:cNvSpPr/>
          <p:nvPr/>
        </p:nvSpPr>
        <p:spPr>
          <a:xfrm>
            <a:off x="6352989" y="2141346"/>
            <a:ext cx="504056" cy="504056"/>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800" b="1" dirty="0" smtClean="0">
                <a:latin typeface="+mj-ea"/>
                <a:ea typeface="+mj-ea"/>
              </a:rPr>
              <a:t>我的</a:t>
            </a:r>
            <a:endParaRPr lang="en-US" altLang="zh-CN" sz="800" b="1" dirty="0" smtClean="0">
              <a:latin typeface="+mj-ea"/>
              <a:ea typeface="+mj-ea"/>
            </a:endParaRPr>
          </a:p>
          <a:p>
            <a:pPr algn="ctr"/>
            <a:r>
              <a:rPr lang="zh-CN" altLang="en-US" sz="800" b="1" dirty="0">
                <a:latin typeface="+mj-ea"/>
                <a:ea typeface="+mj-ea"/>
              </a:rPr>
              <a:t>账单</a:t>
            </a:r>
          </a:p>
        </p:txBody>
      </p:sp>
      <p:sp>
        <p:nvSpPr>
          <p:cNvPr id="23" name="圆角矩形 22"/>
          <p:cNvSpPr/>
          <p:nvPr/>
        </p:nvSpPr>
        <p:spPr>
          <a:xfrm>
            <a:off x="6933993" y="2146577"/>
            <a:ext cx="504056" cy="50405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800" b="1" dirty="0" smtClean="0">
                <a:latin typeface="+mj-ea"/>
                <a:ea typeface="+mj-ea"/>
              </a:rPr>
              <a:t>我的会员</a:t>
            </a:r>
            <a:endParaRPr lang="zh-CN" altLang="en-US" sz="800" b="1" dirty="0">
              <a:latin typeface="+mj-ea"/>
              <a:ea typeface="+mj-ea"/>
            </a:endParaRPr>
          </a:p>
        </p:txBody>
      </p:sp>
      <p:sp>
        <p:nvSpPr>
          <p:cNvPr id="24" name="圆角矩形 23"/>
          <p:cNvSpPr/>
          <p:nvPr/>
        </p:nvSpPr>
        <p:spPr>
          <a:xfrm>
            <a:off x="7524328" y="2141131"/>
            <a:ext cx="504056" cy="504056"/>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latin typeface="+mj-ea"/>
                <a:ea typeface="+mj-ea"/>
              </a:rPr>
              <a:t>…</a:t>
            </a:r>
            <a:endParaRPr lang="zh-CN" altLang="en-US" dirty="0" smtClean="0">
              <a:latin typeface="+mj-ea"/>
              <a:ea typeface="+mj-ea"/>
            </a:endParaRPr>
          </a:p>
        </p:txBody>
      </p:sp>
      <p:sp>
        <p:nvSpPr>
          <p:cNvPr id="15" name="TextBox 14"/>
          <p:cNvSpPr txBox="1"/>
          <p:nvPr/>
        </p:nvSpPr>
        <p:spPr>
          <a:xfrm>
            <a:off x="827584" y="1556792"/>
            <a:ext cx="2232248"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功能界面案例一（滑动）</a:t>
            </a:r>
          </a:p>
        </p:txBody>
      </p:sp>
      <p:sp>
        <p:nvSpPr>
          <p:cNvPr id="30" name="TextBox 29"/>
          <p:cNvSpPr txBox="1"/>
          <p:nvPr/>
        </p:nvSpPr>
        <p:spPr>
          <a:xfrm>
            <a:off x="5781865" y="1628800"/>
            <a:ext cx="2232248"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功能界面案例二（展开）</a:t>
            </a:r>
          </a:p>
        </p:txBody>
      </p:sp>
    </p:spTree>
    <p:extLst>
      <p:ext uri="{BB962C8B-B14F-4D97-AF65-F5344CB8AC3E}">
        <p14:creationId xmlns:p14="http://schemas.microsoft.com/office/powerpoint/2010/main" xmlns="" val="1346099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应用功能描述</a:t>
            </a:r>
            <a:endParaRPr lang="zh-CN" altLang="en-US" dirty="0"/>
          </a:p>
        </p:txBody>
      </p:sp>
      <p:sp>
        <p:nvSpPr>
          <p:cNvPr id="6" name="矩形 2"/>
          <p:cNvSpPr>
            <a:spLocks noChangeArrowheads="1"/>
          </p:cNvSpPr>
          <p:nvPr>
            <p:custDataLst>
              <p:tags r:id="rId1"/>
            </p:custDataLst>
          </p:nvPr>
        </p:nvSpPr>
        <p:spPr bwMode="auto">
          <a:xfrm>
            <a:off x="149224" y="1445740"/>
            <a:ext cx="3344863"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eaLnBrk="1" hangingPunct="1"/>
            <a:r>
              <a:rPr lang="en-US" altLang="zh-CN" sz="4400" b="1" dirty="0">
                <a:solidFill>
                  <a:srgbClr val="0F6FC6"/>
                </a:solidFill>
                <a:latin typeface="微软雅黑" pitchFamily="34" charset="-122"/>
                <a:ea typeface="微软雅黑" pitchFamily="34" charset="-122"/>
              </a:rPr>
              <a:t>CONTENTS</a:t>
            </a:r>
          </a:p>
        </p:txBody>
      </p:sp>
      <p:sp>
        <p:nvSpPr>
          <p:cNvPr id="7" name="文本框 7"/>
          <p:cNvSpPr txBox="1">
            <a:spLocks noChangeArrowheads="1"/>
          </p:cNvSpPr>
          <p:nvPr>
            <p:custDataLst>
              <p:tags r:id="rId2"/>
            </p:custDataLst>
          </p:nvPr>
        </p:nvSpPr>
        <p:spPr bwMode="auto">
          <a:xfrm>
            <a:off x="3770313" y="2324100"/>
            <a:ext cx="769937"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400" b="1">
                <a:solidFill>
                  <a:srgbClr val="0F6FC6"/>
                </a:solidFill>
                <a:latin typeface="微软雅黑" pitchFamily="34" charset="-122"/>
                <a:ea typeface="微软雅黑" pitchFamily="34" charset="-122"/>
              </a:rPr>
              <a:t>01</a:t>
            </a:r>
            <a:endParaRPr lang="zh-CN" altLang="en-US" sz="2400" b="1">
              <a:solidFill>
                <a:srgbClr val="0F6FC6"/>
              </a:solidFill>
              <a:latin typeface="微软雅黑" pitchFamily="34" charset="-122"/>
              <a:ea typeface="微软雅黑" pitchFamily="34" charset="-122"/>
            </a:endParaRPr>
          </a:p>
        </p:txBody>
      </p:sp>
      <p:cxnSp>
        <p:nvCxnSpPr>
          <p:cNvPr id="8" name="直接连接符 7"/>
          <p:cNvCxnSpPr/>
          <p:nvPr>
            <p:custDataLst>
              <p:tags r:id="rId3"/>
            </p:custDataLst>
          </p:nvPr>
        </p:nvCxnSpPr>
        <p:spPr bwMode="auto">
          <a:xfrm>
            <a:off x="4592638" y="2543175"/>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9" name="文本框 9"/>
          <p:cNvSpPr txBox="1"/>
          <p:nvPr>
            <p:custDataLst>
              <p:tags r:id="rId4"/>
            </p:custDataLst>
          </p:nvPr>
        </p:nvSpPr>
        <p:spPr bwMode="auto">
          <a:xfrm>
            <a:off x="4743450" y="2324100"/>
            <a:ext cx="4008438" cy="723900"/>
          </a:xfrm>
          <a:prstGeom prst="rect">
            <a:avLst/>
          </a:prstGeom>
          <a:noFill/>
        </p:spPr>
        <p:txBody>
          <a:bodyPr anchor="ctr">
            <a:normAutofit/>
          </a:bodyPr>
          <a:lstStyle/>
          <a:p>
            <a:pPr eaLnBrk="1" fontAlgn="auto" hangingPunct="1">
              <a:spcBef>
                <a:spcPts val="0"/>
              </a:spcBef>
              <a:spcAft>
                <a:spcPts val="0"/>
              </a:spcAft>
              <a:defRP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我的生活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燕尾形 9"/>
          <p:cNvSpPr/>
          <p:nvPr>
            <p:custDataLst>
              <p:tags r:id="rId5"/>
            </p:custDataLst>
          </p:nvPr>
        </p:nvSpPr>
        <p:spPr>
          <a:xfrm>
            <a:off x="3402013" y="2501900"/>
            <a:ext cx="368300" cy="368300"/>
          </a:xfrm>
          <a:prstGeom prst="chevron">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文本框 61"/>
          <p:cNvSpPr txBox="1">
            <a:spLocks noChangeArrowheads="1"/>
          </p:cNvSpPr>
          <p:nvPr>
            <p:custDataLst>
              <p:tags r:id="rId6"/>
            </p:custDataLst>
          </p:nvPr>
        </p:nvSpPr>
        <p:spPr bwMode="auto">
          <a:xfrm>
            <a:off x="3770313" y="3335338"/>
            <a:ext cx="769937" cy="725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400" b="1">
                <a:solidFill>
                  <a:srgbClr val="0F6FC6"/>
                </a:solidFill>
                <a:latin typeface="微软雅黑" pitchFamily="34" charset="-122"/>
                <a:ea typeface="微软雅黑" pitchFamily="34" charset="-122"/>
              </a:rPr>
              <a:t>02</a:t>
            </a:r>
            <a:endParaRPr lang="zh-CN" altLang="en-US" sz="2400" b="1">
              <a:solidFill>
                <a:srgbClr val="0F6FC6"/>
              </a:solidFill>
              <a:latin typeface="微软雅黑" pitchFamily="34" charset="-122"/>
              <a:ea typeface="微软雅黑" pitchFamily="34" charset="-122"/>
            </a:endParaRPr>
          </a:p>
        </p:txBody>
      </p:sp>
      <p:cxnSp>
        <p:nvCxnSpPr>
          <p:cNvPr id="12" name="直接连接符 11"/>
          <p:cNvCxnSpPr/>
          <p:nvPr>
            <p:custDataLst>
              <p:tags r:id="rId7"/>
            </p:custDataLst>
          </p:nvPr>
        </p:nvCxnSpPr>
        <p:spPr bwMode="auto">
          <a:xfrm>
            <a:off x="4592638" y="3554413"/>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3" name="文本框 63"/>
          <p:cNvSpPr txBox="1"/>
          <p:nvPr>
            <p:custDataLst>
              <p:tags r:id="rId8"/>
            </p:custDataLst>
          </p:nvPr>
        </p:nvSpPr>
        <p:spPr bwMode="auto">
          <a:xfrm>
            <a:off x="4743450" y="3335338"/>
            <a:ext cx="4008438" cy="725487"/>
          </a:xfrm>
          <a:prstGeom prst="rect">
            <a:avLst/>
          </a:prstGeom>
          <a:noFill/>
        </p:spPr>
        <p:txBody>
          <a:bodyPr anchor="ctr">
            <a:normAutofit/>
          </a:bodyPr>
          <a:lstStyle/>
          <a:p>
            <a:pPr eaLnBrk="1" fontAlgn="auto" hangingPunct="1">
              <a:spcBef>
                <a:spcPts val="0"/>
              </a:spcBef>
              <a:spcAft>
                <a:spcPts val="0"/>
              </a:spcAft>
              <a:defRP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我的账单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燕尾形 13"/>
          <p:cNvSpPr/>
          <p:nvPr>
            <p:custDataLst>
              <p:tags r:id="rId9"/>
            </p:custDataLst>
          </p:nvPr>
        </p:nvSpPr>
        <p:spPr>
          <a:xfrm>
            <a:off x="3402013" y="3513138"/>
            <a:ext cx="368300" cy="368300"/>
          </a:xfrm>
          <a:prstGeom prst="chevron">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5" name="文本框 65"/>
          <p:cNvSpPr txBox="1">
            <a:spLocks noChangeArrowheads="1"/>
          </p:cNvSpPr>
          <p:nvPr>
            <p:custDataLst>
              <p:tags r:id="rId10"/>
            </p:custDataLst>
          </p:nvPr>
        </p:nvSpPr>
        <p:spPr bwMode="auto">
          <a:xfrm>
            <a:off x="3770313" y="4348163"/>
            <a:ext cx="769937"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400" b="1">
                <a:solidFill>
                  <a:srgbClr val="0F6FC6"/>
                </a:solidFill>
                <a:latin typeface="微软雅黑" pitchFamily="34" charset="-122"/>
                <a:ea typeface="微软雅黑" pitchFamily="34" charset="-122"/>
              </a:rPr>
              <a:t>03</a:t>
            </a:r>
            <a:endParaRPr lang="zh-CN" altLang="en-US" sz="2400" b="1">
              <a:solidFill>
                <a:srgbClr val="0F6FC6"/>
              </a:solidFill>
              <a:latin typeface="微软雅黑" pitchFamily="34" charset="-122"/>
              <a:ea typeface="微软雅黑" pitchFamily="34" charset="-122"/>
            </a:endParaRPr>
          </a:p>
        </p:txBody>
      </p:sp>
      <p:cxnSp>
        <p:nvCxnSpPr>
          <p:cNvPr id="16" name="直接连接符 15"/>
          <p:cNvCxnSpPr/>
          <p:nvPr>
            <p:custDataLst>
              <p:tags r:id="rId11"/>
            </p:custDataLst>
          </p:nvPr>
        </p:nvCxnSpPr>
        <p:spPr bwMode="auto">
          <a:xfrm>
            <a:off x="4592638" y="4567238"/>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7" name="文本框 67"/>
          <p:cNvSpPr txBox="1"/>
          <p:nvPr>
            <p:custDataLst>
              <p:tags r:id="rId12"/>
            </p:custDataLst>
          </p:nvPr>
        </p:nvSpPr>
        <p:spPr bwMode="auto">
          <a:xfrm>
            <a:off x="4743450" y="4348163"/>
            <a:ext cx="4008438" cy="723900"/>
          </a:xfrm>
          <a:prstGeom prst="rect">
            <a:avLst/>
          </a:prstGeom>
          <a:noFill/>
        </p:spPr>
        <p:txBody>
          <a:bodyPr anchor="ctr">
            <a:normAutofit/>
          </a:bodyPr>
          <a:lstStyle/>
          <a:p>
            <a:pPr eaLnBrk="1" fontAlgn="auto" hangingPunct="1">
              <a:spcBef>
                <a:spcPts val="0"/>
              </a:spcBef>
              <a:spcAft>
                <a:spcPts val="0"/>
              </a:spcAft>
              <a:defRP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我的会员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燕尾形 17"/>
          <p:cNvSpPr/>
          <p:nvPr>
            <p:custDataLst>
              <p:tags r:id="rId13"/>
            </p:custDataLst>
          </p:nvPr>
        </p:nvSpPr>
        <p:spPr>
          <a:xfrm>
            <a:off x="3402013" y="4525963"/>
            <a:ext cx="368300" cy="368300"/>
          </a:xfrm>
          <a:prstGeom prst="chevron">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9" name="文本框 69"/>
          <p:cNvSpPr txBox="1">
            <a:spLocks noChangeArrowheads="1"/>
          </p:cNvSpPr>
          <p:nvPr>
            <p:custDataLst>
              <p:tags r:id="rId14"/>
            </p:custDataLst>
          </p:nvPr>
        </p:nvSpPr>
        <p:spPr bwMode="auto">
          <a:xfrm>
            <a:off x="3770313" y="5359400"/>
            <a:ext cx="769937" cy="72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r>
              <a:rPr lang="en-US" altLang="zh-CN" sz="2400" b="1">
                <a:solidFill>
                  <a:srgbClr val="0F6FC6"/>
                </a:solidFill>
                <a:latin typeface="微软雅黑" pitchFamily="34" charset="-122"/>
                <a:ea typeface="微软雅黑" pitchFamily="34" charset="-122"/>
              </a:rPr>
              <a:t>04</a:t>
            </a:r>
            <a:endParaRPr lang="zh-CN" altLang="en-US" sz="2400" b="1">
              <a:solidFill>
                <a:srgbClr val="0F6FC6"/>
              </a:solidFill>
              <a:latin typeface="微软雅黑" pitchFamily="34" charset="-122"/>
              <a:ea typeface="微软雅黑" pitchFamily="34" charset="-122"/>
            </a:endParaRPr>
          </a:p>
        </p:txBody>
      </p:sp>
      <p:cxnSp>
        <p:nvCxnSpPr>
          <p:cNvPr id="20" name="直接连接符 19"/>
          <p:cNvCxnSpPr/>
          <p:nvPr>
            <p:custDataLst>
              <p:tags r:id="rId15"/>
            </p:custDataLst>
          </p:nvPr>
        </p:nvCxnSpPr>
        <p:spPr bwMode="auto">
          <a:xfrm>
            <a:off x="4592638" y="5578475"/>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1" name="文本框 71"/>
          <p:cNvSpPr txBox="1"/>
          <p:nvPr>
            <p:custDataLst>
              <p:tags r:id="rId16"/>
            </p:custDataLst>
          </p:nvPr>
        </p:nvSpPr>
        <p:spPr bwMode="auto">
          <a:xfrm>
            <a:off x="4743450" y="5359400"/>
            <a:ext cx="4008438" cy="725488"/>
          </a:xfrm>
          <a:prstGeom prst="rect">
            <a:avLst/>
          </a:prstGeom>
          <a:noFill/>
        </p:spPr>
        <p:txBody>
          <a:bodyPr anchor="ctr">
            <a:normAutofit/>
          </a:bodyPr>
          <a:lstStyle/>
          <a:p>
            <a:pPr eaLnBrk="1" fontAlgn="auto" hangingPunct="1">
              <a:spcBef>
                <a:spcPts val="0"/>
              </a:spcBef>
              <a:spcAft>
                <a:spcPts val="0"/>
              </a:spcAft>
              <a:defRP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我的排号</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燕尾形 21"/>
          <p:cNvSpPr/>
          <p:nvPr>
            <p:custDataLst>
              <p:tags r:id="rId17"/>
            </p:custDataLst>
          </p:nvPr>
        </p:nvSpPr>
        <p:spPr>
          <a:xfrm>
            <a:off x="3402013" y="5537200"/>
            <a:ext cx="368300" cy="369888"/>
          </a:xfrm>
          <a:prstGeom prst="chevron">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矩形 22"/>
          <p:cNvSpPr>
            <a:spLocks noChangeArrowheads="1"/>
          </p:cNvSpPr>
          <p:nvPr>
            <p:custDataLst>
              <p:tags r:id="rId18"/>
            </p:custDataLst>
          </p:nvPr>
        </p:nvSpPr>
        <p:spPr bwMode="auto">
          <a:xfrm>
            <a:off x="241300" y="2239962"/>
            <a:ext cx="316071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ormAutofit fontScale="92500" lnSpcReduction="1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fontAlgn="auto" hangingPunct="1">
              <a:lnSpc>
                <a:spcPct val="100000"/>
              </a:lnSpc>
              <a:spcBef>
                <a:spcPct val="0"/>
              </a:spcBef>
              <a:spcAft>
                <a:spcPts val="0"/>
              </a:spcAft>
              <a:buFontTx/>
              <a:buNone/>
              <a:defRPr/>
            </a:pPr>
            <a:r>
              <a:rPr lang="zh-CN" altLang="en-US" sz="3200" dirty="0" smtClean="0">
                <a:solidFill>
                  <a:srgbClr val="C0C0C0"/>
                </a:solidFill>
                <a:latin typeface="微软雅黑" panose="020B0503020204020204" pitchFamily="34" charset="-122"/>
                <a:ea typeface="微软雅黑" panose="020B0503020204020204" pitchFamily="34" charset="-122"/>
              </a:rPr>
              <a:t>目 录</a:t>
            </a:r>
            <a:endParaRPr lang="en-US" altLang="zh-CN" sz="3200" dirty="0">
              <a:solidFill>
                <a:srgbClr val="C0C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77938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4139952" y="2024230"/>
            <a:ext cx="4629150" cy="3528392"/>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综合全民付、四川本地交费等业务内容。提供给商户或持卡人便利生活缴费服务。支持话费充值、水电气、交通罚款、信用卡还款、转账、汽车票销售，后期随着新业务的增加，逐步在智能终端服务商更新；</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缴费查询用于查询该终端缴费记录</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txBox="1">
            <a:spLocks/>
          </p:cNvSpPr>
          <p:nvPr/>
        </p:nvSpPr>
        <p:spPr>
          <a:xfrm>
            <a:off x="858442" y="2133602"/>
            <a:ext cx="2949178" cy="3811588"/>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en-US" altLang="zh-CN"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     </a:t>
            </a:r>
            <a:endParaRPr kumimoji="0" lang="zh-CN" altLang="en-US" sz="2000" b="0"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4127" y="3068960"/>
            <a:ext cx="3238500" cy="276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标题 1"/>
          <p:cNvSpPr txBox="1">
            <a:spLocks/>
          </p:cNvSpPr>
          <p:nvPr/>
        </p:nvSpPr>
        <p:spPr>
          <a:xfrm>
            <a:off x="642910" y="2143116"/>
            <a:ext cx="2949178" cy="720080"/>
          </a:xfrm>
          <a:prstGeom prst="rect">
            <a:avLst/>
          </a:prstGeom>
          <a:solidFill>
            <a:srgbClr val="FFFFFF"/>
          </a:solidFill>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smtClean="0">
                <a:ln>
                  <a:noFill/>
                </a:ln>
                <a:solidFill>
                  <a:srgbClr val="3D3F41"/>
                </a:solidFill>
                <a:effectLst/>
                <a:uLnTx/>
                <a:uFillTx/>
                <a:latin typeface="Arial Black" panose="020B0A04020102020204" pitchFamily="34" charset="0"/>
                <a:ea typeface="微软雅黑" panose="020B0503020204020204" pitchFamily="34" charset="-122"/>
                <a:cs typeface="+mj-cs"/>
              </a:rPr>
              <a:t>我的生活</a:t>
            </a:r>
            <a:endParaRPr kumimoji="0" lang="zh-CN" altLang="en-US" sz="3200" b="1" i="0" u="none" strike="noStrike" kern="1200" cap="none" spc="0" normalizeH="0" baseline="0" noProof="0" dirty="0">
              <a:ln>
                <a:noFill/>
              </a:ln>
              <a:solidFill>
                <a:srgbClr val="3D3F41"/>
              </a:solidFill>
              <a:effectLst/>
              <a:uLnTx/>
              <a:uFillTx/>
              <a:latin typeface="Arial Black" panose="020B0A04020102020204" pitchFamily="34" charset="0"/>
              <a:ea typeface="微软雅黑" panose="020B0503020204020204" pitchFamily="34" charset="-122"/>
              <a:cs typeface="+mj-cs"/>
            </a:endParaRPr>
          </a:p>
        </p:txBody>
      </p:sp>
      <p:sp>
        <p:nvSpPr>
          <p:cNvPr id="7" name="标题 1"/>
          <p:cNvSpPr>
            <a:spLocks noGrp="1"/>
          </p:cNvSpPr>
          <p:nvPr>
            <p:ph type="title"/>
          </p:nvPr>
        </p:nvSpPr>
        <p:spPr/>
        <p:txBody>
          <a:bodyPr/>
          <a:lstStyle/>
          <a:p>
            <a:r>
              <a:rPr lang="zh-CN" altLang="en-US" dirty="0" smtClean="0"/>
              <a:t>我的生活缴费</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4139952" y="2024230"/>
            <a:ext cx="4629150" cy="3528392"/>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商户进入缴费查询</a:t>
            </a:r>
            <a:endParaRPr kumimoji="0" lang="en-US" altLang="zh-CN"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缴费分当日交易与历史交易查询</a:t>
            </a:r>
            <a:endParaRPr kumimoji="0" lang="en-US" altLang="zh-CN"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当日交易只能查询到今日的交易数据</a:t>
            </a:r>
            <a:endParaRPr kumimoji="0" lang="en-US" altLang="zh-CN"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历史交易查询，只能按日期进行查询</a:t>
            </a:r>
            <a:endParaRPr kumimoji="0" lang="en-US" altLang="zh-CN"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历史数据不在终端上保存，查询后，从平台下发数据供用户参考，只能查询近</a:t>
            </a:r>
            <a:r>
              <a:rPr kumimoji="0" lang="en-US" altLang="zh-CN"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3</a:t>
            </a:r>
            <a:r>
              <a:rPr kumimoji="0" lang="zh-CN" altLang="en-US"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月的数据；</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txBox="1">
            <a:spLocks/>
          </p:cNvSpPr>
          <p:nvPr/>
        </p:nvSpPr>
        <p:spPr>
          <a:xfrm>
            <a:off x="858442" y="2133602"/>
            <a:ext cx="2949178" cy="719334"/>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en-US" altLang="zh-CN" sz="2000" b="0"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rPr>
              <a:t>     </a:t>
            </a:r>
            <a:endParaRPr kumimoji="0" lang="zh-CN" altLang="en-US" sz="2000" b="0"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3789040"/>
            <a:ext cx="2535742" cy="15488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6717" y="2140442"/>
            <a:ext cx="2657475" cy="8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椭圆 6"/>
          <p:cNvSpPr/>
          <p:nvPr/>
        </p:nvSpPr>
        <p:spPr>
          <a:xfrm>
            <a:off x="971600" y="2636912"/>
            <a:ext cx="792088" cy="864096"/>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000" dirty="0" smtClean="0">
                <a:latin typeface="+mj-ea"/>
                <a:ea typeface="+mj-ea"/>
              </a:rPr>
              <a:t>当日交易</a:t>
            </a:r>
            <a:endParaRPr lang="zh-CN" altLang="en-US" sz="1000" dirty="0">
              <a:latin typeface="+mj-ea"/>
              <a:ea typeface="+mj-ea"/>
            </a:endParaRPr>
          </a:p>
        </p:txBody>
      </p:sp>
      <p:sp>
        <p:nvSpPr>
          <p:cNvPr id="8" name="椭圆 7"/>
          <p:cNvSpPr/>
          <p:nvPr/>
        </p:nvSpPr>
        <p:spPr>
          <a:xfrm>
            <a:off x="2350455" y="2636912"/>
            <a:ext cx="792088" cy="864096"/>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000" dirty="0" smtClean="0">
                <a:latin typeface="+mj-ea"/>
                <a:ea typeface="+mj-ea"/>
              </a:rPr>
              <a:t>历史交易</a:t>
            </a:r>
            <a:endParaRPr lang="zh-CN" altLang="en-US" sz="1000" dirty="0">
              <a:latin typeface="+mj-ea"/>
              <a:ea typeface="+mj-ea"/>
            </a:endParaRPr>
          </a:p>
        </p:txBody>
      </p:sp>
      <p:sp>
        <p:nvSpPr>
          <p:cNvPr id="9" name="标题 1"/>
          <p:cNvSpPr>
            <a:spLocks noGrp="1"/>
          </p:cNvSpPr>
          <p:nvPr>
            <p:ph type="title"/>
          </p:nvPr>
        </p:nvSpPr>
        <p:spPr/>
        <p:txBody>
          <a:bodyPr/>
          <a:lstStyle/>
          <a:p>
            <a:r>
              <a:rPr lang="zh-CN" altLang="en-US" dirty="0" smtClean="0"/>
              <a:t>缴费交易查询</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a:spLocks/>
          </p:cNvSpPr>
          <p:nvPr/>
        </p:nvSpPr>
        <p:spPr>
          <a:xfrm>
            <a:off x="4500562" y="1214422"/>
            <a:ext cx="3810000" cy="4932363"/>
          </a:xfrm>
          <a:prstGeom prst="rect">
            <a:avLst/>
          </a:prstGeom>
        </p:spPr>
        <p:txBody>
          <a:bodyPr/>
          <a:lstStyle/>
          <a:p>
            <a:pPr marL="357188" marR="0" lvl="0" indent="-357188"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缴费记录查询</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endParaRPr>
          </a:p>
          <a:p>
            <a:pPr marL="0" marR="0" lvl="0" indent="0"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  </a:t>
            </a:r>
            <a:r>
              <a:rPr kumimoji="0" lang="zh-CN" altLang="en-US"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用户输入对应日期后，显示当日内所有便民支付缴费业务记录及状态；</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endParaRPr>
          </a:p>
          <a:p>
            <a:pPr marL="0" marR="0" lvl="0" indent="0" algn="just" defTabSz="914400" rtl="0" eaLnBrk="1" fontAlgn="auto" latinLnBrk="0" hangingPunct="1">
              <a:lnSpc>
                <a:spcPct val="110000"/>
              </a:lnSpc>
              <a:spcBef>
                <a:spcPts val="1800"/>
              </a:spcBef>
              <a:spcAft>
                <a:spcPts val="0"/>
              </a:spcAft>
              <a:buClr>
                <a:srgbClr val="7D7D7D"/>
              </a:buClr>
              <a:buSzPct val="60000"/>
              <a:buFont typeface="Wingdings" pitchFamily="2" charset="2"/>
              <a:buChar char="n"/>
              <a:tabLst/>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    缴费详情查询</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endParaRPr>
          </a:p>
          <a:p>
            <a:pPr marL="0" marR="0" lvl="0" indent="0" algn="just" defTabSz="914400" rtl="0" eaLnBrk="1" fontAlgn="auto" latinLnBrk="0" hangingPunct="1">
              <a:lnSpc>
                <a:spcPct val="110000"/>
              </a:lnSpc>
              <a:spcBef>
                <a:spcPts val="1800"/>
              </a:spcBef>
              <a:spcAft>
                <a:spcPts val="0"/>
              </a:spcAft>
              <a:buClr>
                <a:srgbClr val="7D7D7D"/>
              </a:buClr>
              <a:buSzPct val="60000"/>
              <a:buFont typeface="Wingdings" panose="05000000000000000000" pitchFamily="2" charset="2"/>
              <a:buNone/>
              <a:tabLst/>
              <a:defRPr/>
            </a:pPr>
            <a:r>
              <a:rPr kumimoji="0" lang="en-US" altLang="zh-CN"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  </a:t>
            </a:r>
            <a:r>
              <a:rPr kumimoji="0" lang="zh-CN" altLang="en-US" sz="2000" b="0" i="0" u="none" strike="noStrike" kern="1200" cap="none" spc="0" normalizeH="0" baseline="0" noProof="0" dirty="0" smtClean="0">
                <a:ln>
                  <a:noFill/>
                </a:ln>
                <a:solidFill>
                  <a:schemeClr val="accent6">
                    <a:lumMod val="75000"/>
                  </a:schemeClr>
                </a:solidFill>
                <a:effectLst/>
                <a:uLnTx/>
                <a:uFillTx/>
                <a:latin typeface="+mj-ea"/>
                <a:ea typeface="+mj-ea"/>
                <a:cs typeface="+mn-cs"/>
              </a:rPr>
              <a:t>用户点击某笔记录，进入缴费详情界面查看；</a:t>
            </a:r>
            <a:endParaRPr kumimoji="0" lang="zh-CN" altLang="en-US" sz="2000" b="0"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微软雅黑" panose="020B0503020204020204" pitchFamily="34" charset="-122"/>
              <a:cs typeface="+mn-cs"/>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0484" y="1268760"/>
            <a:ext cx="3042513" cy="1152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10484" y="3068960"/>
            <a:ext cx="2981665"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标题 1"/>
          <p:cNvSpPr>
            <a:spLocks noGrp="1"/>
          </p:cNvSpPr>
          <p:nvPr>
            <p:ph type="title"/>
          </p:nvPr>
        </p:nvSpPr>
        <p:spPr/>
        <p:txBody>
          <a:bodyPr/>
          <a:lstStyle/>
          <a:p>
            <a:r>
              <a:rPr lang="zh-CN" altLang="en-US" dirty="0" smtClean="0"/>
              <a:t>缴费详细显示</a:t>
            </a:r>
            <a:endParaRPr lang="zh-CN"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SECTIONID" val="258,259,"/>
  <p:tag name="MH_CONTENTSID" val="257"/>
</p:tagLst>
</file>

<file path=ppt/tags/tag10.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10"/>
</p:tagLst>
</file>

<file path=ppt/tags/tag16.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11"/>
</p:tagLst>
</file>

<file path=ppt/tags/tag17.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12"/>
</p:tagLst>
</file>

<file path=ppt/tags/tag18.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13"/>
</p:tagLst>
</file>

<file path=ppt/tags/tag19.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
  <p:tag name="MH" val="20160821213110"/>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14"/>
</p:tagLst>
</file>

<file path=ppt/tags/tag23.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15"/>
</p:tagLst>
</file>

<file path=ppt/tags/tag24.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16"/>
</p:tagLst>
</file>

<file path=ppt/tags/tag25.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矩形 2"/>
</p:tagLst>
</file>

<file path=ppt/tags/tag26.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文本框 7"/>
</p:tagLst>
</file>

<file path=ppt/tags/tag27.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Straight Connector 8"/>
</p:tagLst>
</file>

<file path=ppt/tags/tag28.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文本框 9"/>
</p:tagLst>
</file>

<file path=ppt/tags/tag29.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Chevron 47"/>
</p:tagLst>
</file>

<file path=ppt/tags/tag3.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PageTitle"/>
  <p:tag name="MH_ORDER" val="PageTitle"/>
</p:tagLst>
</file>

<file path=ppt/tags/tag30.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文本框 61"/>
</p:tagLst>
</file>

<file path=ppt/tags/tag31.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Straight Connector 62"/>
</p:tagLst>
</file>

<file path=ppt/tags/tag32.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文本框 63"/>
</p:tagLst>
</file>

<file path=ppt/tags/tag33.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Chevron 64"/>
</p:tagLst>
</file>

<file path=ppt/tags/tag34.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文本框 65"/>
</p:tagLst>
</file>

<file path=ppt/tags/tag35.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Straight Connector 66"/>
</p:tagLst>
</file>

<file path=ppt/tags/tag36.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文本框 67"/>
</p:tagLst>
</file>

<file path=ppt/tags/tag37.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Chevron 68"/>
</p:tagLst>
</file>

<file path=ppt/tags/tag38.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文本框 69"/>
</p:tagLst>
</file>

<file path=ppt/tags/tag39.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Straight Connector 70"/>
</p:tagLst>
</file>

<file path=ppt/tags/tag4.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文本框 71"/>
</p:tagLst>
</file>

<file path=ppt/tags/tag41.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Chevron 72"/>
</p:tagLst>
</file>

<file path=ppt/tags/tag42.xml><?xml version="1.0" encoding="utf-8"?>
<p:tagLst xmlns:a="http://schemas.openxmlformats.org/drawingml/2006/main" xmlns:r="http://schemas.openxmlformats.org/officeDocument/2006/relationships" xmlns:p="http://schemas.openxmlformats.org/presentationml/2006/main">
  <p:tag name="MH" val="20160821232541"/>
  <p:tag name="MH_LIBRARY" val="GRAPHIC"/>
  <p:tag name="MH_ORDER" val="Rectangle 73"/>
</p:tagLst>
</file>

<file path=ppt/tags/tag5.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60821213110"/>
  <p:tag name="MH_LIBRARY" val="GRAPHIC"/>
  <p:tag name="MH_TYPE" val="Other"/>
  <p:tag name="MH_ORDER" val="6"/>
</p:tagLst>
</file>

<file path=ppt/theme/theme1.xml><?xml version="1.0" encoding="utf-8"?>
<a:theme xmlns:a="http://schemas.openxmlformats.org/drawingml/2006/main" name="A000120140530A99PPBG">
  <a:themeElements>
    <a:clrScheme name="KSO_GREY4">
      <a:dk1>
        <a:srgbClr val="3D3F41"/>
      </a:dk1>
      <a:lt1>
        <a:srgbClr val="FFFFFF"/>
      </a:lt1>
      <a:dk2>
        <a:srgbClr val="454749"/>
      </a:dk2>
      <a:lt2>
        <a:srgbClr val="EAF5FC"/>
      </a:lt2>
      <a:accent1>
        <a:srgbClr val="64606D"/>
      </a:accent1>
      <a:accent2>
        <a:srgbClr val="B99179"/>
      </a:accent2>
      <a:accent3>
        <a:srgbClr val="9994A6"/>
      </a:accent3>
      <a:accent4>
        <a:srgbClr val="CDB7CD"/>
      </a:accent4>
      <a:accent5>
        <a:srgbClr val="B9D9E7"/>
      </a:accent5>
      <a:accent6>
        <a:srgbClr val="FFC000"/>
      </a:accent6>
      <a:hlink>
        <a:srgbClr val="00B0F0"/>
      </a:hlink>
      <a:folHlink>
        <a:srgbClr val="AFB2B4"/>
      </a:folHlink>
    </a:clrScheme>
    <a:fontScheme name="自定义 7">
      <a:majorFont>
        <a:latin typeface="Arial"/>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A000120150306A11PPBG</Template>
  <TotalTime>504</TotalTime>
  <Words>1722</Words>
  <Application>Microsoft Office PowerPoint</Application>
  <PresentationFormat>全屏显示(4:3)</PresentationFormat>
  <Paragraphs>337</Paragraphs>
  <Slides>28</Slides>
  <Notes>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A000120140530A99PPBG</vt:lpstr>
      <vt:lpstr>银联商务智能终端</vt:lpstr>
      <vt:lpstr>主界面区域划分</vt:lpstr>
      <vt:lpstr>商户广告功能</vt:lpstr>
      <vt:lpstr>广告更新流程</vt:lpstr>
      <vt:lpstr>应用功能区</vt:lpstr>
      <vt:lpstr>应用功能描述</vt:lpstr>
      <vt:lpstr>我的生活缴费</vt:lpstr>
      <vt:lpstr>缴费交易查询</vt:lpstr>
      <vt:lpstr>缴费详细显示</vt:lpstr>
      <vt:lpstr>我的账单</vt:lpstr>
      <vt:lpstr>账单汇总显示</vt:lpstr>
      <vt:lpstr>账单明细查询</vt:lpstr>
      <vt:lpstr>我的会员</vt:lpstr>
      <vt:lpstr>会员注册</vt:lpstr>
      <vt:lpstr>会员查询</vt:lpstr>
      <vt:lpstr>会员修改</vt:lpstr>
      <vt:lpstr>会员信息修改</vt:lpstr>
      <vt:lpstr>会员密码修改</vt:lpstr>
      <vt:lpstr>会员删除</vt:lpstr>
      <vt:lpstr>积分查询</vt:lpstr>
      <vt:lpstr>积分充值</vt:lpstr>
      <vt:lpstr>我的排号</vt:lpstr>
      <vt:lpstr>排号机</vt:lpstr>
      <vt:lpstr>排号处理</vt:lpstr>
      <vt:lpstr>收银台</vt:lpstr>
      <vt:lpstr>收银台付款方式选择</vt:lpstr>
      <vt:lpstr>收银台交易流程</vt:lpstr>
      <vt:lpstr>收银台交易流程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银联商务智能终端</dc:title>
  <dc:creator>YQ</dc:creator>
  <cp:lastModifiedBy>余强</cp:lastModifiedBy>
  <cp:revision>170</cp:revision>
  <dcterms:created xsi:type="dcterms:W3CDTF">2016-08-21T13:20:20Z</dcterms:created>
  <dcterms:modified xsi:type="dcterms:W3CDTF">2016-08-22T06:56:01Z</dcterms:modified>
</cp:coreProperties>
</file>