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9"/>
  </p:notesMasterIdLst>
  <p:sldIdLst>
    <p:sldId id="289" r:id="rId3"/>
    <p:sldId id="282" r:id="rId4"/>
    <p:sldId id="293" r:id="rId5"/>
    <p:sldId id="292" r:id="rId6"/>
    <p:sldId id="29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1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10/16/2018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534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13 : MUỐN LÀM GÌ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1</a:t>
            </a:r>
            <a:r>
              <a:rPr lang="en-US" altLang="ja-JP" sz="4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3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1105" y="304121"/>
            <a:ext cx="8127566" cy="65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32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わたし</a:t>
            </a:r>
            <a:r>
              <a:rPr lang="ja-JP" altLang="en-US" sz="32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は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 </a:t>
            </a:r>
            <a:r>
              <a:rPr lang="ja-JP" altLang="en-US" sz="32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が</a:t>
            </a:r>
            <a:r>
              <a:rPr lang="en-US" sz="32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32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ほしいです。</a:t>
            </a:r>
            <a:endParaRPr lang="en-US" sz="3200" dirty="0">
              <a:solidFill>
                <a:srgbClr val="FF0000"/>
              </a:solidFill>
              <a:effectLst/>
              <a:latin typeface="MS Mincho" pitchFamily="49" charset="-128"/>
              <a:ea typeface="MS Mincho" pitchFamily="49" charset="-128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272" y="990600"/>
            <a:ext cx="8550449" cy="4968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Ý </a:t>
            </a:r>
            <a:r>
              <a:rPr lang="en-US" sz="2400" b="1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nghĩa</a:t>
            </a:r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Tôi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)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muốn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/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muốn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/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mong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N</a:t>
            </a:r>
            <a:endParaRPr lang="en-US" sz="24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>
              <a:lnSpc>
                <a:spcPts val="105"/>
              </a:lnSpc>
            </a:pPr>
            <a:r>
              <a:rPr lang="en-US" sz="24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2400" b="1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Cách</a:t>
            </a:r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dùng</a:t>
            </a:r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: 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-</a:t>
            </a:r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Dùng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để</a:t>
            </a:r>
            <a:r>
              <a:rPr lang="en-US" sz="2400" b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nói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về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ước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muốn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, ham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thích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của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người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nói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ほしい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là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tính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đuôi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en-US" sz="2400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私は</a:t>
            </a:r>
            <a:r>
              <a:rPr 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カメラ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が</a:t>
            </a:r>
            <a:r>
              <a:rPr 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ほしい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です。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ja-JP" altLang="en-US" sz="2400" dirty="0" smtClean="0">
                <a:ea typeface="MS Mincho"/>
                <a:cs typeface="Arial"/>
              </a:rPr>
              <a:t>私は ともだち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が</a:t>
            </a:r>
            <a:r>
              <a:rPr 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ほしい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です。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ja-JP" altLang="en-US" sz="2400" dirty="0" smtClean="0">
                <a:ea typeface="MS Mincho"/>
                <a:cs typeface="Arial"/>
              </a:rPr>
              <a:t>私は こども</a:t>
            </a:r>
            <a:r>
              <a:rPr lang="ja-JP" altLang="en-US" sz="2400" b="1" dirty="0" smtClean="0">
                <a:ea typeface="MS Mincho"/>
                <a:cs typeface="Arial"/>
              </a:rPr>
              <a:t>が</a:t>
            </a:r>
            <a:r>
              <a:rPr lang="en-US" sz="2400" b="1" dirty="0" smtClean="0">
                <a:latin typeface="MS Mincho"/>
                <a:cs typeface="Arial"/>
              </a:rPr>
              <a:t>  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ほしくない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で</a:t>
            </a:r>
            <a:r>
              <a:rPr lang="ja-JP" altLang="en-US" sz="2400" dirty="0" smtClean="0">
                <a:ea typeface="MS Mincho"/>
                <a:cs typeface="Arial"/>
              </a:rPr>
              <a:t>す。</a:t>
            </a:r>
            <a:endParaRPr lang="en-US" altLang="ja-JP" sz="2400" dirty="0" smtClean="0">
              <a:ea typeface="MS Mincho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84200" algn="l"/>
              </a:tabLst>
            </a:pP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đặt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hỏi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về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mong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muốn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của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ai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 smtClean="0">
                <a:latin typeface="Times New Roman"/>
                <a:ea typeface="Times New Roman"/>
                <a:cs typeface="Arial"/>
              </a:rPr>
              <a:t>đó</a:t>
            </a:r>
            <a:endParaRPr lang="en-US" sz="1400" dirty="0" smtClean="0">
              <a:ea typeface="Calibri"/>
              <a:cs typeface="Arial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何が</a:t>
            </a:r>
            <a:r>
              <a:rPr 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8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ほしいですか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en-US" altLang="ja-JP" sz="28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たんじょうび</a:t>
            </a:r>
            <a:r>
              <a:rPr lang="ja-JP" altLang="en-US" sz="2400" dirty="0" smtClean="0">
                <a:ea typeface="MS Mincho"/>
                <a:cs typeface="Arial"/>
              </a:rPr>
              <a:t>に</a:t>
            </a:r>
            <a:r>
              <a:rPr lang="en-US" sz="2400" dirty="0" smtClean="0">
                <a:latin typeface="MS Mincho"/>
                <a:ea typeface="Calibri"/>
                <a:cs typeface="Arial"/>
              </a:rPr>
              <a:t>  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何が</a:t>
            </a:r>
            <a:r>
              <a:rPr 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ほしい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ですか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en-US" altLang="ja-JP" sz="1400" dirty="0" smtClean="0">
              <a:latin typeface="MS Mincho" pitchFamily="49" charset="-128"/>
              <a:ea typeface="MS Mincho" pitchFamily="49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r>
              <a:rPr 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...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何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も</a:t>
            </a:r>
            <a:r>
              <a:rPr lang="ja-JP" altLang="en-US" sz="1400" dirty="0" smtClean="0">
                <a:latin typeface="MS Mincho" pitchFamily="49" charset="-128"/>
                <a:ea typeface="MS Mincho" pitchFamily="49" charset="-128"/>
                <a:cs typeface="Arial"/>
              </a:rPr>
              <a:t>　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ほしくない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で</a:t>
            </a:r>
            <a:r>
              <a:rPr lang="ja-JP" altLang="en-US" sz="2400" dirty="0" smtClean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す</a:t>
            </a:r>
            <a:r>
              <a:rPr lang="ja-JP" altLang="en-US" sz="2400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en-US" sz="1400" dirty="0">
              <a:latin typeface="MS Mincho" pitchFamily="49" charset="-128"/>
              <a:ea typeface="MS Mincho" pitchFamily="49" charset="-128"/>
              <a:cs typeface="Arial"/>
            </a:endParaRPr>
          </a:p>
          <a:p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今</a:t>
            </a:r>
            <a:r>
              <a:rPr lang="en-US" sz="2400" dirty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何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が</a:t>
            </a:r>
            <a:r>
              <a:rPr lang="en-US" sz="2400" dirty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いちばん 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ほしい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ですか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en-US" altLang="ja-JP" sz="2400" dirty="0">
              <a:latin typeface="MS Mincho" pitchFamily="49" charset="-128"/>
              <a:ea typeface="MS Mincho" pitchFamily="49" charset="-128"/>
              <a:cs typeface="Arial"/>
            </a:endParaRPr>
          </a:p>
          <a:p>
            <a:r>
              <a:rPr 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...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パソコンが</a:t>
            </a:r>
            <a:r>
              <a:rPr lang="en-US" sz="2400" dirty="0">
                <a:latin typeface="MS Mincho" pitchFamily="49" charset="-128"/>
                <a:ea typeface="MS Mincho" pitchFamily="49" charset="-128"/>
                <a:cs typeface="Arial"/>
              </a:rPr>
              <a:t>  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ほしい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です。</a:t>
            </a:r>
            <a:endParaRPr lang="en-US" sz="1400" dirty="0">
              <a:latin typeface="MS Mincho" pitchFamily="49" charset="-128"/>
              <a:ea typeface="MS Mincho" pitchFamily="49" charset="-128"/>
              <a:cs typeface="Arial"/>
            </a:endParaRPr>
          </a:p>
          <a:p>
            <a:endParaRPr lang="en-US" sz="24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0480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わたしは</a:t>
            </a:r>
            <a:r>
              <a:rPr lang="vi-VN" altLang="ja-JP" sz="2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を</a:t>
            </a:r>
            <a:r>
              <a:rPr lang="vi-VN" altLang="ja-JP" sz="2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V  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ます＋たいです。</a:t>
            </a:r>
            <a:endParaRPr lang="en-US" sz="28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48625" y="610635"/>
            <a:ext cx="5407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8625" y="475989"/>
            <a:ext cx="5407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1276" y="867416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Thể V </a:t>
            </a:r>
            <a:r>
              <a:rPr lang="ja-JP" altLang="en-US" sz="2400" i="1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ます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 bỏ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ま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す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cộng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たい</a:t>
            </a:r>
            <a:endParaRPr lang="vi-VN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nghĩa: 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tôi thích, muốn làm ...</a:t>
            </a:r>
          </a:p>
          <a:p>
            <a:r>
              <a:rPr lang="vi-V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Cách dùng: 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câu này thể hiện mong muốn làm việc gì đó của người nói.</a:t>
            </a:r>
            <a:r>
              <a:rPr lang="en-US" sz="2400" i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từ</a:t>
            </a:r>
            <a:r>
              <a:rPr lang="en-US" sz="2400" i="1" dirty="0" smtClean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thể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ja-JP" alt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+</a:t>
            </a:r>
            <a:r>
              <a:rPr lang="ja-JP" alt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たい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được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coi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như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một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tính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từ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đuôi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ja-JP" alt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.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Vì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thế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cách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biến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đổi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sang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thể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phủ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định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hay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quá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khứ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đều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giống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với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tính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từ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Times New Roman"/>
                <a:cs typeface="Times New Roman" pitchFamily="18" charset="0"/>
              </a:rPr>
              <a:t>đuôi</a:t>
            </a:r>
            <a:r>
              <a:rPr lang="en-US" sz="2400" i="1" dirty="0"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endParaRPr lang="en-US" sz="2400" i="1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solidFill>
                  <a:srgbClr val="000000"/>
                </a:solidFill>
                <a:ea typeface="MS Mincho"/>
                <a:cs typeface="Arial"/>
              </a:rPr>
              <a:t>私は日</a:t>
            </a:r>
            <a:r>
              <a:rPr lang="ja-JP" altLang="en-US" sz="2400" dirty="0">
                <a:solidFill>
                  <a:srgbClr val="000000"/>
                </a:solidFill>
                <a:ea typeface="MS Mincho"/>
                <a:cs typeface="Arial"/>
              </a:rPr>
              <a:t>本</a:t>
            </a:r>
            <a:r>
              <a:rPr lang="ja-JP" altLang="en-US" sz="2400" dirty="0" smtClean="0">
                <a:solidFill>
                  <a:srgbClr val="000000"/>
                </a:solidFill>
                <a:ea typeface="MS Mincho"/>
                <a:cs typeface="Arial"/>
              </a:rPr>
              <a:t>へ</a:t>
            </a:r>
            <a:r>
              <a:rPr lang="ja-JP" altLang="en-US" sz="2400" b="1" dirty="0" smtClean="0">
                <a:solidFill>
                  <a:srgbClr val="000000"/>
                </a:solidFill>
                <a:ea typeface="MS Mincho"/>
                <a:cs typeface="Arial"/>
              </a:rPr>
              <a:t>行</a:t>
            </a:r>
            <a:r>
              <a:rPr lang="ja-JP" altLang="en-US" sz="2400" b="1" dirty="0">
                <a:solidFill>
                  <a:srgbClr val="000000"/>
                </a:solidFill>
                <a:ea typeface="MS Mincho"/>
                <a:cs typeface="Arial"/>
              </a:rPr>
              <a:t>きたい</a:t>
            </a:r>
            <a:r>
              <a:rPr lang="ja-JP" altLang="en-US" sz="2400" dirty="0">
                <a:solidFill>
                  <a:srgbClr val="000000"/>
                </a:solidFill>
                <a:ea typeface="MS Mincho"/>
                <a:cs typeface="Arial"/>
              </a:rPr>
              <a:t>で</a:t>
            </a:r>
            <a:r>
              <a:rPr lang="ja-JP" altLang="en-US" sz="2400" dirty="0" smtClean="0">
                <a:solidFill>
                  <a:srgbClr val="000000"/>
                </a:solidFill>
                <a:ea typeface="MS Mincho"/>
                <a:cs typeface="Arial"/>
              </a:rPr>
              <a:t>す。</a:t>
            </a:r>
            <a:endParaRPr lang="en-US" altLang="ja-JP" sz="2400" dirty="0" smtClean="0">
              <a:solidFill>
                <a:srgbClr val="000000"/>
              </a:solidFill>
              <a:ea typeface="MS Mincho"/>
              <a:cs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私はくるまを（が）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かいたい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です。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今、何を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かいたい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ですか。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、、、何も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かいたくない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です。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Mincho" pitchFamily="49" charset="-128"/>
              </a:rPr>
              <a:t>Chú ý: </a:t>
            </a:r>
            <a:r>
              <a:rPr lang="ja-JP" altLang="en-US" sz="2400" dirty="0" smtClean="0">
                <a:latin typeface="+mj-lt"/>
                <a:ea typeface="MS Mincho" pitchFamily="49" charset="-128"/>
              </a:rPr>
              <a:t>ほしい</a:t>
            </a:r>
            <a:r>
              <a:rPr lang="ja-JP" altLang="en-US" sz="2400" dirty="0">
                <a:solidFill>
                  <a:prstClr val="black"/>
                </a:solidFill>
                <a:latin typeface="+mj-lt"/>
                <a:ea typeface="MS Mincho" pitchFamily="49" charset="-128"/>
              </a:rPr>
              <a:t>で</a:t>
            </a:r>
            <a:r>
              <a:rPr lang="ja-JP" altLang="en-US" sz="2400" dirty="0" smtClean="0">
                <a:solidFill>
                  <a:prstClr val="black"/>
                </a:solidFill>
                <a:latin typeface="+mj-lt"/>
                <a:ea typeface="MS Mincho" pitchFamily="49" charset="-128"/>
              </a:rPr>
              <a:t>す</a:t>
            </a:r>
            <a:r>
              <a:rPr lang="vi-VN" altLang="ja-JP" sz="2400" dirty="0" smtClean="0">
                <a:solidFill>
                  <a:prstClr val="black"/>
                </a:solidFill>
                <a:latin typeface="+mj-lt"/>
                <a:ea typeface="MS Mincho" pitchFamily="49" charset="-128"/>
              </a:rPr>
              <a:t> hay </a:t>
            </a:r>
            <a:r>
              <a:rPr lang="ja-JP" altLang="en-US" sz="2400" dirty="0" smtClean="0">
                <a:latin typeface="+mj-lt"/>
                <a:ea typeface="MS Mincho" pitchFamily="49" charset="-128"/>
              </a:rPr>
              <a:t>たいです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 không dùng cho mong muốn của người thứ 3.</a:t>
            </a:r>
          </a:p>
          <a:p>
            <a:r>
              <a:rPr lang="vi-VN" altLang="ja-JP" sz="2400" dirty="0" smtClean="0">
                <a:latin typeface="+mj-lt"/>
                <a:ea typeface="MS Mincho"/>
                <a:cs typeface="Arial"/>
              </a:rPr>
              <a:t>Ví dụ không được nói :</a:t>
            </a:r>
            <a:r>
              <a:rPr lang="ja-JP" altLang="en-US" sz="2400" dirty="0" smtClean="0">
                <a:ea typeface="MS Mincho"/>
                <a:cs typeface="Arial"/>
              </a:rPr>
              <a:t>ラ</a:t>
            </a:r>
            <a:r>
              <a:rPr lang="ja-JP" altLang="en-US" sz="2400" dirty="0">
                <a:ea typeface="MS Mincho"/>
                <a:cs typeface="Arial"/>
              </a:rPr>
              <a:t>オさんは</a:t>
            </a:r>
            <a:r>
              <a:rPr lang="en-US" sz="2400" dirty="0">
                <a:latin typeface="MS Mincho"/>
                <a:ea typeface="Calibri"/>
                <a:cs typeface="Arial"/>
              </a:rPr>
              <a:t> 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コ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ンピューターが ほしいです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en-US" sz="2400" dirty="0">
              <a:latin typeface="MS Mincho" pitchFamily="49" charset="-128"/>
              <a:ea typeface="MS Mincho" pitchFamily="49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5028" y="730498"/>
            <a:ext cx="14655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altLang="ja-JP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V 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ます</a:t>
            </a:r>
            <a:endParaRPr lang="en-US" altLang="ja-JP" sz="24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altLang="ja-JP" sz="28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</a:t>
            </a:r>
          </a:p>
        </p:txBody>
      </p:sp>
      <p:sp>
        <p:nvSpPr>
          <p:cNvPr id="6" name="Left Brace 5"/>
          <p:cNvSpPr/>
          <p:nvPr/>
        </p:nvSpPr>
        <p:spPr>
          <a:xfrm>
            <a:off x="2435028" y="865748"/>
            <a:ext cx="155448" cy="64633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3755564" y="868997"/>
            <a:ext cx="77724" cy="64633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2546" y="958080"/>
            <a:ext cx="236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+mj-lt"/>
              </a:rPr>
              <a:t>N( địa điểm) 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へ</a:t>
            </a:r>
            <a:endParaRPr lang="en-US" sz="24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0833" y="89208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にいきます</a:t>
            </a:r>
            <a:r>
              <a:rPr lang="vi-VN" sz="2400" b="1" dirty="0" smtClean="0">
                <a:solidFill>
                  <a:srgbClr val="FF0000"/>
                </a:solidFill>
                <a:ea typeface="MS Mincho" pitchFamily="49" charset="-128"/>
              </a:rPr>
              <a:t>/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きます</a:t>
            </a:r>
            <a:r>
              <a:rPr lang="vi-VN" sz="2400" b="1" dirty="0" smtClean="0">
                <a:solidFill>
                  <a:srgbClr val="FF0000"/>
                </a:solidFill>
                <a:ea typeface="MS Mincho" pitchFamily="49" charset="-128"/>
              </a:rPr>
              <a:t>/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かえります</a:t>
            </a:r>
            <a:r>
              <a:rPr lang="ja-JP" altLang="en-US" sz="24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。</a:t>
            </a:r>
            <a:endParaRPr lang="en-US" sz="24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828800"/>
            <a:ext cx="8458200" cy="404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nghĩa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/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đến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/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về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N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để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~</a:t>
            </a:r>
          </a:p>
          <a:p>
            <a:pPr marR="241300"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Cách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dùng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-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Đây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là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mẫu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 smtClean="0">
                <a:latin typeface="Times New Roman"/>
                <a:ea typeface="Times New Roman"/>
                <a:cs typeface="Arial"/>
              </a:rPr>
              <a:t>sử</a:t>
            </a:r>
            <a:r>
              <a:rPr lang="en-US" sz="2400" b="1" i="1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dụng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để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nói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về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mục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đích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đi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đến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/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về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đâu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đó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để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thực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hiện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nào</a:t>
            </a:r>
            <a:r>
              <a:rPr lang="en-US" sz="2400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i="1" dirty="0" err="1">
                <a:latin typeface="Times New Roman"/>
                <a:ea typeface="Times New Roman"/>
                <a:cs typeface="Arial"/>
              </a:rPr>
              <a:t>đó</a:t>
            </a:r>
            <a:r>
              <a:rPr lang="en-US" sz="2400" i="1" dirty="0" smtClean="0">
                <a:latin typeface="Times New Roman"/>
                <a:ea typeface="Times New Roman"/>
                <a:cs typeface="Arial"/>
              </a:rPr>
              <a:t>.</a:t>
            </a:r>
            <a:endParaRPr lang="en-US" sz="1100" i="1" dirty="0" smtClean="0">
              <a:ea typeface="Times New Roman"/>
              <a:cs typeface="Arial"/>
            </a:endParaRPr>
          </a:p>
          <a:p>
            <a:pPr marR="241300"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ja-JP" altLang="en-US" sz="2400" dirty="0">
                <a:ea typeface="MS Mincho"/>
                <a:cs typeface="Arial"/>
              </a:rPr>
              <a:t>私</a:t>
            </a:r>
            <a:r>
              <a:rPr lang="ja-JP" altLang="en-US" sz="2400" dirty="0" smtClean="0">
                <a:ea typeface="MS Mincho"/>
                <a:cs typeface="Arial"/>
              </a:rPr>
              <a:t>はス</a:t>
            </a:r>
            <a:r>
              <a:rPr lang="ja-JP" altLang="en-US" sz="2400" dirty="0">
                <a:ea typeface="MS Mincho"/>
                <a:cs typeface="Arial"/>
              </a:rPr>
              <a:t>ーパー</a:t>
            </a:r>
            <a:r>
              <a:rPr lang="ja-JP" altLang="en-US" sz="2400" dirty="0" smtClean="0">
                <a:ea typeface="MS Mincho"/>
                <a:cs typeface="Arial"/>
              </a:rPr>
              <a:t>へ</a:t>
            </a:r>
            <a:r>
              <a:rPr lang="ja-JP" altLang="en-US" sz="2400" dirty="0" smtClean="0">
                <a:latin typeface="MS Mincho"/>
                <a:cs typeface="Arial"/>
              </a:rPr>
              <a:t>　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のみものをかいに</a:t>
            </a:r>
            <a:r>
              <a:rPr lang="ja-JP" altLang="en-US" sz="1400" dirty="0" smtClean="0">
                <a:latin typeface="Times New Roman"/>
                <a:cs typeface="Arial"/>
              </a:rPr>
              <a:t>　</a:t>
            </a:r>
            <a:r>
              <a:rPr lang="ja-JP" altLang="en-US" sz="2400" dirty="0" smtClean="0">
                <a:ea typeface="MS Mincho"/>
                <a:cs typeface="Arial"/>
              </a:rPr>
              <a:t>行</a:t>
            </a:r>
            <a:r>
              <a:rPr lang="ja-JP" altLang="en-US" sz="2400" dirty="0">
                <a:ea typeface="MS Mincho"/>
                <a:cs typeface="Arial"/>
              </a:rPr>
              <a:t>きました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endParaRPr lang="en-US" altLang="ja-JP" sz="2400" dirty="0" smtClean="0">
              <a:ea typeface="MS Mincho"/>
              <a:cs typeface="Arial"/>
            </a:endParaRPr>
          </a:p>
          <a:p>
            <a:pPr marR="241300"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キ</a:t>
            </a:r>
            <a:r>
              <a:rPr lang="ja-JP" altLang="en-US" sz="2400" dirty="0" smtClean="0">
                <a:ea typeface="MS Mincho"/>
                <a:cs typeface="Arial"/>
              </a:rPr>
              <a:t>ムアンさ</a:t>
            </a:r>
            <a:r>
              <a:rPr lang="ja-JP" altLang="en-US" sz="2400" dirty="0">
                <a:ea typeface="MS Mincho"/>
                <a:cs typeface="Arial"/>
              </a:rPr>
              <a:t>ん</a:t>
            </a:r>
            <a:r>
              <a:rPr lang="ja-JP" altLang="en-US" sz="2400" dirty="0" smtClean="0">
                <a:ea typeface="MS Mincho"/>
                <a:cs typeface="Arial"/>
              </a:rPr>
              <a:t>は日</a:t>
            </a:r>
            <a:r>
              <a:rPr lang="ja-JP" altLang="en-US" sz="2400" dirty="0">
                <a:ea typeface="MS Mincho"/>
                <a:cs typeface="Arial"/>
              </a:rPr>
              <a:t>本</a:t>
            </a:r>
            <a:r>
              <a:rPr lang="ja-JP" altLang="en-US" sz="2400" dirty="0" smtClean="0">
                <a:ea typeface="MS Mincho"/>
                <a:cs typeface="Arial"/>
              </a:rPr>
              <a:t>へ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日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本語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を勉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強し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に来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ました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Arial"/>
            </a:endParaRPr>
          </a:p>
          <a:p>
            <a:pPr marR="241300"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キムアン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さ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ん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は</a:t>
            </a:r>
            <a:r>
              <a:rPr lang="ja-JP" altLang="en-US" sz="2400" dirty="0">
                <a:solidFill>
                  <a:prstClr val="black"/>
                </a:solidFill>
                <a:latin typeface="MS Mincho" pitchFamily="49" charset="-128"/>
                <a:ea typeface="MS Mincho" pitchFamily="49" charset="-128"/>
                <a:cs typeface="Arial"/>
              </a:rPr>
              <a:t>日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本へ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日</a:t>
            </a:r>
            <a:r>
              <a:rPr lang="ja-JP" altLang="en-US" sz="2400" b="1" dirty="0">
                <a:latin typeface="MS Mincho" pitchFamily="49" charset="-128"/>
                <a:ea typeface="MS Mincho" pitchFamily="49" charset="-128"/>
                <a:cs typeface="Arial"/>
              </a:rPr>
              <a:t>本語の勉強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に来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Arial"/>
              </a:rPr>
              <a:t>ました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。</a:t>
            </a:r>
            <a:endParaRPr lang="en-US" altLang="ja-JP" sz="2400" dirty="0">
              <a:latin typeface="MS Mincho" pitchFamily="49" charset="-128"/>
              <a:ea typeface="MS Mincho" pitchFamily="49" charset="-128"/>
              <a:cs typeface="Arial"/>
            </a:endParaRPr>
          </a:p>
          <a:p>
            <a:pPr marR="241300"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b="1" i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Chú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ý: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Danh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trước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に</a:t>
            </a:r>
            <a:r>
              <a:rPr lang="ja-JP" altLang="en-US" sz="2400" b="1" i="1" dirty="0"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cũng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có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các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sự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kiện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như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lễ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hội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buổi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hòa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nhạc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... </a:t>
            </a:r>
            <a:endParaRPr lang="en-US" sz="2400" dirty="0" smtClean="0">
              <a:latin typeface="Times New Roman"/>
              <a:ea typeface="Times New Roman"/>
              <a:cs typeface="Arial"/>
            </a:endParaRPr>
          </a:p>
          <a:p>
            <a:pPr marR="241300"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Khi</a:t>
            </a:r>
            <a:r>
              <a:rPr lang="vi-VN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đó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, ý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của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người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nói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việc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xem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hay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tham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gia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vào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sự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kiện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đó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.</a:t>
            </a:r>
            <a:endParaRPr lang="en-US" sz="2400" dirty="0" smtClean="0">
              <a:ea typeface="Times New Roman"/>
              <a:cs typeface="Arial"/>
            </a:endParaRPr>
          </a:p>
          <a:p>
            <a:pPr marR="241300"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Giang</a:t>
            </a:r>
            <a:r>
              <a:rPr lang="en-US" sz="2400" dirty="0" smtClean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Vo </a:t>
            </a:r>
            <a:r>
              <a:rPr lang="ja-JP" altLang="en-US" sz="2400" dirty="0" smtClean="0">
                <a:ea typeface="MS Mincho"/>
                <a:cs typeface="Arial"/>
              </a:rPr>
              <a:t>へ</a:t>
            </a:r>
            <a:r>
              <a:rPr lang="ja-JP" altLang="en-US" sz="2400" b="1" dirty="0" smtClean="0">
                <a:ea typeface="MS Mincho"/>
                <a:cs typeface="Arial"/>
              </a:rPr>
              <a:t>さくらのおまつり</a:t>
            </a:r>
            <a:r>
              <a:rPr lang="ja-JP" altLang="en-US" sz="2400" dirty="0" smtClean="0">
                <a:ea typeface="MS Mincho"/>
                <a:cs typeface="Arial"/>
              </a:rPr>
              <a:t>に</a:t>
            </a:r>
            <a:r>
              <a:rPr lang="en-US" sz="1400" dirty="0">
                <a:latin typeface="Times New Roman"/>
                <a:ea typeface="Times New Roman"/>
                <a:cs typeface="Arial"/>
              </a:rPr>
              <a:t>	</a:t>
            </a:r>
            <a:r>
              <a:rPr lang="ja-JP" altLang="en-US" sz="2400" dirty="0">
                <a:ea typeface="MS Mincho"/>
                <a:cs typeface="Arial"/>
              </a:rPr>
              <a:t>行きました。</a:t>
            </a:r>
            <a:endParaRPr lang="en-US" sz="1400" dirty="0">
              <a:ea typeface="Calibri"/>
              <a:cs typeface="Arial"/>
            </a:endParaRPr>
          </a:p>
          <a:p>
            <a:pPr marR="241300" lv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  <a:tab pos="279400" algn="l"/>
              </a:tabLst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じっか　へ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Arial"/>
              </a:rPr>
              <a:t>ともだちのけっこん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Arial"/>
              </a:rPr>
              <a:t>に　かえりました。</a:t>
            </a:r>
            <a:endParaRPr lang="en-US" sz="2400" dirty="0">
              <a:latin typeface="MS Mincho" pitchFamily="49" charset="-128"/>
              <a:ea typeface="MS Mincho" pitchFamily="49" charset="-128"/>
              <a:cs typeface="Arial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116411" y="89208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05732" y="976708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90600"/>
            <a:ext cx="876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altLang="ja-JP" sz="24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Ý </a:t>
            </a:r>
            <a:r>
              <a:rPr lang="en-US" altLang="ja-JP" sz="2400" b="1" dirty="0" err="1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nghĩa</a:t>
            </a:r>
            <a:r>
              <a:rPr lang="en-US" altLang="ja-JP" sz="24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ja-JP" altLang="en-US" sz="2400" i="1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どこ</a:t>
            </a:r>
            <a:r>
              <a:rPr lang="ja-JP" altLang="en-US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か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: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chỗ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nào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đó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,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nơi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nào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đó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(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chỉ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địa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điểm</a:t>
            </a:r>
            <a:r>
              <a:rPr lang="en-US" altLang="ja-JP" sz="2400" i="1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)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ja-JP" altLang="en-US" sz="2400" i="1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なに</a:t>
            </a:r>
            <a:r>
              <a:rPr lang="ja-JP" altLang="en-US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か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: </a:t>
            </a:r>
            <a:r>
              <a:rPr lang="en-US" altLang="ja-JP" sz="2400" i="1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cái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gì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đó</a:t>
            </a:r>
            <a:r>
              <a:rPr lang="en-US" altLang="ja-JP" sz="2400" i="1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( </a:t>
            </a:r>
            <a:r>
              <a:rPr lang="en-US" altLang="ja-JP" sz="2400" i="1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chỉ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đồ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vật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, </a:t>
            </a:r>
            <a:r>
              <a:rPr lang="en-US" altLang="ja-JP" sz="2400" i="1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sự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i="1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việc</a:t>
            </a:r>
            <a:r>
              <a:rPr lang="en-US" altLang="ja-JP" sz="2400" i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)</a:t>
            </a:r>
            <a:endParaRPr lang="en-US" altLang="ja-JP" sz="2400" i="1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Mincho" pitchFamily="49" charset="-128"/>
                <a:cs typeface="Arial"/>
              </a:rPr>
              <a:t>Ví dụ : </a:t>
            </a:r>
            <a:endParaRPr lang="en-US" altLang="ja-JP" sz="2400" b="1" dirty="0" smtClean="0">
              <a:solidFill>
                <a:srgbClr val="FF0000"/>
              </a:solidFill>
              <a:latin typeface="+mj-lt"/>
              <a:ea typeface="MS Mincho" pitchFamily="49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 smtClean="0">
                <a:ea typeface="MS Mincho"/>
                <a:cs typeface="Arial"/>
              </a:rPr>
              <a:t>なつやすみ</a:t>
            </a:r>
            <a:r>
              <a:rPr lang="ja-JP" altLang="en-US" sz="2400" dirty="0">
                <a:ea typeface="MS Mincho"/>
                <a:cs typeface="Arial"/>
              </a:rPr>
              <a:t>は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 </a:t>
            </a:r>
            <a:r>
              <a:rPr lang="ja-JP" altLang="en-US" sz="2400" b="1" dirty="0">
                <a:ea typeface="MS Mincho"/>
                <a:cs typeface="Arial"/>
              </a:rPr>
              <a:t>どこか</a:t>
            </a:r>
            <a:r>
              <a:rPr lang="ja-JP" altLang="en-US" sz="2400" dirty="0">
                <a:ea typeface="MS Mincho"/>
                <a:cs typeface="Arial"/>
              </a:rPr>
              <a:t>（へ）行きました</a:t>
            </a:r>
            <a:r>
              <a:rPr lang="ja-JP" altLang="en-US" sz="2400" dirty="0" smtClean="0">
                <a:ea typeface="MS Mincho"/>
                <a:cs typeface="Arial"/>
              </a:rPr>
              <a:t>か</a:t>
            </a:r>
            <a:r>
              <a:rPr lang="ja-JP" altLang="en-US" sz="2400" dirty="0" smtClean="0">
                <a:solidFill>
                  <a:prstClr val="black"/>
                </a:solidFill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Nghỉ hè bạn có đi đâu không ?</a:t>
            </a:r>
            <a:endParaRPr lang="en-US" altLang="ja-JP" sz="2400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ja-JP" altLang="en-US" sz="2400" dirty="0" smtClean="0">
                <a:ea typeface="MS Mincho"/>
                <a:cs typeface="Arial"/>
              </a:rPr>
              <a:t>、、、は</a:t>
            </a:r>
            <a:r>
              <a:rPr lang="ja-JP" altLang="en-US" sz="2400" dirty="0">
                <a:ea typeface="MS Mincho"/>
                <a:cs typeface="Arial"/>
              </a:rPr>
              <a:t>い、行きました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Có, tôi có đi.</a:t>
            </a:r>
            <a:endParaRPr lang="en-US" altLang="ja-JP" sz="2400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あつい</a:t>
            </a:r>
            <a:r>
              <a:rPr lang="ja-JP" altLang="en-US" sz="2400" dirty="0" smtClean="0">
                <a:ea typeface="MS Mincho"/>
                <a:cs typeface="Arial"/>
              </a:rPr>
              <a:t>で</a:t>
            </a:r>
            <a:r>
              <a:rPr lang="ja-JP" altLang="en-US" sz="2400" dirty="0">
                <a:ea typeface="MS Mincho"/>
                <a:cs typeface="Arial"/>
              </a:rPr>
              <a:t>すから、</a:t>
            </a:r>
            <a:r>
              <a:rPr lang="ja-JP" altLang="en-US" sz="2400" b="1" dirty="0">
                <a:ea typeface="MS Mincho"/>
                <a:cs typeface="Arial"/>
              </a:rPr>
              <a:t>何か</a:t>
            </a:r>
            <a:r>
              <a:rPr lang="ja-JP" altLang="en-US" sz="2400" dirty="0">
                <a:ea typeface="MS Mincho"/>
                <a:cs typeface="Arial"/>
              </a:rPr>
              <a:t>（を</a:t>
            </a:r>
            <a:r>
              <a:rPr lang="ja-JP" altLang="en-US" sz="2400" dirty="0" smtClean="0">
                <a:ea typeface="MS Mincho"/>
                <a:cs typeface="Arial"/>
              </a:rPr>
              <a:t>）のみ</a:t>
            </a:r>
            <a:r>
              <a:rPr lang="ja-JP" altLang="en-US" sz="2400" dirty="0">
                <a:ea typeface="MS Mincho"/>
                <a:cs typeface="Arial"/>
              </a:rPr>
              <a:t>たいです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Vì trời nóng nên tôi muốn uống gì đó.</a:t>
            </a:r>
            <a:endParaRPr lang="en-US" altLang="ja-JP" sz="2400" dirty="0" smtClean="0">
              <a:latin typeface="+mj-lt"/>
              <a:ea typeface="MS Mincho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>
                <a:latin typeface="MS Mincho"/>
                <a:ea typeface="MS Mincho"/>
                <a:cs typeface="Arial"/>
              </a:rPr>
              <a:t>何</a:t>
            </a:r>
            <a:r>
              <a:rPr lang="ja-JP" altLang="en-US" sz="2400" dirty="0" smtClean="0">
                <a:latin typeface="MS Mincho"/>
                <a:ea typeface="MS Mincho"/>
                <a:cs typeface="Arial"/>
              </a:rPr>
              <a:t>か　かいませんか。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Bạn có mua cái gì đó không ?</a:t>
            </a:r>
            <a:endParaRPr lang="en-US" altLang="ja-JP" sz="2400" dirty="0" smtClean="0">
              <a:latin typeface="+mj-lt"/>
              <a:ea typeface="MS Mincho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、、、何もかいたくないです。</a:t>
            </a:r>
            <a:r>
              <a:rPr lang="vi-VN" altLang="ja-JP" sz="2400" dirty="0" smtClean="0">
                <a:latin typeface="MS PMincho" pitchFamily="18" charset="-128"/>
                <a:ea typeface="MS PMincho" pitchFamily="18" charset="-128"/>
                <a:cs typeface="Arial"/>
              </a:rPr>
              <a:t> </a:t>
            </a:r>
            <a:r>
              <a:rPr lang="vi-VN" altLang="ja-JP" sz="2400" dirty="0" smtClean="0">
                <a:latin typeface="+mj-lt"/>
                <a:ea typeface="MS PMincho" pitchFamily="18" charset="-128"/>
                <a:cs typeface="Arial"/>
              </a:rPr>
              <a:t>Tôi chẳng muốn mua gì cả.</a:t>
            </a:r>
            <a:endParaRPr lang="en-US" altLang="ja-JP" sz="2400" dirty="0" smtClean="0">
              <a:latin typeface="+mj-lt"/>
              <a:ea typeface="MS PMincho" pitchFamily="18" charset="-128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2600" y="362211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どこ</a:t>
            </a:r>
            <a:r>
              <a:rPr lang="ja-JP" altLang="en-US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か</a:t>
            </a:r>
            <a:r>
              <a:rPr lang="en-US" altLang="ja-JP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/</a:t>
            </a:r>
            <a:r>
              <a:rPr lang="ja-JP" altLang="en-US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な</a:t>
            </a:r>
            <a:r>
              <a:rPr lang="ja-JP" altLang="en-US" sz="32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にか</a:t>
            </a:r>
            <a:endParaRPr lang="en-US" sz="3200" b="1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1864</TotalTime>
  <Words>420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2_Office Theme</vt:lpstr>
      <vt:lpstr>BÀI 13 : MUỐN LÀM GÌ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162</cp:revision>
  <dcterms:created xsi:type="dcterms:W3CDTF">2018-08-06T03:19:53Z</dcterms:created>
  <dcterms:modified xsi:type="dcterms:W3CDTF">2018-10-16T15:32:01Z</dcterms:modified>
</cp:coreProperties>
</file>