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309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2" r:id="rId30"/>
    <p:sldId id="323" r:id="rId31"/>
    <p:sldId id="325" r:id="rId32"/>
    <p:sldId id="321" r:id="rId33"/>
    <p:sldId id="324" r:id="rId34"/>
    <p:sldId id="326" r:id="rId35"/>
    <p:sldId id="327" r:id="rId36"/>
    <p:sldId id="328" r:id="rId37"/>
    <p:sldId id="257" r:id="rId38"/>
    <p:sldId id="258" r:id="rId39"/>
    <p:sldId id="259" r:id="rId40"/>
    <p:sldId id="260" r:id="rId41"/>
    <p:sldId id="261" r:id="rId42"/>
    <p:sldId id="262" r:id="rId43"/>
    <p:sldId id="32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8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3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8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E232-31FC-4744-BC56-EA052CD49FE8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6600" dirty="0" smtClean="0">
                <a:solidFill>
                  <a:srgbClr val="0070C0"/>
                </a:solidFill>
                <a:latin typeface="MS Mincho" pitchFamily="49" charset="-128"/>
                <a:ea typeface="MS Mincho" pitchFamily="49" charset="-128"/>
              </a:rPr>
              <a:t>言葉（ことば）</a:t>
            </a:r>
            <a:endParaRPr lang="en-US" sz="6600" dirty="0">
              <a:solidFill>
                <a:srgbClr val="0070C0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/>
          <a:p>
            <a:r>
              <a:rPr lang="vi-VN" sz="4000" dirty="0" smtClean="0">
                <a:solidFill>
                  <a:srgbClr val="FF0000"/>
                </a:solidFill>
                <a:latin typeface="+mj-lt"/>
              </a:rPr>
              <a:t>TỪ VỰNG</a:t>
            </a:r>
          </a:p>
          <a:p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148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34636"/>
            <a:ext cx="6286500" cy="4191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47244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とります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Chụp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7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39" y="228600"/>
            <a:ext cx="6407034" cy="42713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6600" y="50292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します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Chơi, làm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1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034" y="76200"/>
            <a:ext cx="6608966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4800600"/>
            <a:ext cx="441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あいます</a:t>
            </a:r>
            <a:endParaRPr lang="en-US" altLang="ja-JP" sz="4000" b="1" dirty="0" smtClean="0">
              <a:latin typeface="MS PMincho" pitchFamily="18" charset="-128"/>
              <a:ea typeface="MS PMincho" pitchFamily="18" charset="-128"/>
            </a:endParaRPr>
          </a:p>
          <a:p>
            <a:pPr algn="ctr"/>
            <a:r>
              <a:rPr lang="ja-JP" altLang="en-US" sz="4000" b="1" dirty="0">
                <a:latin typeface="MS PMincho" pitchFamily="18" charset="-128"/>
                <a:ea typeface="MS PMincho" pitchFamily="18" charset="-128"/>
              </a:rPr>
              <a:t>ともだち（</a:t>
            </a:r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に・と）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195945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Gặp gỡ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1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"/>
            <a:ext cx="5943599" cy="4457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6199" y="4800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ごはん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28799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Cơm, bữa ăn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7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6" y="6927"/>
            <a:ext cx="5985164" cy="44888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3800" y="50292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あさごはん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236" y="2106543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Cơm sáng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0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81" y="0"/>
            <a:ext cx="6561920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81400" y="47244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ひるごはん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7" y="19812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Cơm trưa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7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36" y="152400"/>
            <a:ext cx="5994400" cy="449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4718" y="4953000"/>
            <a:ext cx="552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ばんごはん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1336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Cơm tối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61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5666509" cy="487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5418" y="5223164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パン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812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Bánh mì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7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935" y="214745"/>
            <a:ext cx="6081520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31673" y="49530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たまご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0574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Trứng</a:t>
            </a:r>
          </a:p>
        </p:txBody>
      </p:sp>
    </p:spTree>
    <p:extLst>
      <p:ext uri="{BB962C8B-B14F-4D97-AF65-F5344CB8AC3E}">
        <p14:creationId xmlns:p14="http://schemas.microsoft.com/office/powerpoint/2010/main" val="278732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6400800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2400" y="51054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にく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812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Thịt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27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2400"/>
            <a:ext cx="5943600" cy="4457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95700" y="51054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たべます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2098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Ăn </a:t>
            </a:r>
          </a:p>
        </p:txBody>
      </p:sp>
    </p:spTree>
    <p:extLst>
      <p:ext uri="{BB962C8B-B14F-4D97-AF65-F5344CB8AC3E}">
        <p14:creationId xmlns:p14="http://schemas.microsoft.com/office/powerpoint/2010/main" val="1601065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8490"/>
            <a:ext cx="6096000" cy="41425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47244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さかな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119744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 </a:t>
            </a:r>
          </a:p>
        </p:txBody>
      </p:sp>
    </p:spTree>
    <p:extLst>
      <p:ext uri="{BB962C8B-B14F-4D97-AF65-F5344CB8AC3E}">
        <p14:creationId xmlns:p14="http://schemas.microsoft.com/office/powerpoint/2010/main" val="1824409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0"/>
            <a:ext cx="5638800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6200" y="51054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やさい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9050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Rau</a:t>
            </a:r>
          </a:p>
        </p:txBody>
      </p:sp>
    </p:spTree>
    <p:extLst>
      <p:ext uri="{BB962C8B-B14F-4D97-AF65-F5344CB8AC3E}">
        <p14:creationId xmlns:p14="http://schemas.microsoft.com/office/powerpoint/2010/main" val="898894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6286500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2400" y="50292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くだもの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Trái cây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17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7" y="0"/>
            <a:ext cx="6564923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6993" y="4815107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みず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6764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75" y="39616"/>
            <a:ext cx="6636325" cy="39862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0337" y="4648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おちゃ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909" y="19050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Trà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2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72" y="76200"/>
            <a:ext cx="6039028" cy="403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27764" y="4495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こうちゃ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095500"/>
            <a:ext cx="2514600" cy="72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Trà đen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83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61" y="-6927"/>
            <a:ext cx="6782247" cy="43503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6200" y="4883727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ジュース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168236"/>
            <a:ext cx="1932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 hoa quả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84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01" y="129884"/>
            <a:ext cx="6545771" cy="41373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5200" y="4800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ぎゅうにゅう</a:t>
            </a:r>
            <a:endParaRPr lang="en-US" altLang="ja-JP" sz="4000" b="1" dirty="0" smtClean="0">
              <a:latin typeface="MS PMincho" pitchFamily="18" charset="-128"/>
              <a:ea typeface="MS PMincho" pitchFamily="18" charset="-128"/>
            </a:endParaRPr>
          </a:p>
          <a:p>
            <a:pPr algn="ctr"/>
            <a:r>
              <a:rPr lang="ja-JP" altLang="en-US" sz="4000" b="1" dirty="0">
                <a:latin typeface="MS PMincho" pitchFamily="18" charset="-128"/>
                <a:ea typeface="MS PMincho" pitchFamily="18" charset="-128"/>
              </a:rPr>
              <a:t>（ミル</a:t>
            </a:r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ク</a:t>
            </a:r>
            <a:r>
              <a:rPr lang="ja-JP" altLang="en-US" sz="4000" b="1" dirty="0">
                <a:latin typeface="MS PMincho" pitchFamily="18" charset="-128"/>
                <a:ea typeface="MS PMincho" pitchFamily="18" charset="-128"/>
              </a:rPr>
              <a:t>）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92643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Sữa bò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40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"/>
            <a:ext cx="5257800" cy="51466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7700" y="556260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smtClean="0">
                <a:latin typeface="MS PMincho" pitchFamily="18" charset="-128"/>
                <a:ea typeface="MS PMincho" pitchFamily="18" charset="-128"/>
              </a:rPr>
              <a:t>（お）さけ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981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Rượu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0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0782"/>
            <a:ext cx="5562600" cy="486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0" y="51054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えいが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454419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Phim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7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152400"/>
            <a:ext cx="6200775" cy="4133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3800" y="49530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のみます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Uống</a:t>
            </a:r>
          </a:p>
        </p:txBody>
      </p:sp>
    </p:spTree>
    <p:extLst>
      <p:ext uri="{BB962C8B-B14F-4D97-AF65-F5344CB8AC3E}">
        <p14:creationId xmlns:p14="http://schemas.microsoft.com/office/powerpoint/2010/main" val="1119851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0"/>
            <a:ext cx="6248400" cy="4725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0" y="51054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てがみ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0574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Thư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18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0"/>
            <a:ext cx="6648450" cy="4424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800" y="48006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しゃしん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983856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45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76200"/>
            <a:ext cx="63246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46482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みせ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9050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Cửa hàng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13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0"/>
            <a:ext cx="6546273" cy="472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81400" y="51054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レストラン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1336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 hàng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27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57" y="34636"/>
            <a:ext cx="6555041" cy="43849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4277" y="48006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smtClean="0">
                <a:latin typeface="MS PMincho" pitchFamily="18" charset="-128"/>
                <a:ea typeface="MS PMincho" pitchFamily="18" charset="-128"/>
              </a:rPr>
              <a:t>にわ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" y="1752600"/>
            <a:ext cx="2057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Vườn, sân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29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32" y="0"/>
            <a:ext cx="6500168" cy="4329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5200" y="47244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テニス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9812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Tennis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97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0"/>
            <a:ext cx="6762750" cy="438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6200" y="4909066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サッカー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190750"/>
            <a:ext cx="222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Bóng đá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16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32" y="13855"/>
            <a:ext cx="6732868" cy="42719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0" y="47244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しゅくだい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9050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 tập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800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23" y="0"/>
            <a:ext cx="6109577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7511" y="5015345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（お）はなみ</a:t>
            </a:r>
            <a:endParaRPr lang="en-US" altLang="ja-JP" sz="4000" b="1" dirty="0" smtClean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286000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Ngắm hoa anh đào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83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6096000" cy="4029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5200" y="4522857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いっしょうに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660594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Cùng nhau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1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84" y="27709"/>
            <a:ext cx="5690616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6800" y="4849091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すいます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latin typeface="Times New Roman" pitchFamily="18" charset="0"/>
                <a:cs typeface="Times New Roman" pitchFamily="18" charset="0"/>
              </a:rPr>
              <a:t>Hút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40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"/>
            <a:ext cx="6456218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0" y="4800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いつも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Luôn luôn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5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18288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b="1" dirty="0" smtClean="0">
                <a:latin typeface="MS PMincho" pitchFamily="18" charset="-128"/>
                <a:ea typeface="MS PMincho" pitchFamily="18" charset="-128"/>
              </a:rPr>
              <a:t>ちょっと</a:t>
            </a:r>
            <a:endParaRPr lang="en-US" sz="54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3131127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 chút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30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16764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b="1" dirty="0" smtClean="0">
                <a:latin typeface="MS PMincho" pitchFamily="18" charset="-128"/>
                <a:ea typeface="MS PMincho" pitchFamily="18" charset="-128"/>
              </a:rPr>
              <a:t>ときどき</a:t>
            </a:r>
            <a:endParaRPr lang="en-US" sz="54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32004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Thỉnh thoảng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28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87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171" y="0"/>
            <a:ext cx="6403047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30894" y="46482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みます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571" y="16002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Xem, nhìn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5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24" y="0"/>
            <a:ext cx="6158276" cy="4108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4562" y="4668982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smtClean="0">
                <a:latin typeface="MS PMincho" pitchFamily="18" charset="-128"/>
                <a:ea typeface="MS PMincho" pitchFamily="18" charset="-128"/>
              </a:rPr>
              <a:t>ききます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</a:p>
        </p:txBody>
      </p:sp>
    </p:spTree>
    <p:extLst>
      <p:ext uri="{BB962C8B-B14F-4D97-AF65-F5344CB8AC3E}">
        <p14:creationId xmlns:p14="http://schemas.microsoft.com/office/powerpoint/2010/main" val="70964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14" y="221026"/>
            <a:ext cx="6416986" cy="42747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44958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よみます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9" y="1725543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5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834" y="1"/>
            <a:ext cx="6546165" cy="449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2516" y="4841512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かきます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2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41" y="27709"/>
            <a:ext cx="6496050" cy="4324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81400" y="48006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かいます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871668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Mua</a:t>
            </a:r>
          </a:p>
        </p:txBody>
      </p:sp>
    </p:spTree>
    <p:extLst>
      <p:ext uri="{BB962C8B-B14F-4D97-AF65-F5344CB8AC3E}">
        <p14:creationId xmlns:p14="http://schemas.microsoft.com/office/powerpoint/2010/main" val="118190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249</Words>
  <Application>Microsoft Office PowerPoint</Application>
  <PresentationFormat>On-screen Show (4:3)</PresentationFormat>
  <Paragraphs>86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言葉（ことば）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</cp:lastModifiedBy>
  <cp:revision>12</cp:revision>
  <dcterms:created xsi:type="dcterms:W3CDTF">2018-08-09T01:28:07Z</dcterms:created>
  <dcterms:modified xsi:type="dcterms:W3CDTF">2018-09-11T08:02:22Z</dcterms:modified>
</cp:coreProperties>
</file>