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0"/>
  </p:notesMasterIdLst>
  <p:sldIdLst>
    <p:sldId id="289" r:id="rId3"/>
    <p:sldId id="294" r:id="rId4"/>
    <p:sldId id="295" r:id="rId5"/>
    <p:sldId id="296" r:id="rId6"/>
    <p:sldId id="297" r:id="rId7"/>
    <p:sldId id="29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</a:t>
            </a:r>
            <a:r>
              <a:rPr lang="en-US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6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403" y="18645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V1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て、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V2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て、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...V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ます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488" y="682398"/>
            <a:ext cx="8989512" cy="553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Cách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nối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2 hay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nhiều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(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thể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hiện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ý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liệt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kê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en-US" sz="2400" b="1" dirty="0">
                <a:solidFill>
                  <a:srgbClr val="00B0F0"/>
                </a:solidFill>
                <a:latin typeface="Times New Roman"/>
                <a:ea typeface="Times New Roman"/>
                <a:cs typeface="Arial"/>
              </a:rPr>
              <a:t> </a:t>
            </a:r>
            <a:endParaRPr lang="en-US" sz="2400" b="1" dirty="0" smtClean="0">
              <a:solidFill>
                <a:srgbClr val="00B0F0"/>
              </a:solidFill>
              <a:latin typeface="Times New Roman"/>
              <a:ea typeface="Times New Roman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V1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đến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V2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...</a:t>
            </a:r>
            <a:endParaRPr lang="en-US" sz="2400" b="1" dirty="0">
              <a:latin typeface="Times New Roman"/>
              <a:ea typeface="MS Mincho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: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Nối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2 hay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nhiều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thể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hiện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ý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liệt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kê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chuỗi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theo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trình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tự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thời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gian.Hành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đứng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xảy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ra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của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câu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chia ở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cuối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cùng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400" b="1" dirty="0" smtClean="0">
              <a:latin typeface="Times New Roman"/>
              <a:ea typeface="Times New Roman"/>
              <a:cs typeface="Arial"/>
            </a:endParaRPr>
          </a:p>
          <a:p>
            <a:pPr lvl="0">
              <a:spcAft>
                <a:spcPts val="1000"/>
              </a:spcAf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Ví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dụ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</a:t>
            </a:r>
          </a:p>
          <a:p>
            <a:pPr marL="342900" lvl="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毎</a:t>
            </a:r>
            <a:r>
              <a:rPr lang="ja-JP" altLang="en-US" sz="2400" dirty="0" smtClean="0">
                <a:ea typeface="MS Mincho"/>
                <a:cs typeface="Arial"/>
              </a:rPr>
              <a:t>朝ジ</a:t>
            </a:r>
            <a:r>
              <a:rPr lang="ja-JP" altLang="en-US" sz="2400" dirty="0">
                <a:ea typeface="MS Mincho"/>
                <a:cs typeface="Arial"/>
              </a:rPr>
              <a:t>ョギングをし</a:t>
            </a:r>
            <a:r>
              <a:rPr lang="ja-JP" altLang="en-US" sz="2400" b="1" dirty="0">
                <a:ea typeface="MS Mincho"/>
                <a:cs typeface="Arial"/>
              </a:rPr>
              <a:t>て</a:t>
            </a:r>
            <a:r>
              <a:rPr lang="ja-JP" altLang="en-US" sz="2400" dirty="0">
                <a:ea typeface="MS Mincho"/>
                <a:cs typeface="Arial"/>
              </a:rPr>
              <a:t>、シャワー</a:t>
            </a:r>
            <a:r>
              <a:rPr lang="ja-JP" altLang="en-US" sz="2400" dirty="0" smtClean="0">
                <a:ea typeface="MS Mincho"/>
                <a:cs typeface="Arial"/>
              </a:rPr>
              <a:t>をあび</a:t>
            </a:r>
            <a:r>
              <a:rPr lang="ja-JP" altLang="en-US" sz="2400" b="1" dirty="0">
                <a:ea typeface="MS Mincho"/>
                <a:cs typeface="Arial"/>
              </a:rPr>
              <a:t>て</a:t>
            </a:r>
            <a:r>
              <a:rPr lang="ja-JP" altLang="en-US" sz="2400" dirty="0">
                <a:ea typeface="MS Mincho"/>
                <a:cs typeface="Arial"/>
              </a:rPr>
              <a:t>、学校へ行きます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Hàng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sáng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tôi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chạy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bộ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rồi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tắm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sau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đó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đến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trường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 marL="342900" lvl="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Times New Roman"/>
                <a:cs typeface="Arial"/>
              </a:rPr>
              <a:t>昨日、ビンコムへ行っ</a:t>
            </a:r>
            <a:r>
              <a:rPr lang="ja-JP" altLang="en-US" sz="2400" b="1" dirty="0" smtClean="0">
                <a:latin typeface="Times New Roman"/>
                <a:ea typeface="Times New Roman"/>
                <a:cs typeface="Arial"/>
              </a:rPr>
              <a:t>て</a:t>
            </a:r>
            <a:r>
              <a:rPr lang="ja-JP" altLang="en-US" sz="2400" dirty="0" smtClean="0">
                <a:latin typeface="Times New Roman"/>
                <a:ea typeface="Times New Roman"/>
                <a:cs typeface="Arial"/>
              </a:rPr>
              <a:t>、ともだちに会っ</a:t>
            </a:r>
            <a:r>
              <a:rPr lang="ja-JP" altLang="en-US" sz="2400" b="1" dirty="0" smtClean="0">
                <a:latin typeface="Times New Roman"/>
                <a:ea typeface="Times New Roman"/>
                <a:cs typeface="Arial"/>
              </a:rPr>
              <a:t>て</a:t>
            </a:r>
            <a:r>
              <a:rPr lang="ja-JP" altLang="en-US" sz="2400" dirty="0" smtClean="0">
                <a:latin typeface="Times New Roman"/>
                <a:ea typeface="Times New Roman"/>
                <a:cs typeface="Arial"/>
              </a:rPr>
              <a:t>、えいがを見ました。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Hôm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qua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tôi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đã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đến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vincom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gặp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bạn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và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xem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altLang="ja-JP" sz="2400" dirty="0" err="1" smtClean="0">
                <a:latin typeface="Times New Roman"/>
                <a:ea typeface="Times New Roman"/>
                <a:cs typeface="Arial"/>
              </a:rPr>
              <a:t>phim</a:t>
            </a:r>
            <a:r>
              <a:rPr lang="en-US" altLang="ja-JP" sz="2400" dirty="0" smtClean="0">
                <a:latin typeface="Times New Roman"/>
                <a:ea typeface="Times New Roman"/>
                <a:cs typeface="Arial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Times New Roman"/>
                <a:cs typeface="Arial"/>
              </a:rPr>
              <a:t>毎</a:t>
            </a:r>
            <a:r>
              <a:rPr lang="ja-JP" altLang="en-US" sz="2400" dirty="0" smtClean="0">
                <a:latin typeface="Times New Roman"/>
                <a:ea typeface="Times New Roman"/>
                <a:cs typeface="Arial"/>
              </a:rPr>
              <a:t>月、ハノイ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へ行っ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て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、こい</a:t>
            </a:r>
            <a:r>
              <a:rPr lang="ja-JP" altLang="en-US" sz="2400">
                <a:latin typeface="Times New Roman"/>
                <a:ea typeface="MS Mincho"/>
                <a:cs typeface="Times New Roman"/>
              </a:rPr>
              <a:t>び</a:t>
            </a:r>
            <a:r>
              <a:rPr lang="ja-JP" altLang="en-US" sz="2400" smtClean="0">
                <a:latin typeface="Times New Roman"/>
                <a:ea typeface="MS Mincho"/>
                <a:cs typeface="Times New Roman"/>
              </a:rPr>
              <a:t>と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smtClean="0">
                <a:latin typeface="Times New Roman"/>
                <a:ea typeface="MS Mincho"/>
                <a:cs typeface="Times New Roman"/>
              </a:rPr>
              <a:t>会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っ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て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、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それか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らごはんを食べます。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Mỗi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tháng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tôi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đến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Hà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Nội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gặp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người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yêu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sau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đó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đi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ăn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0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0"/>
            <a:ext cx="8382000" cy="162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)         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   ---&gt;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くて、～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    ...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.....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    A(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)         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　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---&gt;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で、～　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N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---&gt;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で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、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50" y="1447800"/>
            <a:ext cx="9000473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Cách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nối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 2 hay </a:t>
            </a:r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nhiều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tính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từ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với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Times New Roman"/>
                <a:ea typeface="MS Mincho"/>
              </a:rPr>
              <a:t>nhau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</a:rPr>
              <a:t>, </a:t>
            </a:r>
            <a:r>
              <a:rPr lang="en-US" sz="2400" i="1" dirty="0" smtClean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2 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hay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nhiều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danh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với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nhau</a:t>
            </a:r>
            <a:r>
              <a:rPr lang="en-US" sz="2400" i="1" dirty="0">
                <a:solidFill>
                  <a:srgbClr val="00B0F0"/>
                </a:solidFill>
                <a:latin typeface="Times New Roman"/>
                <a:ea typeface="MS Mincho"/>
                <a:cs typeface="Times New Roman"/>
              </a:rPr>
              <a:t>.</a:t>
            </a:r>
          </a:p>
          <a:p>
            <a:r>
              <a:rPr lang="en-US" sz="2400" dirty="0" err="1">
                <a:latin typeface="Times New Roman"/>
                <a:ea typeface="MS Mincho"/>
              </a:rPr>
              <a:t>Các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tính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từ</a:t>
            </a:r>
            <a:r>
              <a:rPr lang="en-US" sz="2400" dirty="0">
                <a:latin typeface="Times New Roman"/>
                <a:ea typeface="MS Mincho"/>
              </a:rPr>
              <a:t>, </a:t>
            </a:r>
            <a:r>
              <a:rPr lang="en-US" sz="2400" dirty="0" err="1">
                <a:latin typeface="Times New Roman"/>
                <a:ea typeface="MS Mincho"/>
              </a:rPr>
              <a:t>danh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từ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cách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nhau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bởi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dấu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</a:rPr>
              <a:t>phẩy</a:t>
            </a:r>
            <a:r>
              <a:rPr lang="en-US" sz="2400" dirty="0" smtClean="0">
                <a:latin typeface="Times New Roman"/>
                <a:ea typeface="MS Mincho"/>
              </a:rPr>
              <a:t>. </a:t>
            </a:r>
            <a:endParaRPr lang="vi-VN" sz="2400" dirty="0" smtClean="0">
              <a:latin typeface="Times New Roman"/>
              <a:ea typeface="MS Minch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ホ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ア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さ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んは　きれい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、あたまがいいです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Bạn Hoa xinh gái và thông minh.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の</a:t>
            </a:r>
            <a:r>
              <a:rPr lang="ja-JP" altLang="en-US" sz="2400" dirty="0" smtClean="0">
                <a:latin typeface="MS Mincho"/>
                <a:ea typeface="MS Mincho"/>
              </a:rPr>
              <a:t>じ</a:t>
            </a:r>
            <a:r>
              <a:rPr lang="ja-JP" altLang="en-US" sz="2400" dirty="0">
                <a:latin typeface="MS Mincho"/>
                <a:ea typeface="MS Mincho"/>
              </a:rPr>
              <a:t>し</a:t>
            </a:r>
            <a:r>
              <a:rPr lang="ja-JP" altLang="en-US" sz="2400" dirty="0" smtClean="0">
                <a:latin typeface="MS Mincho"/>
                <a:ea typeface="MS Mincho"/>
              </a:rPr>
              <a:t>ょ</a:t>
            </a:r>
            <a:r>
              <a:rPr lang="ja-JP" altLang="en-US" sz="2400" dirty="0" smtClean="0">
                <a:latin typeface="Times New Roman"/>
                <a:ea typeface="MS Mincho"/>
              </a:rPr>
              <a:t>は</a:t>
            </a:r>
            <a:r>
              <a:rPr lang="ja-JP" altLang="en-US" sz="2400" dirty="0">
                <a:latin typeface="Times New Roman"/>
                <a:ea typeface="MS Mincho"/>
              </a:rPr>
              <a:t>よく</a:t>
            </a:r>
            <a:r>
              <a:rPr lang="ja-JP" altLang="en-US" sz="2400" b="1" dirty="0">
                <a:latin typeface="Times New Roman"/>
                <a:ea typeface="MS Mincho"/>
              </a:rPr>
              <a:t>て</a:t>
            </a:r>
            <a:r>
              <a:rPr lang="ja-JP" altLang="en-US" sz="2400" dirty="0" smtClean="0">
                <a:latin typeface="Times New Roman"/>
                <a:ea typeface="MS Mincho"/>
              </a:rPr>
              <a:t>、</a:t>
            </a:r>
            <a:r>
              <a:rPr lang="ja-JP" altLang="en-US" sz="2400" dirty="0" smtClean="0">
                <a:latin typeface="MS Mincho"/>
                <a:ea typeface="MS Mincho"/>
              </a:rPr>
              <a:t>やす</a:t>
            </a:r>
            <a:r>
              <a:rPr lang="ja-JP" altLang="en-US" sz="2400" dirty="0" smtClean="0">
                <a:latin typeface="Times New Roman"/>
                <a:ea typeface="MS Mincho"/>
              </a:rPr>
              <a:t>い</a:t>
            </a:r>
            <a:r>
              <a:rPr lang="ja-JP" altLang="en-US" sz="2400" dirty="0">
                <a:latin typeface="Times New Roman"/>
                <a:ea typeface="MS Mincho"/>
              </a:rPr>
              <a:t>です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Quyển từ điển này tốt và đẹp.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ロ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ンさ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んは　</a:t>
            </a:r>
            <a:r>
              <a:rPr lang="ja-JP" altLang="en-US" sz="2400" dirty="0" smtClean="0">
                <a:latin typeface="MS Mincho"/>
                <a:ea typeface="MS Mincho"/>
              </a:rPr>
              <a:t>わか</a:t>
            </a:r>
            <a:r>
              <a:rPr lang="ja-JP" altLang="en-US" sz="2400" dirty="0" smtClean="0">
                <a:latin typeface="Times New Roman"/>
                <a:ea typeface="MS Mincho"/>
              </a:rPr>
              <a:t>く</a:t>
            </a:r>
            <a:r>
              <a:rPr lang="ja-JP" altLang="en-US" sz="2400" b="1" dirty="0">
                <a:latin typeface="Times New Roman"/>
                <a:ea typeface="MS Mincho"/>
              </a:rPr>
              <a:t>て</a:t>
            </a:r>
            <a:r>
              <a:rPr lang="ja-JP" altLang="en-US" sz="2400" dirty="0">
                <a:latin typeface="Times New Roman"/>
                <a:ea typeface="MS Mincho"/>
              </a:rPr>
              <a:t>、ハンサ</a:t>
            </a:r>
            <a:r>
              <a:rPr lang="ja-JP" altLang="en-US" sz="2400" dirty="0" smtClean="0">
                <a:latin typeface="Times New Roman"/>
                <a:ea typeface="MS Mincho"/>
              </a:rPr>
              <a:t>ムで</a:t>
            </a:r>
            <a:r>
              <a:rPr lang="ja-JP" altLang="en-US" sz="2400" dirty="0">
                <a:latin typeface="Times New Roman"/>
                <a:ea typeface="MS Mincho"/>
              </a:rPr>
              <a:t>す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Bạn Long trẻ và đẹp trai. </a:t>
            </a:r>
            <a:endParaRPr lang="en-US" altLang="ja-JP" sz="2400" dirty="0">
              <a:latin typeface="Times New Roman"/>
              <a:ea typeface="MS Minch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フェ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は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Arial"/>
              </a:rPr>
              <a:t> 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しずか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、きれいな町です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PMincho" pitchFamily="18" charset="-128"/>
                <a:cs typeface="Arial"/>
              </a:rPr>
              <a:t>Huế là thành phố yên tĩnh và đẹp.</a:t>
            </a:r>
            <a:endParaRPr lang="en-US" altLang="ja-JP" sz="2400" dirty="0" smtClean="0">
              <a:latin typeface="+mj-lt"/>
              <a:ea typeface="MS PMincho" pitchFamily="18" charset="-128"/>
              <a:cs typeface="Arial"/>
            </a:endParaRPr>
          </a:p>
          <a:p>
            <a:pPr marR="190500"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508000" algn="l"/>
              </a:tabLst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Chú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ý :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Riêng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cấu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trúc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chỉ</a:t>
            </a:r>
            <a:r>
              <a:rPr lang="en-US" sz="2400" b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sử</a:t>
            </a:r>
            <a:r>
              <a:rPr lang="en-US" sz="2400" b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cùng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chủ</a:t>
            </a:r>
            <a:r>
              <a:rPr lang="en-US" sz="2400" b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ngữ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ngữ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nhau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nó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trở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)</a:t>
            </a:r>
            <a:r>
              <a:rPr lang="vi-VN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マ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リ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アさ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　は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ょう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し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、ノエ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ルさ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んは会社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員で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74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658" y="2286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V1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てから、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V2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ます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449" y="745723"/>
            <a:ext cx="8610600" cy="606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65100" lv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399415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V1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rồi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V2 /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Sau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khi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,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Diễn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tả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sự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liên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tiếp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của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khi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1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kết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thúc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mới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2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nhấn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mạnh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ở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vế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sau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Thì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của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câu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chia ở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động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từ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cuối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câu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.</a:t>
            </a:r>
            <a:endParaRPr lang="en-US" sz="2400" b="1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国</a:t>
            </a:r>
            <a:r>
              <a:rPr lang="ja-JP" altLang="en-US" sz="2400" dirty="0" smtClean="0">
                <a:ea typeface="MS Mincho"/>
                <a:cs typeface="Arial"/>
              </a:rPr>
              <a:t>へかえっ</a:t>
            </a:r>
            <a:r>
              <a:rPr lang="ja-JP" altLang="en-US" sz="2400" b="1" dirty="0">
                <a:ea typeface="MS Mincho"/>
                <a:cs typeface="Arial"/>
              </a:rPr>
              <a:t>てから</a:t>
            </a:r>
            <a:r>
              <a:rPr lang="ja-JP" altLang="en-US" sz="2400" dirty="0" smtClean="0">
                <a:ea typeface="MS Mincho"/>
                <a:cs typeface="Arial"/>
              </a:rPr>
              <a:t>、ベトナムで日本の</a:t>
            </a:r>
            <a:r>
              <a:rPr lang="ja-JP" altLang="en-US" sz="2400" dirty="0">
                <a:ea typeface="MS Mincho"/>
                <a:cs typeface="Arial"/>
              </a:rPr>
              <a:t>会社</a:t>
            </a:r>
            <a:r>
              <a:rPr lang="ja-JP" altLang="en-US" sz="2400" dirty="0" smtClean="0">
                <a:ea typeface="MS Mincho"/>
                <a:cs typeface="Arial"/>
              </a:rPr>
              <a:t>ではたらきたいです。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Sau khi về nước tôi muốn làm ở công ty Nhật tại Việt Nam.</a:t>
            </a:r>
            <a:endParaRPr lang="en-US" altLang="ja-JP" sz="2400" dirty="0" smtClean="0">
              <a:latin typeface="+mj-lt"/>
              <a:ea typeface="MS Mincho"/>
              <a:cs typeface="Arial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コンサートが </a:t>
            </a:r>
            <a:r>
              <a:rPr lang="ja-JP" altLang="en-US" sz="2400" dirty="0" smtClean="0">
                <a:ea typeface="MS Mincho"/>
                <a:cs typeface="Arial"/>
              </a:rPr>
              <a:t>おわ</a:t>
            </a:r>
            <a:r>
              <a:rPr lang="ja-JP" altLang="en-US" sz="2400" dirty="0">
                <a:ea typeface="MS Mincho"/>
                <a:cs typeface="Arial"/>
              </a:rPr>
              <a:t>っ</a:t>
            </a:r>
            <a:r>
              <a:rPr lang="ja-JP" altLang="en-US" sz="2400" b="1" dirty="0">
                <a:ea typeface="MS Mincho"/>
                <a:cs typeface="Arial"/>
              </a:rPr>
              <a:t>てから</a:t>
            </a:r>
            <a:r>
              <a:rPr lang="ja-JP" altLang="en-US" sz="2400" dirty="0">
                <a:ea typeface="MS Mincho"/>
                <a:cs typeface="Arial"/>
              </a:rPr>
              <a:t>、レストランで 食事しました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Sau khi buổi hòa nhạc kết thúc tôi đã đi ăn tối ở nhà hàng.</a:t>
            </a:r>
            <a:r>
              <a:rPr lang="ja-JP" alt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endParaRPr lang="en-US" altLang="ja-JP" sz="24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MS Mincho"/>
                <a:ea typeface="MS Mincho"/>
              </a:rPr>
              <a:t>じ</a:t>
            </a:r>
            <a:r>
              <a:rPr lang="ja-JP" altLang="en-US" sz="2400" dirty="0">
                <a:latin typeface="MS Mincho"/>
                <a:ea typeface="MS Mincho"/>
              </a:rPr>
              <a:t>ゅぎょ</a:t>
            </a:r>
            <a:r>
              <a:rPr lang="ja-JP" altLang="en-US" sz="2400" dirty="0" smtClean="0">
                <a:latin typeface="MS Mincho"/>
                <a:ea typeface="MS Mincho"/>
              </a:rPr>
              <a:t>う</a:t>
            </a:r>
            <a:r>
              <a:rPr lang="ja-JP" altLang="en-US" sz="2400" dirty="0" smtClean="0">
                <a:latin typeface="Times New Roman"/>
                <a:ea typeface="MS Mincho"/>
              </a:rPr>
              <a:t>が</a:t>
            </a:r>
            <a:r>
              <a:rPr lang="ja-JP" altLang="en-US" sz="2400" dirty="0" smtClean="0">
                <a:latin typeface="MS Mincho"/>
                <a:ea typeface="MS Mincho"/>
              </a:rPr>
              <a:t>お</a:t>
            </a:r>
            <a:r>
              <a:rPr lang="ja-JP" altLang="en-US" sz="2400" dirty="0" smtClean="0">
                <a:latin typeface="Times New Roman"/>
                <a:ea typeface="MS Mincho"/>
              </a:rPr>
              <a:t>わ</a:t>
            </a:r>
            <a:r>
              <a:rPr lang="ja-JP" altLang="en-US" sz="2400" dirty="0">
                <a:latin typeface="Times New Roman"/>
                <a:ea typeface="MS Mincho"/>
              </a:rPr>
              <a:t>っ</a:t>
            </a:r>
            <a:r>
              <a:rPr lang="ja-JP" altLang="en-US" sz="2400" b="1" dirty="0">
                <a:latin typeface="Times New Roman"/>
                <a:ea typeface="MS Mincho"/>
              </a:rPr>
              <a:t>てから</a:t>
            </a:r>
            <a:r>
              <a:rPr lang="ja-JP" altLang="en-US" sz="2400" dirty="0" smtClean="0">
                <a:latin typeface="Times New Roman"/>
                <a:ea typeface="MS Mincho"/>
              </a:rPr>
              <a:t>，</a:t>
            </a:r>
            <a:r>
              <a:rPr lang="ja-JP" altLang="en-US" sz="2400" dirty="0" smtClean="0">
                <a:latin typeface="MS Mincho"/>
                <a:ea typeface="MS Mincho"/>
              </a:rPr>
              <a:t>いえ</a:t>
            </a:r>
            <a:r>
              <a:rPr lang="ja-JP" altLang="en-US" sz="2400" dirty="0" smtClean="0">
                <a:latin typeface="Times New Roman"/>
                <a:ea typeface="MS Mincho"/>
              </a:rPr>
              <a:t>へ</a:t>
            </a:r>
            <a:r>
              <a:rPr lang="ja-JP" altLang="en-US" sz="2400" dirty="0" smtClean="0">
                <a:latin typeface="MS Mincho"/>
                <a:ea typeface="MS Mincho"/>
              </a:rPr>
              <a:t>かえ</a:t>
            </a:r>
            <a:r>
              <a:rPr lang="ja-JP" altLang="en-US" sz="2400" dirty="0" smtClean="0">
                <a:latin typeface="Times New Roman"/>
                <a:ea typeface="MS Mincho"/>
              </a:rPr>
              <a:t>っ</a:t>
            </a:r>
            <a:r>
              <a:rPr lang="ja-JP" altLang="en-US" sz="2400" dirty="0">
                <a:latin typeface="Times New Roman"/>
                <a:ea typeface="MS Mincho"/>
              </a:rPr>
              <a:t>て</a:t>
            </a:r>
            <a:r>
              <a:rPr lang="ja-JP" altLang="en-US" sz="2400" dirty="0" smtClean="0">
                <a:latin typeface="Times New Roman"/>
                <a:ea typeface="MS Mincho"/>
              </a:rPr>
              <a:t>、ご</a:t>
            </a:r>
            <a:r>
              <a:rPr lang="ja-JP" altLang="en-US" sz="2400" dirty="0" smtClean="0">
                <a:latin typeface="MS Mincho"/>
                <a:ea typeface="MS Mincho"/>
              </a:rPr>
              <a:t>はん</a:t>
            </a:r>
            <a:r>
              <a:rPr lang="ja-JP" altLang="en-US" sz="2400" dirty="0" smtClean="0">
                <a:latin typeface="Times New Roman"/>
                <a:ea typeface="MS Mincho"/>
              </a:rPr>
              <a:t>を食べ</a:t>
            </a:r>
            <a:r>
              <a:rPr lang="ja-JP" altLang="en-US" sz="2400" dirty="0">
                <a:latin typeface="Times New Roman"/>
                <a:ea typeface="MS Mincho"/>
              </a:rPr>
              <a:t>ました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Sau khi kết thúc buổi học tôi về nhà và ăn cơm.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そつぎょうし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てか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、専門をべんきょうします。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Sau khi tốt nghiệp tôi sẽ học lên chuyên môn.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32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7255" y="1524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N1</a:t>
            </a:r>
            <a:r>
              <a:rPr lang="fr-FR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/>
              </a:rPr>
              <a:t>は</a:t>
            </a:r>
            <a:r>
              <a:rPr lang="fr-FR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N2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/>
              </a:rPr>
              <a:t>が</a:t>
            </a:r>
            <a:r>
              <a:rPr lang="fr-FR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</a:t>
            </a:r>
            <a:r>
              <a:rPr lang="fr-FR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/>
              </a:rPr>
              <a:t>で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/>
              </a:rPr>
              <a:t>す</a:t>
            </a:r>
            <a:endParaRPr lang="en-US" sz="2800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382000" cy="555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Miêu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tả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cụ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thể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một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phần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bộ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phận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của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người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hoặc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vật</a:t>
            </a:r>
            <a:r>
              <a:rPr lang="fr-FR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N1 là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chủ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đề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của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câu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, N2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chỉ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chủ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đề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được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bổ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nghĩa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bởi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tính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, N2 </a:t>
            </a:r>
            <a:r>
              <a:rPr lang="fr-FR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fr-FR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fr-FR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N1</a:t>
            </a:r>
            <a:r>
              <a:rPr lang="vi-VN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Ví dụ: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Times New Roman"/>
                <a:cs typeface="Arial"/>
              </a:rPr>
              <a:t>フェ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は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食べ物が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おいしいで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す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</a:rPr>
              <a:t>Đồ ăn Huế ngon.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ダラット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はワイン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が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  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ゆ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うめい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です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</a:rPr>
              <a:t>Rượu Đà Lạt nổi tiếng.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</a:rPr>
              <a:t>クアンさ</a:t>
            </a:r>
            <a:r>
              <a:rPr lang="ja-JP" altLang="en-US" sz="2400" dirty="0">
                <a:latin typeface="Times New Roman"/>
                <a:ea typeface="MS Mincho"/>
              </a:rPr>
              <a:t>んは　背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せ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　が　高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たか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いです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Bạn Quang thì cao.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フンさんは</a:t>
            </a:r>
            <a:r>
              <a:rPr lang="vi-VN" altLang="ja-JP" sz="2400" dirty="0" smtClean="0">
                <a:effectLst/>
                <a:latin typeface="Times New Roman"/>
                <a:ea typeface="MS Mincho"/>
                <a:cs typeface="Times New Roman"/>
              </a:rPr>
              <a:t>  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かみ</a:t>
            </a:r>
            <a:r>
              <a:rPr lang="vi-VN" altLang="ja-JP" sz="2400" dirty="0" smtClean="0">
                <a:effectLst/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が</a:t>
            </a:r>
            <a:r>
              <a:rPr lang="vi-VN" altLang="ja-JP" sz="2400" dirty="0" smtClean="0">
                <a:effectLst/>
                <a:latin typeface="Times New Roman"/>
                <a:ea typeface="MS Mincho"/>
                <a:cs typeface="Times New Roman"/>
              </a:rPr>
              <a:t>  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長いです。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Mái tóc bạn Hùng dài.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09584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どうやって　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V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ます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か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3151" y="954066"/>
            <a:ext cx="8610600" cy="540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như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thế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nào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bằng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cách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nào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,...&gt;</a:t>
            </a:r>
            <a:endParaRPr lang="en-US" sz="2400" dirty="0">
              <a:solidFill>
                <a:srgbClr val="0070C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để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hỏi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cách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phương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thức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một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việc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nào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đó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</a:rPr>
              <a:t>会</a:t>
            </a:r>
            <a:r>
              <a:rPr lang="ja-JP" altLang="en-US" sz="2400" dirty="0">
                <a:latin typeface="Times New Roman"/>
                <a:ea typeface="MS Mincho"/>
              </a:rPr>
              <a:t>社</a:t>
            </a:r>
            <a:r>
              <a:rPr lang="ja-JP" altLang="en-US" sz="2400" dirty="0" smtClean="0">
                <a:latin typeface="Times New Roman"/>
                <a:ea typeface="MS Mincho"/>
              </a:rPr>
              <a:t>まで　</a:t>
            </a:r>
            <a:r>
              <a:rPr lang="ja-JP" altLang="en-US" sz="2400" b="1" dirty="0" smtClean="0">
                <a:latin typeface="Times New Roman"/>
                <a:ea typeface="MS Mincho"/>
              </a:rPr>
              <a:t>ど</a:t>
            </a:r>
            <a:r>
              <a:rPr lang="ja-JP" altLang="en-US" sz="2400" b="1" dirty="0">
                <a:latin typeface="Times New Roman"/>
                <a:ea typeface="MS Mincho"/>
              </a:rPr>
              <a:t>うやっ</a:t>
            </a:r>
            <a:r>
              <a:rPr lang="ja-JP" altLang="en-US" sz="2400" b="1" dirty="0" smtClean="0">
                <a:latin typeface="Times New Roman"/>
                <a:ea typeface="MS Mincho"/>
              </a:rPr>
              <a:t>て　</a:t>
            </a:r>
            <a:r>
              <a:rPr lang="ja-JP" altLang="en-US" sz="2400" dirty="0" smtClean="0">
                <a:latin typeface="Times New Roman"/>
                <a:ea typeface="MS Mincho"/>
              </a:rPr>
              <a:t>行き</a:t>
            </a:r>
            <a:r>
              <a:rPr lang="ja-JP" altLang="en-US" sz="2400" dirty="0">
                <a:latin typeface="Times New Roman"/>
                <a:ea typeface="MS Mincho"/>
              </a:rPr>
              <a:t>ます</a:t>
            </a:r>
            <a:r>
              <a:rPr lang="ja-JP" altLang="en-US" sz="2400" dirty="0" smtClean="0">
                <a:latin typeface="Times New Roman"/>
                <a:ea typeface="MS Mincho"/>
              </a:rPr>
              <a:t>か。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như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thế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nào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đến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công ty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? </a:t>
            </a:r>
            <a:endParaRPr lang="vi-VN" sz="2400" dirty="0">
              <a:latin typeface="Times New Roman"/>
              <a:ea typeface="MS Mincho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、、、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この</a:t>
            </a:r>
            <a:r>
              <a:rPr lang="ja-JP" altLang="en-US" sz="2400" dirty="0">
                <a:latin typeface="Times New Roman"/>
                <a:ea typeface="MS Mincho"/>
              </a:rPr>
              <a:t>道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みち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へまっすぐ</a:t>
            </a:r>
            <a:r>
              <a:rPr lang="ja-JP" altLang="en-US" sz="2400" dirty="0" smtClean="0">
                <a:latin typeface="Times New Roman"/>
                <a:ea typeface="MS Mincho"/>
              </a:rPr>
              <a:t>行っ</a:t>
            </a:r>
            <a:r>
              <a:rPr lang="ja-JP" altLang="en-US" sz="2400" dirty="0">
                <a:latin typeface="Times New Roman"/>
                <a:ea typeface="MS Mincho"/>
              </a:rPr>
              <a:t>て</a:t>
            </a:r>
            <a:r>
              <a:rPr lang="ja-JP" altLang="en-US" sz="2400" dirty="0" smtClean="0">
                <a:latin typeface="Times New Roman"/>
                <a:ea typeface="MS Mincho"/>
              </a:rPr>
              <a:t>、</a:t>
            </a:r>
            <a:r>
              <a:rPr lang="ja-JP" altLang="en-US" sz="2400" dirty="0" smtClean="0">
                <a:latin typeface="MS Mincho"/>
                <a:ea typeface="MS Mincho"/>
              </a:rPr>
              <a:t>し</a:t>
            </a:r>
            <a:r>
              <a:rPr lang="ja-JP" altLang="en-US" sz="2400" dirty="0">
                <a:latin typeface="MS Mincho"/>
                <a:ea typeface="MS Mincho"/>
              </a:rPr>
              <a:t>ん</a:t>
            </a:r>
            <a:r>
              <a:rPr lang="ja-JP" altLang="en-US" sz="2400" dirty="0" smtClean="0">
                <a:latin typeface="MS Mincho"/>
                <a:ea typeface="MS Mincho"/>
              </a:rPr>
              <a:t>ごう</a:t>
            </a:r>
            <a:r>
              <a:rPr lang="ja-JP" altLang="en-US" sz="2400" dirty="0" smtClean="0">
                <a:latin typeface="Times New Roman"/>
                <a:ea typeface="MS Mincho"/>
              </a:rPr>
              <a:t>を右へ</a:t>
            </a:r>
            <a:r>
              <a:rPr lang="ja-JP" altLang="en-US" sz="2400" dirty="0">
                <a:latin typeface="Times New Roman"/>
                <a:ea typeface="MS Mincho"/>
              </a:rPr>
              <a:t>まがって、</a:t>
            </a:r>
            <a:r>
              <a:rPr lang="en-US" sz="2400" dirty="0">
                <a:latin typeface="Times New Roman"/>
                <a:ea typeface="MS Mincho"/>
              </a:rPr>
              <a:t>5</a:t>
            </a:r>
            <a:r>
              <a:rPr lang="ja-JP" altLang="en-US" sz="2400" dirty="0" smtClean="0">
                <a:latin typeface="Times New Roman"/>
                <a:ea typeface="MS Mincho"/>
              </a:rPr>
              <a:t>分ぐ</a:t>
            </a:r>
            <a:r>
              <a:rPr lang="ja-JP" altLang="en-US" sz="2400" dirty="0">
                <a:latin typeface="Times New Roman"/>
                <a:ea typeface="MS Mincho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</a:rPr>
              <a:t>い</a:t>
            </a:r>
            <a:r>
              <a:rPr lang="ja-JP" altLang="en-US" sz="2400" dirty="0" smtClean="0">
                <a:latin typeface="MS Mincho"/>
                <a:ea typeface="MS Mincho"/>
              </a:rPr>
              <a:t>ある</a:t>
            </a:r>
            <a:r>
              <a:rPr lang="ja-JP" altLang="en-US" sz="2400" dirty="0" smtClean="0">
                <a:latin typeface="Times New Roman"/>
                <a:ea typeface="MS Mincho"/>
              </a:rPr>
              <a:t>き</a:t>
            </a:r>
            <a:r>
              <a:rPr lang="ja-JP" altLang="en-US" sz="2400" dirty="0">
                <a:latin typeface="Times New Roman"/>
                <a:ea typeface="MS Mincho"/>
              </a:rPr>
              <a:t>ま</a:t>
            </a:r>
            <a:r>
              <a:rPr lang="ja-JP" altLang="en-US" sz="2400" dirty="0" smtClean="0">
                <a:latin typeface="Times New Roman"/>
                <a:ea typeface="MS Mincho"/>
              </a:rPr>
              <a:t>す。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Đi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thẳng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con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đường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này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Rẽ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phải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đèn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giao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đi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bộ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5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phút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đến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. 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a typeface="MS Mincho"/>
                <a:cs typeface="Arial"/>
              </a:rPr>
              <a:t>大</a:t>
            </a:r>
            <a:r>
              <a:rPr lang="ja-JP" altLang="en-US" sz="2400" dirty="0">
                <a:ea typeface="MS Mincho"/>
                <a:cs typeface="Arial"/>
              </a:rPr>
              <a:t>学まで</a:t>
            </a:r>
            <a:r>
              <a:rPr lang="en-US" sz="14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b="1" dirty="0">
                <a:ea typeface="MS Mincho"/>
                <a:cs typeface="Arial"/>
              </a:rPr>
              <a:t>どうやって</a:t>
            </a:r>
            <a:r>
              <a:rPr lang="en-US" sz="14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dirty="0">
                <a:ea typeface="MS Mincho"/>
                <a:cs typeface="Arial"/>
              </a:rPr>
              <a:t>行きますか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Đến trường bạn đi ntn?</a:t>
            </a:r>
            <a:endParaRPr lang="en-US" altLang="ja-JP" sz="1400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ea typeface="MS Mincho"/>
                <a:cs typeface="Arial"/>
              </a:rPr>
              <a:t>、、、</a:t>
            </a:r>
            <a:r>
              <a:rPr lang="ja-JP" altLang="en-US" sz="2400" dirty="0">
                <a:ea typeface="MS Mincho"/>
                <a:cs typeface="Arial"/>
              </a:rPr>
              <a:t>バ</a:t>
            </a:r>
            <a:r>
              <a:rPr lang="ja-JP" altLang="en-US" sz="2400" dirty="0" smtClean="0">
                <a:ea typeface="MS Mincho"/>
                <a:cs typeface="Arial"/>
              </a:rPr>
              <a:t>スのりばま</a:t>
            </a:r>
            <a:r>
              <a:rPr lang="ja-JP" altLang="en-US" sz="2400" dirty="0">
                <a:ea typeface="MS Mincho"/>
                <a:cs typeface="Arial"/>
              </a:rPr>
              <a:t>で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5</a:t>
            </a:r>
            <a:r>
              <a:rPr lang="ja-JP" altLang="en-US" sz="2400" dirty="0">
                <a:ea typeface="MS Mincho"/>
                <a:cs typeface="Arial"/>
              </a:rPr>
              <a:t>分ぐらいあるいて、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16</a:t>
            </a:r>
            <a:r>
              <a:rPr lang="ja-JP" altLang="en-US" sz="2400" dirty="0" smtClean="0">
                <a:ea typeface="MS Mincho"/>
                <a:cs typeface="Arial"/>
              </a:rPr>
              <a:t>ばんの</a:t>
            </a:r>
            <a:r>
              <a:rPr lang="ja-JP" altLang="en-US" sz="2400" dirty="0">
                <a:ea typeface="MS Mincho"/>
                <a:cs typeface="Arial"/>
              </a:rPr>
              <a:t>バス</a:t>
            </a:r>
            <a:r>
              <a:rPr lang="ja-JP" altLang="en-US" sz="2400" dirty="0" smtClean="0">
                <a:ea typeface="MS Mincho"/>
                <a:cs typeface="Arial"/>
              </a:rPr>
              <a:t>にのっ</a:t>
            </a:r>
            <a:r>
              <a:rPr lang="ja-JP" altLang="en-US" sz="2400" dirty="0">
                <a:ea typeface="MS Mincho"/>
                <a:cs typeface="Arial"/>
              </a:rPr>
              <a:t>て、大</a:t>
            </a:r>
            <a:r>
              <a:rPr lang="ja-JP" altLang="en-US" sz="2400" dirty="0" smtClean="0">
                <a:ea typeface="MS Mincho"/>
                <a:cs typeface="Arial"/>
              </a:rPr>
              <a:t>学前で</a:t>
            </a:r>
            <a:r>
              <a:rPr lang="ja-JP" altLang="en-US" sz="2400" dirty="0">
                <a:ea typeface="MS Mincho"/>
                <a:cs typeface="Arial"/>
              </a:rPr>
              <a:t>おります。</a:t>
            </a:r>
            <a:r>
              <a:rPr lang="ja-JP" altLang="en-US" sz="2400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Tôi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bộ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khoảng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5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phút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đến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bến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xe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bus,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lên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xe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số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16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xuống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ở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đằng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trường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.</a:t>
            </a:r>
            <a:endParaRPr lang="en-US" altLang="ja-JP" sz="2400" dirty="0" smtClean="0">
              <a:ea typeface="MS Minch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1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586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167</cp:revision>
  <dcterms:created xsi:type="dcterms:W3CDTF">2018-08-06T03:19:53Z</dcterms:created>
  <dcterms:modified xsi:type="dcterms:W3CDTF">2018-10-24T02:57:13Z</dcterms:modified>
</cp:coreProperties>
</file>