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  <p:sldMasterId id="2147484021" r:id="rId2"/>
  </p:sldMasterIdLst>
  <p:notesMasterIdLst>
    <p:notesMasterId r:id="rId10"/>
  </p:notesMasterIdLst>
  <p:sldIdLst>
    <p:sldId id="289" r:id="rId3"/>
    <p:sldId id="258" r:id="rId4"/>
    <p:sldId id="282" r:id="rId5"/>
    <p:sldId id="293" r:id="rId6"/>
    <p:sldId id="292" r:id="rId7"/>
    <p:sldId id="29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>
        <p:scale>
          <a:sx n="76" d="100"/>
          <a:sy n="76" d="100"/>
        </p:scale>
        <p:origin x="-120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674D-420A-4DB0-A4DC-EC1BE1388C9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67B82-341D-42F7-B91B-146FD5B2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93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8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40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9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32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D4246E-E8B1-4AE6-A578-960906E90A8F}" type="datetimeFigureOut">
              <a:rPr lang="en-US" smtClean="0">
                <a:solidFill>
                  <a:prstClr val="black"/>
                </a:solidFill>
              </a:rPr>
              <a:pPr/>
              <a:t>10/17/2018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6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1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246E-E8B1-4AE6-A578-960906E90A8F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770F-E393-4299-ACD8-CDA982FD2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3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3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Gv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3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altLang="en-US" sz="5400" b="1" kern="1200" baseline="0" smtClean="0">
          <a:solidFill>
            <a:srgbClr val="0070C0"/>
          </a:solidFill>
          <a:effectLst/>
          <a:latin typeface="+mj-lt"/>
          <a:ea typeface="+mj-ea"/>
          <a:cs typeface="+mj-cs"/>
        </a:defRPr>
      </a:lvl1pPr>
    </p:titleStyle>
    <p:bodyStyle>
      <a:lvl1pPr marL="571500" indent="-571500" algn="l" defTabSz="914400" rtl="0" eaLnBrk="1" latinLnBrk="0" hangingPunct="1">
        <a:spcBef>
          <a:spcPct val="20000"/>
        </a:spcBef>
        <a:buFont typeface="+mj-lt"/>
        <a:buAutoNum type="romanUcPeriod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BÀI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 NHÓM ĐỘNG TỪ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133600"/>
            <a:ext cx="6324600" cy="1219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第</a:t>
            </a:r>
            <a:r>
              <a:rPr lang="vi-VN" altLang="ja-JP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14 </a:t>
            </a: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課</a:t>
            </a:r>
            <a:endParaRPr lang="en-US" sz="4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251" y="6324600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GV: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4195" y="1295400"/>
            <a:ext cx="8686800" cy="442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**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tiếng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Nhật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chia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3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1.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1: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đứng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trước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đuôi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chữ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thuộc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cột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い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2.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2: </a:t>
            </a:r>
            <a:r>
              <a:rPr lang="vi-VN" sz="2400" dirty="0">
                <a:latin typeface="Times New Roman" pitchFamily="18" charset="0"/>
                <a:ea typeface="MS Mincho"/>
                <a:cs typeface="Times New Roman" pitchFamily="18" charset="0"/>
              </a:rPr>
              <a:t>phần lớn là những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đứng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trước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đuôi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chữ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thuộc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cột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え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Ngoài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còn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ea typeface="MS Mincho"/>
                <a:cs typeface="Times New Roman" pitchFamily="18" charset="0"/>
              </a:rPr>
              <a:t>một số ít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đặc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biệt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mặc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dù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kết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thúc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trước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đuôi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chữ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thuộc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cột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い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nhưng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vẫn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thuộc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2.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3.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3: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gồm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2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します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và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きます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toàn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bộ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danh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endParaRPr lang="en-US" sz="2400" dirty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Đối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します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còn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danh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ngoại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lai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.</a:t>
            </a:r>
            <a:endParaRPr lang="en-US" sz="2400" dirty="0">
              <a:effectLst/>
              <a:latin typeface="Times New Roman" pitchFamily="18" charset="0"/>
              <a:ea typeface="MS Mincho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70585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 </a:t>
            </a:r>
            <a:r>
              <a:rPr lang="vi-V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 TỪ TRONG TIẾNG NHẬT 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43422"/>
            <a:ext cx="8648699" cy="566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vi-VN" altLang="ja-JP" sz="2400" b="1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Nhóm 1</a:t>
            </a:r>
            <a:r>
              <a:rPr lang="vi-VN" altLang="ja-JP" sz="2400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:</a:t>
            </a:r>
            <a:r>
              <a:rPr lang="ja-JP" altLang="en-US" sz="2400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「</a:t>
            </a:r>
            <a:r>
              <a:rPr lang="ja-JP" altLang="en-US" sz="2400" dirty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い」ま</a:t>
            </a:r>
            <a:r>
              <a:rPr lang="ja-JP" altLang="en-US" sz="2400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す</a:t>
            </a:r>
            <a:endParaRPr lang="vi-VN" altLang="ja-JP" sz="2400" dirty="0" smtClean="0">
              <a:solidFill>
                <a:srgbClr val="FF0000"/>
              </a:solidFill>
              <a:latin typeface="+mj-lt"/>
              <a:ea typeface="MS Mincho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い、ち、り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bỏ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い、ち、り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chuyển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thành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っ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て</a:t>
            </a:r>
            <a:endParaRPr lang="vi-VN" altLang="ja-JP" sz="2400" dirty="0" smtClean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か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い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　　→　　か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って</a:t>
            </a:r>
            <a:endParaRPr lang="en-US" sz="2400" dirty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ち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　　→　　ま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っ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て</a:t>
            </a:r>
            <a:endParaRPr lang="en-US" sz="2400" dirty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かえ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り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　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→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　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か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え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っ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て</a:t>
            </a:r>
            <a:endParaRPr lang="en-US" sz="2400" dirty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み、び、に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bỏ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み、び、に　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chuyển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thành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ん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で</a:t>
            </a:r>
            <a:endParaRPr lang="vi-VN" altLang="ja-JP" sz="2400" dirty="0">
              <a:solidFill>
                <a:srgbClr val="FF0000"/>
              </a:solidFill>
              <a:latin typeface="+mj-lt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の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み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ます　</a:t>
            </a:r>
            <a:r>
              <a:rPr 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　</a:t>
            </a:r>
            <a:r>
              <a:rPr 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 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→　　　の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んで</a:t>
            </a:r>
            <a:endParaRPr lang="en-US" sz="2400" dirty="0"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あそ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び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ます</a:t>
            </a:r>
            <a:r>
              <a:rPr 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　</a:t>
            </a:r>
            <a:r>
              <a:rPr 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→</a:t>
            </a:r>
            <a:r>
              <a:rPr 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     </a:t>
            </a:r>
            <a:r>
              <a:rPr 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あそ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んで</a:t>
            </a:r>
            <a:endParaRPr lang="en-US" sz="2400" dirty="0"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し</a:t>
            </a:r>
            <a:r>
              <a:rPr lang="ja-JP" altLang="en-US" sz="2400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に</a:t>
            </a:r>
            <a:r>
              <a:rPr lang="ja-JP" alt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ます</a:t>
            </a:r>
            <a:r>
              <a:rPr 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     </a:t>
            </a:r>
            <a:r>
              <a:rPr lang="ja-JP" altLang="en-US" sz="2400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　</a:t>
            </a:r>
            <a:r>
              <a:rPr lang="en-US" sz="2400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→</a:t>
            </a:r>
            <a:r>
              <a:rPr 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      </a:t>
            </a:r>
            <a:r>
              <a:rPr lang="ja-JP" altLang="en-US" sz="2400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しん</a:t>
            </a:r>
            <a:r>
              <a:rPr lang="ja-JP" alt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で</a:t>
            </a:r>
            <a:endParaRPr lang="en-US" sz="2400" dirty="0">
              <a:solidFill>
                <a:prstClr val="black"/>
              </a:solidFill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01" y="381000"/>
            <a:ext cx="86487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き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bỏ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き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chuyển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thành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い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て</a:t>
            </a:r>
            <a:endParaRPr lang="en-US" altLang="ja-JP" sz="2400" dirty="0" smtClean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き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　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　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い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は</a:t>
            </a:r>
            <a:r>
              <a:rPr lang="ja-JP" altLang="en-US" sz="2400" dirty="0">
                <a:latin typeface="MS Mincho"/>
                <a:ea typeface="MS Mincho"/>
                <a:cs typeface="Times New Roman"/>
              </a:rPr>
              <a:t>た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ら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き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す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→　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は</a:t>
            </a:r>
            <a:r>
              <a:rPr lang="ja-JP" altLang="en-US" sz="2400" dirty="0">
                <a:latin typeface="MS Mincho"/>
                <a:ea typeface="MS Mincho"/>
                <a:cs typeface="Times New Roman"/>
              </a:rPr>
              <a:t>た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ら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い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行</a:t>
            </a:r>
            <a:r>
              <a:rPr 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(</a:t>
            </a:r>
            <a:r>
              <a:rPr lang="ja-JP" alt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い</a:t>
            </a:r>
            <a:r>
              <a:rPr 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)</a:t>
            </a:r>
            <a:r>
              <a:rPr lang="ja-JP" alt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きます　　→　　　行</a:t>
            </a:r>
            <a:r>
              <a:rPr 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(</a:t>
            </a:r>
            <a:r>
              <a:rPr lang="ja-JP" alt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い</a:t>
            </a:r>
            <a:r>
              <a:rPr 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)</a:t>
            </a:r>
            <a:r>
              <a:rPr lang="ja-JP" alt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って</a:t>
            </a:r>
            <a:endParaRPr lang="en-US" sz="2400" dirty="0">
              <a:latin typeface="MS PMincho" pitchFamily="18" charset="-128"/>
              <a:ea typeface="MS PMincho" pitchFamily="18" charset="-128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err="1" smtClean="0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ぎ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bỏ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ぎ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chuyển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thành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いで</a:t>
            </a:r>
            <a:endParaRPr lang="en-US" sz="2000" dirty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/>
              </a:rPr>
              <a:t>いそぎ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/>
              </a:rPr>
              <a:t>ます　　→　　　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/>
              </a:rPr>
              <a:t>いそいで</a:t>
            </a:r>
            <a:endParaRPr lang="en-US" sz="2400" dirty="0">
              <a:latin typeface="MS PMincho" pitchFamily="18" charset="-128"/>
              <a:ea typeface="MS PMincho" pitchFamily="18" charset="-128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およ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ぎ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→      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およ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いで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し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chỉ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bỏ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　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thêm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て</a:t>
            </a:r>
            <a:endParaRPr lang="en-US" sz="2000" dirty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し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→          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し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はなします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→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　　はなして</a:t>
            </a:r>
            <a:endParaRPr lang="en-US" sz="2400" dirty="0">
              <a:effectLst/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6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959" y="369361"/>
            <a:ext cx="8502041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lvl="0">
              <a:lnSpc>
                <a:spcPts val="2665"/>
              </a:lnSpc>
              <a:tabLst>
                <a:tab pos="990600" algn="l"/>
                <a:tab pos="1435100" algn="l"/>
              </a:tabLst>
            </a:pP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MS Mincho"/>
              </a:rPr>
              <a:t>Nhóm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</a:rPr>
              <a:t> 2: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「え」ます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một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số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trường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hợp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đặc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biệt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「い」ます</a:t>
            </a:r>
            <a:endParaRPr lang="en-US" altLang="ja-JP" sz="2400" dirty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ja-JP" altLang="en-US" sz="22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　食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200" dirty="0">
                <a:solidFill>
                  <a:prstClr val="black"/>
                </a:solidFill>
                <a:latin typeface="MS Mincho"/>
                <a:ea typeface="MS Mincho"/>
                <a:cs typeface="Times New Roman"/>
              </a:rPr>
              <a:t>た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べます　→　食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200" dirty="0">
                <a:solidFill>
                  <a:prstClr val="black"/>
                </a:solidFill>
                <a:latin typeface="MS Mincho"/>
                <a:ea typeface="MS Mincho"/>
                <a:cs typeface="Times New Roman"/>
              </a:rPr>
              <a:t>た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べて</a:t>
            </a:r>
            <a:r>
              <a:rPr lang="vi-VN" altLang="ja-JP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   </a:t>
            </a:r>
            <a:r>
              <a:rPr lang="ja-JP" alt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みせます　→　見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200" dirty="0">
                <a:solidFill>
                  <a:prstClr val="black"/>
                </a:solidFill>
                <a:latin typeface="MS Mincho"/>
                <a:ea typeface="MS Mincho"/>
                <a:cs typeface="Times New Roman"/>
              </a:rPr>
              <a:t>み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せて</a:t>
            </a:r>
            <a:endParaRPr lang="en-US" sz="2200" dirty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18386"/>
              </p:ext>
            </p:extLst>
          </p:nvPr>
        </p:nvGraphicFramePr>
        <p:xfrm>
          <a:off x="1654479" y="1447800"/>
          <a:ext cx="6096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Sáng ra </a:t>
                      </a:r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thức</a:t>
                      </a:r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 giấc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ja-JP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Mincho"/>
                          <a:cs typeface="Times New Roman"/>
                        </a:rPr>
                        <a:t>おきます→おきて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Bước </a:t>
                      </a:r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xuống</a:t>
                      </a:r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 giường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Mincho"/>
                          <a:cs typeface="Times New Roman"/>
                        </a:rPr>
                        <a:t>おります→おりて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Đi </a:t>
                      </a:r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tắm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Mincho"/>
                          <a:cs typeface="Times New Roman"/>
                        </a:rPr>
                        <a:t>あびます→あびて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Mặc</a:t>
                      </a:r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 quần áo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Mincho"/>
                          <a:cs typeface="Times New Roman"/>
                        </a:rPr>
                        <a:t>きます　→きて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Đánh </a:t>
                      </a:r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rơi</a:t>
                      </a:r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 tiền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S PMincho" pitchFamily="18" charset="-128"/>
                          <a:ea typeface="MS PMincho" pitchFamily="18" charset="-128"/>
                          <a:cs typeface="+mn-cs"/>
                        </a:rPr>
                        <a:t>おちます</a:t>
                      </a:r>
                      <a:r>
                        <a:rPr kumimoji="0" lang="ja-JP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Mincho"/>
                          <a:cs typeface="Times New Roman"/>
                        </a:rPr>
                        <a:t>→おちて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Có</a:t>
                      </a:r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 người đến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Mincho"/>
                          <a:cs typeface="Times New Roman"/>
                        </a:rPr>
                        <a:t>います　 →いて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Va</a:t>
                      </a:r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y tiền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Mincho"/>
                          <a:cs typeface="Times New Roman"/>
                        </a:rPr>
                        <a:t>かります→かりて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Cho </a:t>
                      </a:r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đủ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Mincho"/>
                          <a:cs typeface="Times New Roman"/>
                        </a:rPr>
                        <a:t>たります→たりて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Để </a:t>
                      </a:r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có thể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Mincho"/>
                          <a:cs typeface="Times New Roman"/>
                        </a:rPr>
                        <a:t>できます→できて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Xem</a:t>
                      </a:r>
                      <a:r>
                        <a:rPr kumimoji="0" lang="vi-VN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MS Mincho"/>
                          <a:cs typeface="Times New Roman" pitchFamily="18" charset="0"/>
                        </a:rPr>
                        <a:t> phim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ja-JP" altLang="en-US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Mincho"/>
                          <a:cs typeface="Times New Roman"/>
                        </a:rPr>
                        <a:t>みます　 →みて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457200"/>
            <a:ext cx="8305800" cy="346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MS Mincho"/>
              </a:rPr>
              <a:t>Nhóm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MS Mincho"/>
              </a:rPr>
              <a:t>3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/>
                <a:ea typeface="MS Mincho"/>
              </a:rPr>
              <a:t>：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gồm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2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từ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và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きます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và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toàn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những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danh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ea typeface="MS Mincho"/>
                <a:cs typeface="Times New Roman"/>
              </a:rPr>
              <a:t>từ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, động từ 2 chữ Hán. </a:t>
            </a:r>
            <a:endParaRPr lang="en-US" sz="2800" b="1" dirty="0" smtClean="0">
              <a:solidFill>
                <a:srgbClr val="FF0000"/>
              </a:solidFill>
              <a:latin typeface="Times New Roman"/>
              <a:ea typeface="MS Mincho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来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400" dirty="0">
                <a:latin typeface="MS Mincho"/>
                <a:ea typeface="MS Mincho"/>
                <a:cs typeface="Times New Roman"/>
              </a:rPr>
              <a:t>き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　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　きて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します　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　して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/>
                <a:ea typeface="MS Mincho"/>
                <a:cs typeface="Times New Roman"/>
              </a:rPr>
              <a:t>N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   →        N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400" dirty="0">
                <a:ea typeface="MS Mincho"/>
                <a:cs typeface="Arial"/>
              </a:rPr>
              <a:t>べんきょうしま</a:t>
            </a:r>
            <a:r>
              <a:rPr lang="ja-JP" altLang="en-US" sz="2400" dirty="0" smtClean="0">
                <a:ea typeface="MS Mincho"/>
                <a:cs typeface="Arial"/>
              </a:rPr>
              <a:t>す　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　</a:t>
            </a:r>
            <a:r>
              <a:rPr lang="ja-JP" altLang="en-US" sz="2400" dirty="0">
                <a:ea typeface="MS Mincho"/>
                <a:cs typeface="Arial"/>
              </a:rPr>
              <a:t>べんきょうし</a:t>
            </a:r>
            <a:r>
              <a:rPr lang="ja-JP" altLang="en-US" sz="2400" dirty="0" smtClean="0">
                <a:ea typeface="MS Mincho"/>
                <a:cs typeface="Arial"/>
              </a:rPr>
              <a:t>て</a:t>
            </a:r>
            <a:endParaRPr lang="en-US" altLang="ja-JP" sz="2400" dirty="0" smtClean="0">
              <a:ea typeface="MS Mincho"/>
              <a:cs typeface="Arial"/>
            </a:endParaRPr>
          </a:p>
          <a:p>
            <a:r>
              <a:rPr lang="ja-JP" altLang="en-US" sz="2400" dirty="0">
                <a:ea typeface="MS Mincho"/>
                <a:cs typeface="Arial"/>
              </a:rPr>
              <a:t>かいものしま</a:t>
            </a:r>
            <a:r>
              <a:rPr lang="ja-JP" altLang="en-US" sz="2400" dirty="0" smtClean="0">
                <a:ea typeface="MS Mincho"/>
                <a:cs typeface="Arial"/>
              </a:rPr>
              <a:t>す　</a:t>
            </a:r>
            <a:r>
              <a:rPr 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　</a:t>
            </a:r>
            <a:r>
              <a:rPr lang="ja-JP" altLang="en-US" sz="2400" dirty="0">
                <a:ea typeface="MS Mincho"/>
                <a:cs typeface="Arial"/>
              </a:rPr>
              <a:t>かいものして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849677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end!</a:t>
            </a:r>
            <a:endParaRPr lang="en-US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</TotalTime>
  <Words>332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2_Office Theme</vt:lpstr>
      <vt:lpstr>BÀI 14 : NHÓM ĐỘNG TỪ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AutoBVT</cp:lastModifiedBy>
  <cp:revision>128</cp:revision>
  <dcterms:created xsi:type="dcterms:W3CDTF">2018-08-06T03:19:53Z</dcterms:created>
  <dcterms:modified xsi:type="dcterms:W3CDTF">2018-10-16T17:08:41Z</dcterms:modified>
</cp:coreProperties>
</file>