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SAKTHIVEL. 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NO:312210643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DEPARTMENT:B.COM(GENERAL)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