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e0ac94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e0ac94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de0ac94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de0ac94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de0ac94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de0ac94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de0ac94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de0ac94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de0ac949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de0ac949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e0ac949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de0ac949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de0ac949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de0ac949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Proses analisis pada bagian ini hanya dilakukan untuk order yang dilakukan pada tahun 1997 saja.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e0ac94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de0ac94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de0ac94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de0ac94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de0ac949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de0ac949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Berdasarkan Pareto Rule dapat disimpulkan bahwa terdapat 14 perusahaan supplier yang </a:t>
            </a:r>
            <a:r>
              <a:rPr b="1"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paling mempengaruhi keuntungan yang diterima stakeholder</a:t>
            </a: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177b4b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177b4b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e0ac949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e0ac94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Berikut ke-14 perusahaan itu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de0ac949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de0ac949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de0ac949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de0ac94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177b4b4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177b4b4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177b4b4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177b4b4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177b4b4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177b4b4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Berdasarkan Pareto Rule dapat disimpulkan bahwa terdapat 2 kategori produk yang </a:t>
            </a:r>
            <a:r>
              <a:rPr b="1"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paling mempengaruhi keuntungan yang diterima stakeholder</a:t>
            </a: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yaitu kategori Beverages dan Dairy Products. Stakeholder bisa fokus kepada kategori ini jika ingin meningkatkan keuntungan.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177b4b4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177b4b4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untuk kategori produk yang </a:t>
            </a:r>
            <a:r>
              <a:rPr b="1" lang="id"/>
              <a:t>mempengaruhi banyaknya transaksi yang terjadi cukup bervariasi</a:t>
            </a:r>
            <a:r>
              <a:rPr lang="id"/>
              <a:t> yaitu kategori Beverages, Dairy Products, Confections, Seafood, Condiments dan Grains/Cereal. Stakeholder bisa fokus kepada kategori ini jika ingin meningkatkan banyaknya customer melakukan transaksi melalui perusahaan stakeholder.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177b4b4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177b4b4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de0ac94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de0ac94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Proses analisis pada bagian ini hanya dilakukan untuk order yang dilakukan pada tahun 1997 saja.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MINI PROJECT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Analisis Nortwind Traders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Analysis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Biaya yang dibutuhkan untuk mengakuisisi customer baru mahal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strategi yang dapat digunakan untuk meningkatkan penjualan yaitu dengan memberikan treatment khusus pada customer lama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Banyaknya promo/campaign yang tidak tepat sasaran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Objective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Memberikan treatment yang tepat sasaran kepada kelompok kategori customer tertentu sehingga dapat meningkatkan penjualan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Analysis: Query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2062050"/>
            <a:ext cx="6635750" cy="143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00" y="3614075"/>
            <a:ext cx="5533026" cy="1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Recency Segmentation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50" y="2008475"/>
            <a:ext cx="3658625" cy="28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4648200" y="1990675"/>
            <a:ext cx="41568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700"/>
              <a:t>Rekomendasi: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Active Segment: fokus untuk meningkatkan pembelian customer (cross / up selling strategy.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Warm Segment: fokus untuk meningkatkan repeat order (retention strategy)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Cold Segment (beresiko churn): fokus untuk mengajak customer untuk berbelanja kembali (reactivation strategy, retention strategy)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Inactive Segment: fokus untuk mengajak kembali customer (reactivation strategy)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Segmentation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0" y="1971550"/>
            <a:ext cx="4268450" cy="30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5004175" y="1728825"/>
            <a:ext cx="39714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700"/>
              <a:t>Deskripsi</a:t>
            </a:r>
            <a:r>
              <a:rPr b="1" lang="id" sz="1700"/>
              <a:t>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Best Customer: Customer yang berbelanja dengan frekuensi dan dalam nominal yang besar.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Potential Loyal Customer: Customer yang baru-baru ini baru bertransaksi, berbelanja dalam jumlah yang lumayan besar namun frekuensinya masih biasa-biasa saja.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New Customer: Customer yang masih jarang berbelanja.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Risk Customer: Customer yang sudah jarang bertransaksi dan memiliki peluang untuk churn rate yang tinggi.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Segmentation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" y="1952575"/>
            <a:ext cx="3544450" cy="30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4431725" y="1857175"/>
            <a:ext cx="4565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/>
              <a:t>Rekomendasi</a:t>
            </a:r>
            <a:r>
              <a:rPr b="1" lang="id" sz="1600"/>
              <a:t>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300"/>
              <a:t>Best Customer: </a:t>
            </a:r>
            <a:r>
              <a:rPr lang="id" sz="1300"/>
              <a:t>Berikan ia hadiah. Jika kamu punya produk baru tawarkanlah kepada mereka</a:t>
            </a:r>
            <a:r>
              <a:rPr lang="id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300"/>
              <a:t>Potential Loyal Customer: </a:t>
            </a:r>
            <a:r>
              <a:rPr lang="id" sz="1300"/>
              <a:t>Berikanlah mereka rekomendasi produk yang tepat agar dapat meningkatkan frekuensi belanjanya.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300"/>
              <a:t>New Customer: </a:t>
            </a:r>
            <a:r>
              <a:rPr lang="id" sz="1300"/>
              <a:t>Berikanlah mereka arahan/orientasi serta penawaran khusus agar dapat meningkatkan kunjungan mereka.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300"/>
              <a:t>Risk Customer: </a:t>
            </a:r>
            <a:r>
              <a:rPr lang="id" sz="1300"/>
              <a:t>Kirimi mereka kampanye pengaktifan kembali yang dipersonalisasi untuk terhubung kembali, dan tawarkan pembaruan dan produk bermanfaat untuk mendorong pembelian kembali.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Analysis: Insight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Stakeholder dapat menentukan fokusannya terhadap masing-masing kategori produk sesuai dengan tujuannya (meningkatkan keuntungan penjualan atau meningkatkan jumlah transaksi).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Jangan lupa untuk menganalisa hari dan bulan tertentu dalam memberikan treatment kepada customer.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Dapat menggunakan association rule untuk menentukan produk apa yang akan ditawarkan kepada kelompok customer tertentu.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460125"/>
            <a:ext cx="8520600" cy="4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3600"/>
              <a:t>Supplier </a:t>
            </a:r>
            <a:r>
              <a:rPr lang="id" sz="3600"/>
              <a:t>Analysis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BTerdapat supplier yang tidak banyak berpengaruh atas total pendapatan yang diperoleh perusahaan stakeholder dan sebaliknya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Objective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Mengetahui perusahaan supplier  mana sajakah yang sangat mempengaruhi pendapatan perusahaan stakeholder.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 Analysis</a:t>
            </a:r>
            <a:r>
              <a:rPr lang="id"/>
              <a:t>: Query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50" y="1946488"/>
            <a:ext cx="6686550" cy="12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50" y="3381074"/>
            <a:ext cx="6315075" cy="11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50" y="1834575"/>
            <a:ext cx="6962276" cy="3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Isi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Product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Customer Analysis =&gt; RFM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Supplier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 Analysis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5325"/>
            <a:ext cx="65913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Analysis: Insight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Perusahaan bisa fokus untuk melakukan kerjasama dengan ke-14 perusahaan-perusahaan supplier yang memiliki efek terbesar akan total pendapatan perusahaan.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460125"/>
            <a:ext cx="8520600" cy="4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3600"/>
              <a:t>Product </a:t>
            </a:r>
            <a:r>
              <a:rPr lang="id" sz="3600"/>
              <a:t>Analysis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</a:t>
            </a:r>
            <a:r>
              <a:rPr lang="id"/>
              <a:t>Analysis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Kategori produk tertentu ada yang menjadi favorit atau daya tarik pembeli dan ada pula yang tidak populer (akan menghabiskan cost).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Objective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Mengetahui kategori produk mana yang paling mempengaruhi pendapatan.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</a:t>
            </a:r>
            <a:r>
              <a:rPr lang="id"/>
              <a:t>engetahui kategori produk mana yang paling mempengaruhi peningkatan jumlah transaksi.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</a:t>
            </a:r>
            <a:r>
              <a:rPr lang="id"/>
              <a:t>: Query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833650"/>
            <a:ext cx="6212550" cy="18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775100"/>
            <a:ext cx="5310300" cy="13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</a:t>
            </a:r>
            <a:r>
              <a:rPr lang="id"/>
              <a:t>: Insight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7" y="1774075"/>
            <a:ext cx="6934738" cy="3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</a:t>
            </a:r>
            <a:r>
              <a:rPr lang="id"/>
              <a:t>: Insight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5" y="1861425"/>
            <a:ext cx="7122725" cy="31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</a:t>
            </a:r>
            <a:r>
              <a:rPr lang="id"/>
              <a:t>: Insight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mengetahui terdapat beberapa kategori produk yang secara signifikan akan mempengaruhi hasil yang diinginkan oleh stakeholder.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Selanjutnya stakeholder dapat menyusun strategi sesuai dengan tujuan yang ingin dicapai </a:t>
            </a:r>
            <a:r>
              <a:rPr lang="id"/>
              <a:t>(meningkatkan keuntungan penjualan atau meningkatkan jumlah transaksi).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460125"/>
            <a:ext cx="8520600" cy="4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3600"/>
              <a:t>RFM Analysis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