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9" r:id="rId5"/>
    <p:sldId id="267" r:id="rId6"/>
    <p:sldId id="270" r:id="rId7"/>
    <p:sldId id="271" r:id="rId8"/>
    <p:sldId id="272" r:id="rId9"/>
    <p:sldId id="274" r:id="rId10"/>
    <p:sldId id="275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CB253-4A08-1844-A1E3-33DA79701BCE}" v="198" dt="2025-01-23T13:34:10.429"/>
    <p1510:client id="{62F23876-E6B9-0266-C70D-B08B084E611D}" v="789" dt="2025-01-23T13:32:19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C. (Chu)" userId="S::c.li9@students.uu.nl::67724cf9-d7da-452e-8384-0b7ee6b0c0e7" providerId="AD" clId="Web-{62F23876-E6B9-0266-C70D-B08B084E611D}"/>
    <pc:docChg chg="addSld delSld modSld">
      <pc:chgData name="Li, C. (Chu)" userId="S::c.li9@students.uu.nl::67724cf9-d7da-452e-8384-0b7ee6b0c0e7" providerId="AD" clId="Web-{62F23876-E6B9-0266-C70D-B08B084E611D}" dt="2025-01-23T13:32:19.600" v="766"/>
      <pc:docMkLst>
        <pc:docMk/>
      </pc:docMkLst>
      <pc:sldChg chg="modSp">
        <pc:chgData name="Li, C. (Chu)" userId="S::c.li9@students.uu.nl::67724cf9-d7da-452e-8384-0b7ee6b0c0e7" providerId="AD" clId="Web-{62F23876-E6B9-0266-C70D-B08B084E611D}" dt="2025-01-23T13:00:57.483" v="15" actId="20577"/>
        <pc:sldMkLst>
          <pc:docMk/>
          <pc:sldMk cId="3064193530" sldId="258"/>
        </pc:sldMkLst>
        <pc:spChg chg="mod">
          <ac:chgData name="Li, C. (Chu)" userId="S::c.li9@students.uu.nl::67724cf9-d7da-452e-8384-0b7ee6b0c0e7" providerId="AD" clId="Web-{62F23876-E6B9-0266-C70D-B08B084E611D}" dt="2025-01-23T13:00:57.483" v="15" actId="20577"/>
          <ac:spMkLst>
            <pc:docMk/>
            <pc:sldMk cId="3064193530" sldId="258"/>
            <ac:spMk id="3" creationId="{8CF5B99A-D995-E596-D5C4-2EA3094CB096}"/>
          </ac:spMkLst>
        </pc:spChg>
      </pc:sldChg>
      <pc:sldChg chg="del">
        <pc:chgData name="Li, C. (Chu)" userId="S::c.li9@students.uu.nl::67724cf9-d7da-452e-8384-0b7ee6b0c0e7" providerId="AD" clId="Web-{62F23876-E6B9-0266-C70D-B08B084E611D}" dt="2025-01-23T13:32:16.756" v="765"/>
        <pc:sldMkLst>
          <pc:docMk/>
          <pc:sldMk cId="2893974924" sldId="264"/>
        </pc:sldMkLst>
      </pc:sldChg>
      <pc:sldChg chg="del">
        <pc:chgData name="Li, C. (Chu)" userId="S::c.li9@students.uu.nl::67724cf9-d7da-452e-8384-0b7ee6b0c0e7" providerId="AD" clId="Web-{62F23876-E6B9-0266-C70D-B08B084E611D}" dt="2025-01-23T13:32:12.584" v="764"/>
        <pc:sldMkLst>
          <pc:docMk/>
          <pc:sldMk cId="707788894" sldId="265"/>
        </pc:sldMkLst>
      </pc:sldChg>
      <pc:sldChg chg="del">
        <pc:chgData name="Li, C. (Chu)" userId="S::c.li9@students.uu.nl::67724cf9-d7da-452e-8384-0b7ee6b0c0e7" providerId="AD" clId="Web-{62F23876-E6B9-0266-C70D-B08B084E611D}" dt="2025-01-23T13:32:08.709" v="763"/>
        <pc:sldMkLst>
          <pc:docMk/>
          <pc:sldMk cId="527892260" sldId="266"/>
        </pc:sldMkLst>
      </pc:sldChg>
      <pc:sldChg chg="addSp delSp modSp">
        <pc:chgData name="Li, C. (Chu)" userId="S::c.li9@students.uu.nl::67724cf9-d7da-452e-8384-0b7ee6b0c0e7" providerId="AD" clId="Web-{62F23876-E6B9-0266-C70D-B08B084E611D}" dt="2025-01-23T13:07:51.749" v="39"/>
        <pc:sldMkLst>
          <pc:docMk/>
          <pc:sldMk cId="116005759" sldId="267"/>
        </pc:sldMkLst>
        <pc:spChg chg="mod">
          <ac:chgData name="Li, C. (Chu)" userId="S::c.li9@students.uu.nl::67724cf9-d7da-452e-8384-0b7ee6b0c0e7" providerId="AD" clId="Web-{62F23876-E6B9-0266-C70D-B08B084E611D}" dt="2025-01-23T13:04:14.069" v="30" actId="20577"/>
          <ac:spMkLst>
            <pc:docMk/>
            <pc:sldMk cId="116005759" sldId="267"/>
            <ac:spMk id="3" creationId="{06672D86-DE5D-CF8A-F5CC-12D197BE2538}"/>
          </ac:spMkLst>
        </pc:spChg>
        <pc:spChg chg="add del mod">
          <ac:chgData name="Li, C. (Chu)" userId="S::c.li9@students.uu.nl::67724cf9-d7da-452e-8384-0b7ee6b0c0e7" providerId="AD" clId="Web-{62F23876-E6B9-0266-C70D-B08B084E611D}" dt="2025-01-23T13:07:51.749" v="39"/>
          <ac:spMkLst>
            <pc:docMk/>
            <pc:sldMk cId="116005759" sldId="267"/>
            <ac:spMk id="4" creationId="{B3D66A46-01C3-57B2-5FEB-C3076F45EB02}"/>
          </ac:spMkLst>
        </pc:spChg>
        <pc:picChg chg="mod">
          <ac:chgData name="Li, C. (Chu)" userId="S::c.li9@students.uu.nl::67724cf9-d7da-452e-8384-0b7ee6b0c0e7" providerId="AD" clId="Web-{62F23876-E6B9-0266-C70D-B08B084E611D}" dt="2025-01-23T13:04:26.991" v="32" actId="14100"/>
          <ac:picMkLst>
            <pc:docMk/>
            <pc:sldMk cId="116005759" sldId="267"/>
            <ac:picMk id="5" creationId="{E985D714-832A-2853-37B4-4A581694B24D}"/>
          </ac:picMkLst>
        </pc:picChg>
      </pc:sldChg>
      <pc:sldChg chg="modSp del">
        <pc:chgData name="Li, C. (Chu)" userId="S::c.li9@students.uu.nl::67724cf9-d7da-452e-8384-0b7ee6b0c0e7" providerId="AD" clId="Web-{62F23876-E6B9-0266-C70D-B08B084E611D}" dt="2025-01-23T13:32:06.255" v="762"/>
        <pc:sldMkLst>
          <pc:docMk/>
          <pc:sldMk cId="513314377" sldId="268"/>
        </pc:sldMkLst>
        <pc:picChg chg="mod">
          <ac:chgData name="Li, C. (Chu)" userId="S::c.li9@students.uu.nl::67724cf9-d7da-452e-8384-0b7ee6b0c0e7" providerId="AD" clId="Web-{62F23876-E6B9-0266-C70D-B08B084E611D}" dt="2025-01-23T13:04:48.414" v="35" actId="1076"/>
          <ac:picMkLst>
            <pc:docMk/>
            <pc:sldMk cId="513314377" sldId="268"/>
            <ac:picMk id="5" creationId="{B6294D99-9569-163D-FD29-8DFFC4788117}"/>
          </ac:picMkLst>
        </pc:picChg>
      </pc:sldChg>
      <pc:sldChg chg="new del">
        <pc:chgData name="Li, C. (Chu)" userId="S::c.li9@students.uu.nl::67724cf9-d7da-452e-8384-0b7ee6b0c0e7" providerId="AD" clId="Web-{62F23876-E6B9-0266-C70D-B08B084E611D}" dt="2025-01-23T13:32:19.600" v="766"/>
        <pc:sldMkLst>
          <pc:docMk/>
          <pc:sldMk cId="3240473783" sldId="269"/>
        </pc:sldMkLst>
      </pc:sldChg>
      <pc:sldChg chg="addSp delSp modSp add replId">
        <pc:chgData name="Li, C. (Chu)" userId="S::c.li9@students.uu.nl::67724cf9-d7da-452e-8384-0b7ee6b0c0e7" providerId="AD" clId="Web-{62F23876-E6B9-0266-C70D-B08B084E611D}" dt="2025-01-23T13:10:15.567" v="110" actId="20577"/>
        <pc:sldMkLst>
          <pc:docMk/>
          <pc:sldMk cId="978696634" sldId="270"/>
        </pc:sldMkLst>
        <pc:spChg chg="mod">
          <ac:chgData name="Li, C. (Chu)" userId="S::c.li9@students.uu.nl::67724cf9-d7da-452e-8384-0b7ee6b0c0e7" providerId="AD" clId="Web-{62F23876-E6B9-0266-C70D-B08B084E611D}" dt="2025-01-23T13:10:15.567" v="110" actId="20577"/>
          <ac:spMkLst>
            <pc:docMk/>
            <pc:sldMk cId="978696634" sldId="270"/>
            <ac:spMk id="3" creationId="{06672D86-DE5D-CF8A-F5CC-12D197BE2538}"/>
          </ac:spMkLst>
        </pc:spChg>
        <pc:picChg chg="add mod">
          <ac:chgData name="Li, C. (Chu)" userId="S::c.li9@students.uu.nl::67724cf9-d7da-452e-8384-0b7ee6b0c0e7" providerId="AD" clId="Web-{62F23876-E6B9-0266-C70D-B08B084E611D}" dt="2025-01-23T13:09:33.424" v="46" actId="1076"/>
          <ac:picMkLst>
            <pc:docMk/>
            <pc:sldMk cId="978696634" sldId="270"/>
            <ac:picMk id="4" creationId="{1DCC7888-89B0-29F5-A850-EB2F43AC539E}"/>
          </ac:picMkLst>
        </pc:picChg>
        <pc:picChg chg="del">
          <ac:chgData name="Li, C. (Chu)" userId="S::c.li9@students.uu.nl::67724cf9-d7da-452e-8384-0b7ee6b0c0e7" providerId="AD" clId="Web-{62F23876-E6B9-0266-C70D-B08B084E611D}" dt="2025-01-23T13:08:33.047" v="42"/>
          <ac:picMkLst>
            <pc:docMk/>
            <pc:sldMk cId="978696634" sldId="270"/>
            <ac:picMk id="5" creationId="{E985D714-832A-2853-37B4-4A581694B24D}"/>
          </ac:picMkLst>
        </pc:picChg>
      </pc:sldChg>
      <pc:sldChg chg="addSp delSp modSp add replId">
        <pc:chgData name="Li, C. (Chu)" userId="S::c.li9@students.uu.nl::67724cf9-d7da-452e-8384-0b7ee6b0c0e7" providerId="AD" clId="Web-{62F23876-E6B9-0266-C70D-B08B084E611D}" dt="2025-01-23T13:12:34.462" v="222" actId="20577"/>
        <pc:sldMkLst>
          <pc:docMk/>
          <pc:sldMk cId="3344726318" sldId="271"/>
        </pc:sldMkLst>
        <pc:spChg chg="mod">
          <ac:chgData name="Li, C. (Chu)" userId="S::c.li9@students.uu.nl::67724cf9-d7da-452e-8384-0b7ee6b0c0e7" providerId="AD" clId="Web-{62F23876-E6B9-0266-C70D-B08B084E611D}" dt="2025-01-23T13:12:34.462" v="222" actId="20577"/>
          <ac:spMkLst>
            <pc:docMk/>
            <pc:sldMk cId="3344726318" sldId="271"/>
            <ac:spMk id="3" creationId="{06672D86-DE5D-CF8A-F5CC-12D197BE2538}"/>
          </ac:spMkLst>
        </pc:spChg>
        <pc:picChg chg="del">
          <ac:chgData name="Li, C. (Chu)" userId="S::c.li9@students.uu.nl::67724cf9-d7da-452e-8384-0b7ee6b0c0e7" providerId="AD" clId="Web-{62F23876-E6B9-0266-C70D-B08B084E611D}" dt="2025-01-23T13:10:29.770" v="112"/>
          <ac:picMkLst>
            <pc:docMk/>
            <pc:sldMk cId="3344726318" sldId="271"/>
            <ac:picMk id="4" creationId="{1DCC7888-89B0-29F5-A850-EB2F43AC539E}"/>
          </ac:picMkLst>
        </pc:picChg>
        <pc:picChg chg="add mod">
          <ac:chgData name="Li, C. (Chu)" userId="S::c.li9@students.uu.nl::67724cf9-d7da-452e-8384-0b7ee6b0c0e7" providerId="AD" clId="Web-{62F23876-E6B9-0266-C70D-B08B084E611D}" dt="2025-01-23T13:11:14.162" v="115" actId="14100"/>
          <ac:picMkLst>
            <pc:docMk/>
            <pc:sldMk cId="3344726318" sldId="271"/>
            <ac:picMk id="5" creationId="{8C65C25E-C085-1766-03DF-FC67D87D833C}"/>
          </ac:picMkLst>
        </pc:picChg>
      </pc:sldChg>
      <pc:sldChg chg="addSp delSp modSp add del replId">
        <pc:chgData name="Li, C. (Chu)" userId="S::c.li9@students.uu.nl::67724cf9-d7da-452e-8384-0b7ee6b0c0e7" providerId="AD" clId="Web-{62F23876-E6B9-0266-C70D-B08B084E611D}" dt="2025-01-23T13:15:53.626" v="336"/>
        <pc:sldMkLst>
          <pc:docMk/>
          <pc:sldMk cId="813015930" sldId="272"/>
        </pc:sldMkLst>
        <pc:spChg chg="mod">
          <ac:chgData name="Li, C. (Chu)" userId="S::c.li9@students.uu.nl::67724cf9-d7da-452e-8384-0b7ee6b0c0e7" providerId="AD" clId="Web-{62F23876-E6B9-0266-C70D-B08B084E611D}" dt="2025-01-23T13:14:25.654" v="243" actId="20577"/>
          <ac:spMkLst>
            <pc:docMk/>
            <pc:sldMk cId="813015930" sldId="272"/>
            <ac:spMk id="2" creationId="{EFF7CD4E-9A44-4000-F881-949136081239}"/>
          </ac:spMkLst>
        </pc:spChg>
        <pc:spChg chg="mod">
          <ac:chgData name="Li, C. (Chu)" userId="S::c.li9@students.uu.nl::67724cf9-d7da-452e-8384-0b7ee6b0c0e7" providerId="AD" clId="Web-{62F23876-E6B9-0266-C70D-B08B084E611D}" dt="2025-01-23T13:15:47.485" v="334" actId="20577"/>
          <ac:spMkLst>
            <pc:docMk/>
            <pc:sldMk cId="813015930" sldId="272"/>
            <ac:spMk id="3" creationId="{06672D86-DE5D-CF8A-F5CC-12D197BE2538}"/>
          </ac:spMkLst>
        </pc:spChg>
        <pc:picChg chg="add mod">
          <ac:chgData name="Li, C. (Chu)" userId="S::c.li9@students.uu.nl::67724cf9-d7da-452e-8384-0b7ee6b0c0e7" providerId="AD" clId="Web-{62F23876-E6B9-0266-C70D-B08B084E611D}" dt="2025-01-23T13:14:54.671" v="246" actId="14100"/>
          <ac:picMkLst>
            <pc:docMk/>
            <pc:sldMk cId="813015930" sldId="272"/>
            <ac:picMk id="4" creationId="{246373EF-8A7A-1AD1-76F7-34329F7074D1}"/>
          </ac:picMkLst>
        </pc:picChg>
        <pc:picChg chg="del">
          <ac:chgData name="Li, C. (Chu)" userId="S::c.li9@students.uu.nl::67724cf9-d7da-452e-8384-0b7ee6b0c0e7" providerId="AD" clId="Web-{62F23876-E6B9-0266-C70D-B08B084E611D}" dt="2025-01-23T13:14:13.544" v="224"/>
          <ac:picMkLst>
            <pc:docMk/>
            <pc:sldMk cId="813015930" sldId="272"/>
            <ac:picMk id="5" creationId="{8C65C25E-C085-1766-03DF-FC67D87D833C}"/>
          </ac:picMkLst>
        </pc:picChg>
      </pc:sldChg>
      <pc:sldChg chg="addSp delSp modSp add replId">
        <pc:chgData name="Li, C. (Chu)" userId="S::c.li9@students.uu.nl::67724cf9-d7da-452e-8384-0b7ee6b0c0e7" providerId="AD" clId="Web-{62F23876-E6B9-0266-C70D-B08B084E611D}" dt="2025-01-23T13:19:06.742" v="431" actId="20577"/>
        <pc:sldMkLst>
          <pc:docMk/>
          <pc:sldMk cId="1318207106" sldId="274"/>
        </pc:sldMkLst>
        <pc:spChg chg="mod">
          <ac:chgData name="Li, C. (Chu)" userId="S::c.li9@students.uu.nl::67724cf9-d7da-452e-8384-0b7ee6b0c0e7" providerId="AD" clId="Web-{62F23876-E6B9-0266-C70D-B08B084E611D}" dt="2025-01-23T13:19:06.742" v="431" actId="20577"/>
          <ac:spMkLst>
            <pc:docMk/>
            <pc:sldMk cId="1318207106" sldId="274"/>
            <ac:spMk id="3" creationId="{06672D86-DE5D-CF8A-F5CC-12D197BE2538}"/>
          </ac:spMkLst>
        </pc:spChg>
        <pc:picChg chg="del">
          <ac:chgData name="Li, C. (Chu)" userId="S::c.li9@students.uu.nl::67724cf9-d7da-452e-8384-0b7ee6b0c0e7" providerId="AD" clId="Web-{62F23876-E6B9-0266-C70D-B08B084E611D}" dt="2025-01-23T13:17:35.005" v="338"/>
          <ac:picMkLst>
            <pc:docMk/>
            <pc:sldMk cId="1318207106" sldId="274"/>
            <ac:picMk id="4" creationId="{246373EF-8A7A-1AD1-76F7-34329F7074D1}"/>
          </ac:picMkLst>
        </pc:picChg>
        <pc:picChg chg="add mod">
          <ac:chgData name="Li, C. (Chu)" userId="S::c.li9@students.uu.nl::67724cf9-d7da-452e-8384-0b7ee6b0c0e7" providerId="AD" clId="Web-{62F23876-E6B9-0266-C70D-B08B084E611D}" dt="2025-01-23T13:17:53.365" v="343" actId="14100"/>
          <ac:picMkLst>
            <pc:docMk/>
            <pc:sldMk cId="1318207106" sldId="274"/>
            <ac:picMk id="5" creationId="{C3FE7783-0A32-5620-D724-CC8C0DBA7768}"/>
          </ac:picMkLst>
        </pc:picChg>
      </pc:sldChg>
      <pc:sldChg chg="addSp delSp modSp add replId">
        <pc:chgData name="Li, C. (Chu)" userId="S::c.li9@students.uu.nl::67724cf9-d7da-452e-8384-0b7ee6b0c0e7" providerId="AD" clId="Web-{62F23876-E6B9-0266-C70D-B08B084E611D}" dt="2025-01-23T13:21:14.653" v="491" actId="20577"/>
        <pc:sldMkLst>
          <pc:docMk/>
          <pc:sldMk cId="406699056" sldId="275"/>
        </pc:sldMkLst>
        <pc:spChg chg="mod">
          <ac:chgData name="Li, C. (Chu)" userId="S::c.li9@students.uu.nl::67724cf9-d7da-452e-8384-0b7ee6b0c0e7" providerId="AD" clId="Web-{62F23876-E6B9-0266-C70D-B08B084E611D}" dt="2025-01-23T13:20:59.809" v="452" actId="20577"/>
          <ac:spMkLst>
            <pc:docMk/>
            <pc:sldMk cId="406699056" sldId="275"/>
            <ac:spMk id="2" creationId="{EFF7CD4E-9A44-4000-F881-949136081239}"/>
          </ac:spMkLst>
        </pc:spChg>
        <pc:spChg chg="mod">
          <ac:chgData name="Li, C. (Chu)" userId="S::c.li9@students.uu.nl::67724cf9-d7da-452e-8384-0b7ee6b0c0e7" providerId="AD" clId="Web-{62F23876-E6B9-0266-C70D-B08B084E611D}" dt="2025-01-23T13:21:14.653" v="491" actId="20577"/>
          <ac:spMkLst>
            <pc:docMk/>
            <pc:sldMk cId="406699056" sldId="275"/>
            <ac:spMk id="3" creationId="{06672D86-DE5D-CF8A-F5CC-12D197BE2538}"/>
          </ac:spMkLst>
        </pc:spChg>
        <pc:picChg chg="add mod">
          <ac:chgData name="Li, C. (Chu)" userId="S::c.li9@students.uu.nl::67724cf9-d7da-452e-8384-0b7ee6b0c0e7" providerId="AD" clId="Web-{62F23876-E6B9-0266-C70D-B08B084E611D}" dt="2025-01-23T13:20:45.793" v="436" actId="14100"/>
          <ac:picMkLst>
            <pc:docMk/>
            <pc:sldMk cId="406699056" sldId="275"/>
            <ac:picMk id="4" creationId="{908F6B51-DA57-64F8-5DB8-18E080B01CFD}"/>
          </ac:picMkLst>
        </pc:picChg>
        <pc:picChg chg="del">
          <ac:chgData name="Li, C. (Chu)" userId="S::c.li9@students.uu.nl::67724cf9-d7da-452e-8384-0b7ee6b0c0e7" providerId="AD" clId="Web-{62F23876-E6B9-0266-C70D-B08B084E611D}" dt="2025-01-23T13:20:26.339" v="433"/>
          <ac:picMkLst>
            <pc:docMk/>
            <pc:sldMk cId="406699056" sldId="275"/>
            <ac:picMk id="5" creationId="{C3FE7783-0A32-5620-D724-CC8C0DBA7768}"/>
          </ac:picMkLst>
        </pc:picChg>
      </pc:sldChg>
      <pc:sldChg chg="addSp delSp modSp add del replId">
        <pc:chgData name="Li, C. (Chu)" userId="S::c.li9@students.uu.nl::67724cf9-d7da-452e-8384-0b7ee6b0c0e7" providerId="AD" clId="Web-{62F23876-E6B9-0266-C70D-B08B084E611D}" dt="2025-01-23T13:24:53.615" v="560"/>
        <pc:sldMkLst>
          <pc:docMk/>
          <pc:sldMk cId="2330287874" sldId="276"/>
        </pc:sldMkLst>
        <pc:spChg chg="mod">
          <ac:chgData name="Li, C. (Chu)" userId="S::c.li9@students.uu.nl::67724cf9-d7da-452e-8384-0b7ee6b0c0e7" providerId="AD" clId="Web-{62F23876-E6B9-0266-C70D-B08B084E611D}" dt="2025-01-23T13:23:30.611" v="535" actId="20577"/>
          <ac:spMkLst>
            <pc:docMk/>
            <pc:sldMk cId="2330287874" sldId="276"/>
            <ac:spMk id="3" creationId="{06672D86-DE5D-CF8A-F5CC-12D197BE2538}"/>
          </ac:spMkLst>
        </pc:spChg>
        <pc:picChg chg="del">
          <ac:chgData name="Li, C. (Chu)" userId="S::c.li9@students.uu.nl::67724cf9-d7da-452e-8384-0b7ee6b0c0e7" providerId="AD" clId="Web-{62F23876-E6B9-0266-C70D-B08B084E611D}" dt="2025-01-23T13:21:57.358" v="493"/>
          <ac:picMkLst>
            <pc:docMk/>
            <pc:sldMk cId="2330287874" sldId="276"/>
            <ac:picMk id="4" creationId="{908F6B51-DA57-64F8-5DB8-18E080B01CFD}"/>
          </ac:picMkLst>
        </pc:picChg>
        <pc:picChg chg="add mod">
          <ac:chgData name="Li, C. (Chu)" userId="S::c.li9@students.uu.nl::67724cf9-d7da-452e-8384-0b7ee6b0c0e7" providerId="AD" clId="Web-{62F23876-E6B9-0266-C70D-B08B084E611D}" dt="2025-01-23T13:22:19.656" v="497" actId="1076"/>
          <ac:picMkLst>
            <pc:docMk/>
            <pc:sldMk cId="2330287874" sldId="276"/>
            <ac:picMk id="5" creationId="{E53E5EB5-77A4-FDF4-DFC8-438C5B9B3F79}"/>
          </ac:picMkLst>
        </pc:picChg>
      </pc:sldChg>
      <pc:sldChg chg="modSp add replId">
        <pc:chgData name="Li, C. (Chu)" userId="S::c.li9@students.uu.nl::67724cf9-d7da-452e-8384-0b7ee6b0c0e7" providerId="AD" clId="Web-{62F23876-E6B9-0266-C70D-B08B084E611D}" dt="2025-01-23T13:24:33.286" v="558" actId="20577"/>
        <pc:sldMkLst>
          <pc:docMk/>
          <pc:sldMk cId="1975464862" sldId="277"/>
        </pc:sldMkLst>
        <pc:spChg chg="mod">
          <ac:chgData name="Li, C. (Chu)" userId="S::c.li9@students.uu.nl::67724cf9-d7da-452e-8384-0b7ee6b0c0e7" providerId="AD" clId="Web-{62F23876-E6B9-0266-C70D-B08B084E611D}" dt="2025-01-23T13:24:33.286" v="558" actId="20577"/>
          <ac:spMkLst>
            <pc:docMk/>
            <pc:sldMk cId="1975464862" sldId="277"/>
            <ac:spMk id="3" creationId="{06672D86-DE5D-CF8A-F5CC-12D197BE2538}"/>
          </ac:spMkLst>
        </pc:spChg>
      </pc:sldChg>
      <pc:sldChg chg="addSp delSp modSp add replId">
        <pc:chgData name="Li, C. (Chu)" userId="S::c.li9@students.uu.nl::67724cf9-d7da-452e-8384-0b7ee6b0c0e7" providerId="AD" clId="Web-{62F23876-E6B9-0266-C70D-B08B084E611D}" dt="2025-01-23T13:26:40.618" v="641" actId="20577"/>
        <pc:sldMkLst>
          <pc:docMk/>
          <pc:sldMk cId="1000608252" sldId="278"/>
        </pc:sldMkLst>
        <pc:spChg chg="mod">
          <ac:chgData name="Li, C. (Chu)" userId="S::c.li9@students.uu.nl::67724cf9-d7da-452e-8384-0b7ee6b0c0e7" providerId="AD" clId="Web-{62F23876-E6B9-0266-C70D-B08B084E611D}" dt="2025-01-23T13:25:27.100" v="571" actId="20577"/>
          <ac:spMkLst>
            <pc:docMk/>
            <pc:sldMk cId="1000608252" sldId="278"/>
            <ac:spMk id="2" creationId="{EFF7CD4E-9A44-4000-F881-949136081239}"/>
          </ac:spMkLst>
        </pc:spChg>
        <pc:spChg chg="mod">
          <ac:chgData name="Li, C. (Chu)" userId="S::c.li9@students.uu.nl::67724cf9-d7da-452e-8384-0b7ee6b0c0e7" providerId="AD" clId="Web-{62F23876-E6B9-0266-C70D-B08B084E611D}" dt="2025-01-23T13:26:40.618" v="641" actId="20577"/>
          <ac:spMkLst>
            <pc:docMk/>
            <pc:sldMk cId="1000608252" sldId="278"/>
            <ac:spMk id="3" creationId="{06672D86-DE5D-CF8A-F5CC-12D197BE2538}"/>
          </ac:spMkLst>
        </pc:spChg>
        <pc:picChg chg="add mod">
          <ac:chgData name="Li, C. (Chu)" userId="S::c.li9@students.uu.nl::67724cf9-d7da-452e-8384-0b7ee6b0c0e7" providerId="AD" clId="Web-{62F23876-E6B9-0266-C70D-B08B084E611D}" dt="2025-01-23T13:25:41.241" v="575" actId="1076"/>
          <ac:picMkLst>
            <pc:docMk/>
            <pc:sldMk cId="1000608252" sldId="278"/>
            <ac:picMk id="4" creationId="{5AA4CA55-4792-67B5-9F55-5B120E84825B}"/>
          </ac:picMkLst>
        </pc:picChg>
        <pc:picChg chg="del">
          <ac:chgData name="Li, C. (Chu)" userId="S::c.li9@students.uu.nl::67724cf9-d7da-452e-8384-0b7ee6b0c0e7" providerId="AD" clId="Web-{62F23876-E6B9-0266-C70D-B08B084E611D}" dt="2025-01-23T13:25:19.990" v="561"/>
          <ac:picMkLst>
            <pc:docMk/>
            <pc:sldMk cId="1000608252" sldId="278"/>
            <ac:picMk id="5" creationId="{E53E5EB5-77A4-FDF4-DFC8-438C5B9B3F79}"/>
          </ac:picMkLst>
        </pc:picChg>
      </pc:sldChg>
      <pc:sldChg chg="addSp delSp modSp add replId">
        <pc:chgData name="Li, C. (Chu)" userId="S::c.li9@students.uu.nl::67724cf9-d7da-452e-8384-0b7ee6b0c0e7" providerId="AD" clId="Web-{62F23876-E6B9-0266-C70D-B08B084E611D}" dt="2025-01-23T13:31:36.176" v="761" actId="20577"/>
        <pc:sldMkLst>
          <pc:docMk/>
          <pc:sldMk cId="1649976992" sldId="279"/>
        </pc:sldMkLst>
        <pc:spChg chg="mod">
          <ac:chgData name="Li, C. (Chu)" userId="S::c.li9@students.uu.nl::67724cf9-d7da-452e-8384-0b7ee6b0c0e7" providerId="AD" clId="Web-{62F23876-E6B9-0266-C70D-B08B084E611D}" dt="2025-01-23T13:26:56.791" v="660" actId="20577"/>
          <ac:spMkLst>
            <pc:docMk/>
            <pc:sldMk cId="1649976992" sldId="279"/>
            <ac:spMk id="2" creationId="{EFF7CD4E-9A44-4000-F881-949136081239}"/>
          </ac:spMkLst>
        </pc:spChg>
        <pc:spChg chg="mod">
          <ac:chgData name="Li, C. (Chu)" userId="S::c.li9@students.uu.nl::67724cf9-d7da-452e-8384-0b7ee6b0c0e7" providerId="AD" clId="Web-{62F23876-E6B9-0266-C70D-B08B084E611D}" dt="2025-01-23T13:31:36.176" v="761" actId="20577"/>
          <ac:spMkLst>
            <pc:docMk/>
            <pc:sldMk cId="1649976992" sldId="279"/>
            <ac:spMk id="3" creationId="{06672D86-DE5D-CF8A-F5CC-12D197BE2538}"/>
          </ac:spMkLst>
        </pc:spChg>
        <pc:picChg chg="del">
          <ac:chgData name="Li, C. (Chu)" userId="S::c.li9@students.uu.nl::67724cf9-d7da-452e-8384-0b7ee6b0c0e7" providerId="AD" clId="Web-{62F23876-E6B9-0266-C70D-B08B084E611D}" dt="2025-01-23T13:27:01.057" v="661"/>
          <ac:picMkLst>
            <pc:docMk/>
            <pc:sldMk cId="1649976992" sldId="279"/>
            <ac:picMk id="4" creationId="{5AA4CA55-4792-67B5-9F55-5B120E84825B}"/>
          </ac:picMkLst>
        </pc:picChg>
        <pc:picChg chg="add mod">
          <ac:chgData name="Li, C. (Chu)" userId="S::c.li9@students.uu.nl::67724cf9-d7da-452e-8384-0b7ee6b0c0e7" providerId="AD" clId="Web-{62F23876-E6B9-0266-C70D-B08B084E611D}" dt="2025-01-23T13:27:46.933" v="664" actId="14100"/>
          <ac:picMkLst>
            <pc:docMk/>
            <pc:sldMk cId="1649976992" sldId="279"/>
            <ac:picMk id="5" creationId="{750EDE42-5025-6E52-EA2C-06EF92BF1F1D}"/>
          </ac:picMkLst>
        </pc:picChg>
      </pc:sldChg>
    </pc:docChg>
  </pc:docChgLst>
  <pc:docChgLst>
    <pc:chgData name="Hu, T. (Tongxin)" userId="f05cfa80-4726-476b-a7a1-66ffa5922648" providerId="ADAL" clId="{214CB253-4A08-1844-A1E3-33DA79701BCE}"/>
    <pc:docChg chg="undo redo custSel addSld delSld modSld">
      <pc:chgData name="Hu, T. (Tongxin)" userId="f05cfa80-4726-476b-a7a1-66ffa5922648" providerId="ADAL" clId="{214CB253-4A08-1844-A1E3-33DA79701BCE}" dt="2025-01-23T13:34:10.429" v="479" actId="27636"/>
      <pc:docMkLst>
        <pc:docMk/>
      </pc:docMkLst>
      <pc:sldChg chg="addSp modSp mod">
        <pc:chgData name="Hu, T. (Tongxin)" userId="f05cfa80-4726-476b-a7a1-66ffa5922648" providerId="ADAL" clId="{214CB253-4A08-1844-A1E3-33DA79701BCE}" dt="2025-01-22T16:15:36.702" v="132" actId="1076"/>
        <pc:sldMkLst>
          <pc:docMk/>
          <pc:sldMk cId="132059674" sldId="256"/>
        </pc:sldMkLst>
        <pc:spChg chg="mod">
          <ac:chgData name="Hu, T. (Tongxin)" userId="f05cfa80-4726-476b-a7a1-66ffa5922648" providerId="ADAL" clId="{214CB253-4A08-1844-A1E3-33DA79701BCE}" dt="2025-01-22T16:15:36.702" v="132" actId="1076"/>
          <ac:spMkLst>
            <pc:docMk/>
            <pc:sldMk cId="132059674" sldId="256"/>
            <ac:spMk id="2" creationId="{D6B43AC6-89D0-DAC9-586C-787FAAB3CA89}"/>
          </ac:spMkLst>
        </pc:spChg>
        <pc:spChg chg="mod">
          <ac:chgData name="Hu, T. (Tongxin)" userId="f05cfa80-4726-476b-a7a1-66ffa5922648" providerId="ADAL" clId="{214CB253-4A08-1844-A1E3-33DA79701BCE}" dt="2025-01-22T16:06:21.245" v="67" actId="207"/>
          <ac:spMkLst>
            <pc:docMk/>
            <pc:sldMk cId="132059674" sldId="256"/>
            <ac:spMk id="3" creationId="{25863C71-4E04-05BE-813C-CA625C3A5969}"/>
          </ac:spMkLst>
        </pc:spChg>
        <pc:spChg chg="add mod">
          <ac:chgData name="Hu, T. (Tongxin)" userId="f05cfa80-4726-476b-a7a1-66ffa5922648" providerId="ADAL" clId="{214CB253-4A08-1844-A1E3-33DA79701BCE}" dt="2025-01-22T16:15:29.848" v="131" actId="1076"/>
          <ac:spMkLst>
            <pc:docMk/>
            <pc:sldMk cId="132059674" sldId="256"/>
            <ac:spMk id="4" creationId="{FFE0B30D-B654-87FC-ABDB-BC6894484007}"/>
          </ac:spMkLst>
        </pc:spChg>
      </pc:sldChg>
      <pc:sldChg chg="addSp delSp modSp new mod setBg modAnim setClrOvrMap">
        <pc:chgData name="Hu, T. (Tongxin)" userId="f05cfa80-4726-476b-a7a1-66ffa5922648" providerId="ADAL" clId="{214CB253-4A08-1844-A1E3-33DA79701BCE}" dt="2025-01-23T13:25:39.840" v="456" actId="20577"/>
        <pc:sldMkLst>
          <pc:docMk/>
          <pc:sldMk cId="3349868594" sldId="257"/>
        </pc:sldMkLst>
        <pc:spChg chg="mod">
          <ac:chgData name="Hu, T. (Tongxin)" userId="f05cfa80-4726-476b-a7a1-66ffa5922648" providerId="ADAL" clId="{214CB253-4A08-1844-A1E3-33DA79701BCE}" dt="2025-01-23T13:06:13.343" v="296" actId="26606"/>
          <ac:spMkLst>
            <pc:docMk/>
            <pc:sldMk cId="3349868594" sldId="257"/>
            <ac:spMk id="2" creationId="{07945093-F00D-B704-529D-80C817C17C24}"/>
          </ac:spMkLst>
        </pc:spChg>
        <pc:spChg chg="mod">
          <ac:chgData name="Hu, T. (Tongxin)" userId="f05cfa80-4726-476b-a7a1-66ffa5922648" providerId="ADAL" clId="{214CB253-4A08-1844-A1E3-33DA79701BCE}" dt="2025-01-23T13:25:39.840" v="456" actId="20577"/>
          <ac:spMkLst>
            <pc:docMk/>
            <pc:sldMk cId="3349868594" sldId="257"/>
            <ac:spMk id="3" creationId="{7DF9555E-11AE-5E47-10B3-D5FEC45169C7}"/>
          </ac:spMkLst>
        </pc:spChg>
        <pc:spChg chg="add del">
          <ac:chgData name="Hu, T. (Tongxin)" userId="f05cfa80-4726-476b-a7a1-66ffa5922648" providerId="ADAL" clId="{214CB253-4A08-1844-A1E3-33DA79701BCE}" dt="2025-01-23T13:10:38.261" v="359" actId="11529"/>
          <ac:spMkLst>
            <pc:docMk/>
            <pc:sldMk cId="3349868594" sldId="257"/>
            <ac:spMk id="6" creationId="{9C81E563-CCC9-23AC-A92A-A9499129DB0F}"/>
          </ac:spMkLst>
        </pc:spChg>
        <pc:spChg chg="add mod">
          <ac:chgData name="Hu, T. (Tongxin)" userId="f05cfa80-4726-476b-a7a1-66ffa5922648" providerId="ADAL" clId="{214CB253-4A08-1844-A1E3-33DA79701BCE}" dt="2025-01-23T13:11:01.490" v="365" actId="1582"/>
          <ac:spMkLst>
            <pc:docMk/>
            <pc:sldMk cId="3349868594" sldId="257"/>
            <ac:spMk id="7" creationId="{0687E941-7220-C510-0231-BB2FE4638C19}"/>
          </ac:spMkLst>
        </pc:spChg>
        <pc:spChg chg="add del mod">
          <ac:chgData name="Hu, T. (Tongxin)" userId="f05cfa80-4726-476b-a7a1-66ffa5922648" providerId="ADAL" clId="{214CB253-4A08-1844-A1E3-33DA79701BCE}" dt="2025-01-23T13:25:16.794" v="448"/>
          <ac:spMkLst>
            <pc:docMk/>
            <pc:sldMk cId="3349868594" sldId="257"/>
            <ac:spMk id="8" creationId="{508F946A-1783-9D52-0274-E88B8E74649F}"/>
          </ac:spMkLst>
        </pc:spChg>
        <pc:spChg chg="add del">
          <ac:chgData name="Hu, T. (Tongxin)" userId="f05cfa80-4726-476b-a7a1-66ffa5922648" providerId="ADAL" clId="{214CB253-4A08-1844-A1E3-33DA79701BCE}" dt="2025-01-23T13:06:13.331" v="295" actId="26606"/>
          <ac:spMkLst>
            <pc:docMk/>
            <pc:sldMk cId="3349868594" sldId="257"/>
            <ac:spMk id="10" creationId="{D94A7024-D948-494D-8920-BBA2DA07D15B}"/>
          </ac:spMkLst>
        </pc:spChg>
        <pc:picChg chg="add mod ord">
          <ac:chgData name="Hu, T. (Tongxin)" userId="f05cfa80-4726-476b-a7a1-66ffa5922648" providerId="ADAL" clId="{214CB253-4A08-1844-A1E3-33DA79701BCE}" dt="2025-01-23T13:06:13.343" v="296" actId="26606"/>
          <ac:picMkLst>
            <pc:docMk/>
            <pc:sldMk cId="3349868594" sldId="257"/>
            <ac:picMk id="5" creationId="{7AE72EAA-BDCA-9234-9AA7-5498D08EDA9A}"/>
          </ac:picMkLst>
        </pc:picChg>
      </pc:sldChg>
      <pc:sldChg chg="modSp new del mod">
        <pc:chgData name="Hu, T. (Tongxin)" userId="f05cfa80-4726-476b-a7a1-66ffa5922648" providerId="ADAL" clId="{214CB253-4A08-1844-A1E3-33DA79701BCE}" dt="2025-01-23T13:20:20.173" v="431" actId="2696"/>
        <pc:sldMkLst>
          <pc:docMk/>
          <pc:sldMk cId="3064193530" sldId="258"/>
        </pc:sldMkLst>
        <pc:spChg chg="mod">
          <ac:chgData name="Hu, T. (Tongxin)" userId="f05cfa80-4726-476b-a7a1-66ffa5922648" providerId="ADAL" clId="{214CB253-4A08-1844-A1E3-33DA79701BCE}" dt="2025-01-22T17:20:09.855" v="206" actId="20577"/>
          <ac:spMkLst>
            <pc:docMk/>
            <pc:sldMk cId="3064193530" sldId="258"/>
            <ac:spMk id="2" creationId="{D71DFF60-7EF5-1238-8C73-9C9A2024AB27}"/>
          </ac:spMkLst>
        </pc:spChg>
        <pc:spChg chg="mod">
          <ac:chgData name="Hu, T. (Tongxin)" userId="f05cfa80-4726-476b-a7a1-66ffa5922648" providerId="ADAL" clId="{214CB253-4A08-1844-A1E3-33DA79701BCE}" dt="2025-01-23T13:12:11.823" v="368" actId="20577"/>
          <ac:spMkLst>
            <pc:docMk/>
            <pc:sldMk cId="3064193530" sldId="258"/>
            <ac:spMk id="3" creationId="{8CF5B99A-D995-E596-D5C4-2EA3094CB096}"/>
          </ac:spMkLst>
        </pc:spChg>
      </pc:sldChg>
      <pc:sldChg chg="addSp modSp new mod setBg setClrOvrMap">
        <pc:chgData name="Hu, T. (Tongxin)" userId="f05cfa80-4726-476b-a7a1-66ffa5922648" providerId="ADAL" clId="{214CB253-4A08-1844-A1E3-33DA79701BCE}" dt="2025-01-23T13:20:35.855" v="436" actId="20577"/>
        <pc:sldMkLst>
          <pc:docMk/>
          <pc:sldMk cId="3838418725" sldId="259"/>
        </pc:sldMkLst>
        <pc:spChg chg="mod">
          <ac:chgData name="Hu, T. (Tongxin)" userId="f05cfa80-4726-476b-a7a1-66ffa5922648" providerId="ADAL" clId="{214CB253-4A08-1844-A1E3-33DA79701BCE}" dt="2025-01-23T13:20:35.855" v="436" actId="20577"/>
          <ac:spMkLst>
            <pc:docMk/>
            <pc:sldMk cId="3838418725" sldId="259"/>
            <ac:spMk id="2" creationId="{603AF581-579B-34CB-80C5-14CA2D0B67F0}"/>
          </ac:spMkLst>
        </pc:spChg>
        <pc:spChg chg="mod">
          <ac:chgData name="Hu, T. (Tongxin)" userId="f05cfa80-4726-476b-a7a1-66ffa5922648" providerId="ADAL" clId="{214CB253-4A08-1844-A1E3-33DA79701BCE}" dt="2025-01-23T13:02:34.738" v="289" actId="313"/>
          <ac:spMkLst>
            <pc:docMk/>
            <pc:sldMk cId="3838418725" sldId="259"/>
            <ac:spMk id="3" creationId="{2DB3D909-EDD5-48CD-2DA0-4722FB0BFC40}"/>
          </ac:spMkLst>
        </pc:spChg>
        <pc:spChg chg="add">
          <ac:chgData name="Hu, T. (Tongxin)" userId="f05cfa80-4726-476b-a7a1-66ffa5922648" providerId="ADAL" clId="{214CB253-4A08-1844-A1E3-33DA79701BCE}" dt="2025-01-23T01:53:01.966" v="266" actId="26606"/>
          <ac:spMkLst>
            <pc:docMk/>
            <pc:sldMk cId="3838418725" sldId="259"/>
            <ac:spMk id="8" creationId="{A65AC7D1-EAA9-48F5-B509-60A7F50BF703}"/>
          </ac:spMkLst>
        </pc:spChg>
        <pc:spChg chg="add">
          <ac:chgData name="Hu, T. (Tongxin)" userId="f05cfa80-4726-476b-a7a1-66ffa5922648" providerId="ADAL" clId="{214CB253-4A08-1844-A1E3-33DA79701BCE}" dt="2025-01-23T01:53:01.966" v="266" actId="26606"/>
          <ac:spMkLst>
            <pc:docMk/>
            <pc:sldMk cId="3838418725" sldId="259"/>
            <ac:spMk id="10" creationId="{D6320AF9-619A-4175-865B-5663E1AEF4C5}"/>
          </ac:spMkLst>
        </pc:spChg>
        <pc:spChg chg="add">
          <ac:chgData name="Hu, T. (Tongxin)" userId="f05cfa80-4726-476b-a7a1-66ffa5922648" providerId="ADAL" clId="{214CB253-4A08-1844-A1E3-33DA79701BCE}" dt="2025-01-23T01:53:01.966" v="266" actId="26606"/>
          <ac:spMkLst>
            <pc:docMk/>
            <pc:sldMk cId="3838418725" sldId="259"/>
            <ac:spMk id="16" creationId="{7E018740-5C2B-4A41-AC1A-7E68D1EC1954}"/>
          </ac:spMkLst>
        </pc:spChg>
        <pc:spChg chg="add">
          <ac:chgData name="Hu, T. (Tongxin)" userId="f05cfa80-4726-476b-a7a1-66ffa5922648" providerId="ADAL" clId="{214CB253-4A08-1844-A1E3-33DA79701BCE}" dt="2025-01-23T01:53:01.966" v="266" actId="26606"/>
          <ac:spMkLst>
            <pc:docMk/>
            <pc:sldMk cId="3838418725" sldId="259"/>
            <ac:spMk id="18" creationId="{166F75A4-C475-4941-8EE2-B80A06A2C1BB}"/>
          </ac:spMkLst>
        </pc:spChg>
        <pc:spChg chg="add">
          <ac:chgData name="Hu, T. (Tongxin)" userId="f05cfa80-4726-476b-a7a1-66ffa5922648" providerId="ADAL" clId="{214CB253-4A08-1844-A1E3-33DA79701BCE}" dt="2025-01-23T01:53:01.966" v="266" actId="26606"/>
          <ac:spMkLst>
            <pc:docMk/>
            <pc:sldMk cId="3838418725" sldId="259"/>
            <ac:spMk id="20" creationId="{A032553A-72E8-4B0D-8405-FF9771C9AF05}"/>
          </ac:spMkLst>
        </pc:spChg>
        <pc:spChg chg="add">
          <ac:chgData name="Hu, T. (Tongxin)" userId="f05cfa80-4726-476b-a7a1-66ffa5922648" providerId="ADAL" clId="{214CB253-4A08-1844-A1E3-33DA79701BCE}" dt="2025-01-23T01:53:01.966" v="266" actId="26606"/>
          <ac:spMkLst>
            <pc:docMk/>
            <pc:sldMk cId="3838418725" sldId="259"/>
            <ac:spMk id="22" creationId="{765800AC-C3B9-498E-87BC-29FAE4C76B21}"/>
          </ac:spMkLst>
        </pc:spChg>
        <pc:spChg chg="add">
          <ac:chgData name="Hu, T. (Tongxin)" userId="f05cfa80-4726-476b-a7a1-66ffa5922648" providerId="ADAL" clId="{214CB253-4A08-1844-A1E3-33DA79701BCE}" dt="2025-01-23T01:53:01.966" v="266" actId="26606"/>
          <ac:spMkLst>
            <pc:docMk/>
            <pc:sldMk cId="3838418725" sldId="259"/>
            <ac:spMk id="24" creationId="{1F9D6ACB-2FF4-49F9-978A-E0D5327FC635}"/>
          </ac:spMkLst>
        </pc:spChg>
        <pc:spChg chg="add">
          <ac:chgData name="Hu, T. (Tongxin)" userId="f05cfa80-4726-476b-a7a1-66ffa5922648" providerId="ADAL" clId="{214CB253-4A08-1844-A1E3-33DA79701BCE}" dt="2025-01-23T01:53:01.966" v="266" actId="26606"/>
          <ac:spMkLst>
            <pc:docMk/>
            <pc:sldMk cId="3838418725" sldId="259"/>
            <ac:spMk id="26" creationId="{142BFA2A-77A0-4F60-A32A-685681C84889}"/>
          </ac:spMkLst>
        </pc:spChg>
        <pc:cxnChg chg="add">
          <ac:chgData name="Hu, T. (Tongxin)" userId="f05cfa80-4726-476b-a7a1-66ffa5922648" providerId="ADAL" clId="{214CB253-4A08-1844-A1E3-33DA79701BCE}" dt="2025-01-23T01:53:01.966" v="266" actId="26606"/>
          <ac:cxnSpMkLst>
            <pc:docMk/>
            <pc:sldMk cId="3838418725" sldId="259"/>
            <ac:cxnSpMk id="12" creationId="{063B6EC6-D752-4EE7-908B-F8F19E8C7FEA}"/>
          </ac:cxnSpMkLst>
        </pc:cxnChg>
        <pc:cxnChg chg="add">
          <ac:chgData name="Hu, T. (Tongxin)" userId="f05cfa80-4726-476b-a7a1-66ffa5922648" providerId="ADAL" clId="{214CB253-4A08-1844-A1E3-33DA79701BCE}" dt="2025-01-23T01:53:01.966" v="266" actId="26606"/>
          <ac:cxnSpMkLst>
            <pc:docMk/>
            <pc:sldMk cId="3838418725" sldId="259"/>
            <ac:cxnSpMk id="14" creationId="{EFECD4E8-AD3E-4228-82A2-9461958EA94D}"/>
          </ac:cxnSpMkLst>
        </pc:cxnChg>
      </pc:sldChg>
      <pc:sldChg chg="modSp new del mod">
        <pc:chgData name="Hu, T. (Tongxin)" userId="f05cfa80-4726-476b-a7a1-66ffa5922648" providerId="ADAL" clId="{214CB253-4A08-1844-A1E3-33DA79701BCE}" dt="2025-01-22T17:20:32.822" v="213" actId="2696"/>
        <pc:sldMkLst>
          <pc:docMk/>
          <pc:sldMk cId="29004844" sldId="260"/>
        </pc:sldMkLst>
        <pc:spChg chg="mod">
          <ac:chgData name="Hu, T. (Tongxin)" userId="f05cfa80-4726-476b-a7a1-66ffa5922648" providerId="ADAL" clId="{214CB253-4A08-1844-A1E3-33DA79701BCE}" dt="2025-01-22T16:04:57.058" v="4"/>
          <ac:spMkLst>
            <pc:docMk/>
            <pc:sldMk cId="29004844" sldId="260"/>
            <ac:spMk id="2" creationId="{1DE080E3-B0AB-6E8E-52E3-136A098BD638}"/>
          </ac:spMkLst>
        </pc:spChg>
      </pc:sldChg>
      <pc:sldChg chg="modSp new del mod">
        <pc:chgData name="Hu, T. (Tongxin)" userId="f05cfa80-4726-476b-a7a1-66ffa5922648" providerId="ADAL" clId="{214CB253-4A08-1844-A1E3-33DA79701BCE}" dt="2025-01-23T13:20:22.656" v="432" actId="2696"/>
        <pc:sldMkLst>
          <pc:docMk/>
          <pc:sldMk cId="743057394" sldId="261"/>
        </pc:sldMkLst>
        <pc:spChg chg="mod">
          <ac:chgData name="Hu, T. (Tongxin)" userId="f05cfa80-4726-476b-a7a1-66ffa5922648" providerId="ADAL" clId="{214CB253-4A08-1844-A1E3-33DA79701BCE}" dt="2025-01-22T17:20:13.409" v="207" actId="20577"/>
          <ac:spMkLst>
            <pc:docMk/>
            <pc:sldMk cId="743057394" sldId="261"/>
            <ac:spMk id="2" creationId="{14669656-66E3-5EA8-DE1D-FD22B01BA056}"/>
          </ac:spMkLst>
        </pc:spChg>
        <pc:spChg chg="mod">
          <ac:chgData name="Hu, T. (Tongxin)" userId="f05cfa80-4726-476b-a7a1-66ffa5922648" providerId="ADAL" clId="{214CB253-4A08-1844-A1E3-33DA79701BCE}" dt="2025-01-22T16:38:09.327" v="189"/>
          <ac:spMkLst>
            <pc:docMk/>
            <pc:sldMk cId="743057394" sldId="261"/>
            <ac:spMk id="3" creationId="{420A5EB2-67EF-ADFB-4517-4609C494CBA2}"/>
          </ac:spMkLst>
        </pc:spChg>
      </pc:sldChg>
      <pc:sldChg chg="modSp new del mod">
        <pc:chgData name="Hu, T. (Tongxin)" userId="f05cfa80-4726-476b-a7a1-66ffa5922648" providerId="ADAL" clId="{214CB253-4A08-1844-A1E3-33DA79701BCE}" dt="2025-01-23T13:20:25.087" v="433" actId="2696"/>
        <pc:sldMkLst>
          <pc:docMk/>
          <pc:sldMk cId="1625551036" sldId="262"/>
        </pc:sldMkLst>
        <pc:spChg chg="mod">
          <ac:chgData name="Hu, T. (Tongxin)" userId="f05cfa80-4726-476b-a7a1-66ffa5922648" providerId="ADAL" clId="{214CB253-4A08-1844-A1E3-33DA79701BCE}" dt="2025-01-22T17:20:16.298" v="208" actId="20577"/>
          <ac:spMkLst>
            <pc:docMk/>
            <pc:sldMk cId="1625551036" sldId="262"/>
            <ac:spMk id="2" creationId="{0D2FCFD8-F869-F43D-6833-4B7EAA236387}"/>
          </ac:spMkLst>
        </pc:spChg>
        <pc:spChg chg="mod">
          <ac:chgData name="Hu, T. (Tongxin)" userId="f05cfa80-4726-476b-a7a1-66ffa5922648" providerId="ADAL" clId="{214CB253-4A08-1844-A1E3-33DA79701BCE}" dt="2025-01-22T17:17:00.193" v="194"/>
          <ac:spMkLst>
            <pc:docMk/>
            <pc:sldMk cId="1625551036" sldId="262"/>
            <ac:spMk id="3" creationId="{3DC7534A-4A2D-4850-055C-C2A5315F8E05}"/>
          </ac:spMkLst>
        </pc:spChg>
      </pc:sldChg>
      <pc:sldChg chg="modSp new del mod">
        <pc:chgData name="Hu, T. (Tongxin)" userId="f05cfa80-4726-476b-a7a1-66ffa5922648" providerId="ADAL" clId="{214CB253-4A08-1844-A1E3-33DA79701BCE}" dt="2025-01-23T13:20:27.484" v="434" actId="2696"/>
        <pc:sldMkLst>
          <pc:docMk/>
          <pc:sldMk cId="1194492471" sldId="263"/>
        </pc:sldMkLst>
        <pc:spChg chg="mod">
          <ac:chgData name="Hu, T. (Tongxin)" userId="f05cfa80-4726-476b-a7a1-66ffa5922648" providerId="ADAL" clId="{214CB253-4A08-1844-A1E3-33DA79701BCE}" dt="2025-01-22T17:20:19.333" v="209" actId="20577"/>
          <ac:spMkLst>
            <pc:docMk/>
            <pc:sldMk cId="1194492471" sldId="263"/>
            <ac:spMk id="2" creationId="{ED00EA2B-B253-D425-F62D-2A977559F457}"/>
          </ac:spMkLst>
        </pc:spChg>
        <pc:spChg chg="mod">
          <ac:chgData name="Hu, T. (Tongxin)" userId="f05cfa80-4726-476b-a7a1-66ffa5922648" providerId="ADAL" clId="{214CB253-4A08-1844-A1E3-33DA79701BCE}" dt="2025-01-22T17:19:10.369" v="202"/>
          <ac:spMkLst>
            <pc:docMk/>
            <pc:sldMk cId="1194492471" sldId="263"/>
            <ac:spMk id="3" creationId="{AC6ED6BD-131C-8718-73A8-D5EDC5465C71}"/>
          </ac:spMkLst>
        </pc:spChg>
      </pc:sldChg>
      <pc:sldChg chg="addSp modSp new mod setBg">
        <pc:chgData name="Hu, T. (Tongxin)" userId="f05cfa80-4726-476b-a7a1-66ffa5922648" providerId="ADAL" clId="{214CB253-4A08-1844-A1E3-33DA79701BCE}" dt="2025-01-23T01:55:06.152" v="283" actId="26606"/>
        <pc:sldMkLst>
          <pc:docMk/>
          <pc:sldMk cId="2893974924" sldId="264"/>
        </pc:sldMkLst>
        <pc:spChg chg="mod">
          <ac:chgData name="Hu, T. (Tongxin)" userId="f05cfa80-4726-476b-a7a1-66ffa5922648" providerId="ADAL" clId="{214CB253-4A08-1844-A1E3-33DA79701BCE}" dt="2025-01-23T01:55:06.152" v="283" actId="26606"/>
          <ac:spMkLst>
            <pc:docMk/>
            <pc:sldMk cId="2893974924" sldId="264"/>
            <ac:spMk id="2" creationId="{834CAA54-C2BD-55D0-729A-433742F7D74B}"/>
          </ac:spMkLst>
        </pc:spChg>
        <pc:spChg chg="mod">
          <ac:chgData name="Hu, T. (Tongxin)" userId="f05cfa80-4726-476b-a7a1-66ffa5922648" providerId="ADAL" clId="{214CB253-4A08-1844-A1E3-33DA79701BCE}" dt="2025-01-23T01:55:06.152" v="283" actId="26606"/>
          <ac:spMkLst>
            <pc:docMk/>
            <pc:sldMk cId="2893974924" sldId="264"/>
            <ac:spMk id="3" creationId="{1507816B-494A-718E-F02A-FD0019ACAEDF}"/>
          </ac:spMkLst>
        </pc:spChg>
        <pc:spChg chg="add">
          <ac:chgData name="Hu, T. (Tongxin)" userId="f05cfa80-4726-476b-a7a1-66ffa5922648" providerId="ADAL" clId="{214CB253-4A08-1844-A1E3-33DA79701BCE}" dt="2025-01-23T01:55:06.152" v="283" actId="26606"/>
          <ac:spMkLst>
            <pc:docMk/>
            <pc:sldMk cId="2893974924" sldId="264"/>
            <ac:spMk id="10" creationId="{9F4444CE-BC8D-4D61-B303-4C05614E62AB}"/>
          </ac:spMkLst>
        </pc:spChg>
        <pc:spChg chg="add">
          <ac:chgData name="Hu, T. (Tongxin)" userId="f05cfa80-4726-476b-a7a1-66ffa5922648" providerId="ADAL" clId="{214CB253-4A08-1844-A1E3-33DA79701BCE}" dt="2025-01-23T01:55:06.152" v="283" actId="26606"/>
          <ac:spMkLst>
            <pc:docMk/>
            <pc:sldMk cId="2893974924" sldId="264"/>
            <ac:spMk id="12" creationId="{62423CA5-E2E1-4789-B759-9906C1C94063}"/>
          </ac:spMkLst>
        </pc:spChg>
        <pc:spChg chg="add">
          <ac:chgData name="Hu, T. (Tongxin)" userId="f05cfa80-4726-476b-a7a1-66ffa5922648" providerId="ADAL" clId="{214CB253-4A08-1844-A1E3-33DA79701BCE}" dt="2025-01-23T01:55:06.152" v="283" actId="26606"/>
          <ac:spMkLst>
            <pc:docMk/>
            <pc:sldMk cId="2893974924" sldId="264"/>
            <ac:spMk id="14" creationId="{73772B81-181F-48B7-8826-4D9686D15DF5}"/>
          </ac:spMkLst>
        </pc:spChg>
        <pc:spChg chg="add">
          <ac:chgData name="Hu, T. (Tongxin)" userId="f05cfa80-4726-476b-a7a1-66ffa5922648" providerId="ADAL" clId="{214CB253-4A08-1844-A1E3-33DA79701BCE}" dt="2025-01-23T01:55:06.152" v="283" actId="26606"/>
          <ac:spMkLst>
            <pc:docMk/>
            <pc:sldMk cId="2893974924" sldId="264"/>
            <ac:spMk id="16" creationId="{B2205F6E-03C6-4E92-877C-E2482F6599AA}"/>
          </ac:spMkLst>
        </pc:spChg>
        <pc:picChg chg="add mod">
          <ac:chgData name="Hu, T. (Tongxin)" userId="f05cfa80-4726-476b-a7a1-66ffa5922648" providerId="ADAL" clId="{214CB253-4A08-1844-A1E3-33DA79701BCE}" dt="2025-01-23T01:55:06.152" v="283" actId="26606"/>
          <ac:picMkLst>
            <pc:docMk/>
            <pc:sldMk cId="2893974924" sldId="264"/>
            <ac:picMk id="5" creationId="{E108F5F8-8AAA-00AA-0287-BDC905E1CCAA}"/>
          </ac:picMkLst>
        </pc:picChg>
      </pc:sldChg>
      <pc:sldChg chg="addSp modSp new mod setBg">
        <pc:chgData name="Hu, T. (Tongxin)" userId="f05cfa80-4726-476b-a7a1-66ffa5922648" providerId="ADAL" clId="{214CB253-4A08-1844-A1E3-33DA79701BCE}" dt="2025-01-23T01:54:25.173" v="278" actId="26606"/>
        <pc:sldMkLst>
          <pc:docMk/>
          <pc:sldMk cId="707788894" sldId="265"/>
        </pc:sldMkLst>
        <pc:spChg chg="mod">
          <ac:chgData name="Hu, T. (Tongxin)" userId="f05cfa80-4726-476b-a7a1-66ffa5922648" providerId="ADAL" clId="{214CB253-4A08-1844-A1E3-33DA79701BCE}" dt="2025-01-23T01:54:25.173" v="278" actId="26606"/>
          <ac:spMkLst>
            <pc:docMk/>
            <pc:sldMk cId="707788894" sldId="265"/>
            <ac:spMk id="2" creationId="{73771554-9EFA-E177-6D11-CE7E69E4CB6C}"/>
          </ac:spMkLst>
        </pc:spChg>
        <pc:spChg chg="mod">
          <ac:chgData name="Hu, T. (Tongxin)" userId="f05cfa80-4726-476b-a7a1-66ffa5922648" providerId="ADAL" clId="{214CB253-4A08-1844-A1E3-33DA79701BCE}" dt="2025-01-23T01:54:25.173" v="278" actId="26606"/>
          <ac:spMkLst>
            <pc:docMk/>
            <pc:sldMk cId="707788894" sldId="265"/>
            <ac:spMk id="3" creationId="{D3EEC777-D08B-E4AA-1FF8-BEE2C3E44C99}"/>
          </ac:spMkLst>
        </pc:spChg>
        <pc:spChg chg="add">
          <ac:chgData name="Hu, T. (Tongxin)" userId="f05cfa80-4726-476b-a7a1-66ffa5922648" providerId="ADAL" clId="{214CB253-4A08-1844-A1E3-33DA79701BCE}" dt="2025-01-23T01:54:25.173" v="278" actId="26606"/>
          <ac:spMkLst>
            <pc:docMk/>
            <pc:sldMk cId="707788894" sldId="265"/>
            <ac:spMk id="10" creationId="{9F4444CE-BC8D-4D61-B303-4C05614E62AB}"/>
          </ac:spMkLst>
        </pc:spChg>
        <pc:spChg chg="add">
          <ac:chgData name="Hu, T. (Tongxin)" userId="f05cfa80-4726-476b-a7a1-66ffa5922648" providerId="ADAL" clId="{214CB253-4A08-1844-A1E3-33DA79701BCE}" dt="2025-01-23T01:54:25.173" v="278" actId="26606"/>
          <ac:spMkLst>
            <pc:docMk/>
            <pc:sldMk cId="707788894" sldId="265"/>
            <ac:spMk id="12" creationId="{62423CA5-E2E1-4789-B759-9906C1C94063}"/>
          </ac:spMkLst>
        </pc:spChg>
        <pc:spChg chg="add">
          <ac:chgData name="Hu, T. (Tongxin)" userId="f05cfa80-4726-476b-a7a1-66ffa5922648" providerId="ADAL" clId="{214CB253-4A08-1844-A1E3-33DA79701BCE}" dt="2025-01-23T01:54:25.173" v="278" actId="26606"/>
          <ac:spMkLst>
            <pc:docMk/>
            <pc:sldMk cId="707788894" sldId="265"/>
            <ac:spMk id="14" creationId="{73772B81-181F-48B7-8826-4D9686D15DF5}"/>
          </ac:spMkLst>
        </pc:spChg>
        <pc:spChg chg="add">
          <ac:chgData name="Hu, T. (Tongxin)" userId="f05cfa80-4726-476b-a7a1-66ffa5922648" providerId="ADAL" clId="{214CB253-4A08-1844-A1E3-33DA79701BCE}" dt="2025-01-23T01:54:25.173" v="278" actId="26606"/>
          <ac:spMkLst>
            <pc:docMk/>
            <pc:sldMk cId="707788894" sldId="265"/>
            <ac:spMk id="16" creationId="{B2205F6E-03C6-4E92-877C-E2482F6599AA}"/>
          </ac:spMkLst>
        </pc:spChg>
        <pc:picChg chg="add mod">
          <ac:chgData name="Hu, T. (Tongxin)" userId="f05cfa80-4726-476b-a7a1-66ffa5922648" providerId="ADAL" clId="{214CB253-4A08-1844-A1E3-33DA79701BCE}" dt="2025-01-23T01:54:25.173" v="278" actId="26606"/>
          <ac:picMkLst>
            <pc:docMk/>
            <pc:sldMk cId="707788894" sldId="265"/>
            <ac:picMk id="5" creationId="{85EE1559-F792-CC8C-CFBD-A78DFC14CC88}"/>
          </ac:picMkLst>
        </pc:picChg>
      </pc:sldChg>
      <pc:sldChg chg="addSp delSp modSp new mod setBg">
        <pc:chgData name="Hu, T. (Tongxin)" userId="f05cfa80-4726-476b-a7a1-66ffa5922648" providerId="ADAL" clId="{214CB253-4A08-1844-A1E3-33DA79701BCE}" dt="2025-01-23T01:53:57.145" v="273" actId="26606"/>
        <pc:sldMkLst>
          <pc:docMk/>
          <pc:sldMk cId="527892260" sldId="266"/>
        </pc:sldMkLst>
        <pc:spChg chg="mod">
          <ac:chgData name="Hu, T. (Tongxin)" userId="f05cfa80-4726-476b-a7a1-66ffa5922648" providerId="ADAL" clId="{214CB253-4A08-1844-A1E3-33DA79701BCE}" dt="2025-01-23T01:53:57.145" v="273" actId="26606"/>
          <ac:spMkLst>
            <pc:docMk/>
            <pc:sldMk cId="527892260" sldId="266"/>
            <ac:spMk id="2" creationId="{B4DE2540-7A17-2983-3B8E-9A08958AFAC4}"/>
          </ac:spMkLst>
        </pc:spChg>
        <pc:spChg chg="mod">
          <ac:chgData name="Hu, T. (Tongxin)" userId="f05cfa80-4726-476b-a7a1-66ffa5922648" providerId="ADAL" clId="{214CB253-4A08-1844-A1E3-33DA79701BCE}" dt="2025-01-23T01:53:57.145" v="273" actId="26606"/>
          <ac:spMkLst>
            <pc:docMk/>
            <pc:sldMk cId="527892260" sldId="266"/>
            <ac:spMk id="3" creationId="{B810A4CB-FEB3-028B-5C98-7B049A5407FA}"/>
          </ac:spMkLst>
        </pc:spChg>
        <pc:spChg chg="add del">
          <ac:chgData name="Hu, T. (Tongxin)" userId="f05cfa80-4726-476b-a7a1-66ffa5922648" providerId="ADAL" clId="{214CB253-4A08-1844-A1E3-33DA79701BCE}" dt="2025-01-22T17:24:42.446" v="229" actId="21"/>
          <ac:spMkLst>
            <pc:docMk/>
            <pc:sldMk cId="527892260" sldId="266"/>
            <ac:spMk id="5" creationId="{A0B49337-9924-EC4A-DFF1-9745EC190B40}"/>
          </ac:spMkLst>
        </pc:spChg>
        <pc:spChg chg="add">
          <ac:chgData name="Hu, T. (Tongxin)" userId="f05cfa80-4726-476b-a7a1-66ffa5922648" providerId="ADAL" clId="{214CB253-4A08-1844-A1E3-33DA79701BCE}" dt="2025-01-23T01:53:57.145" v="273" actId="26606"/>
          <ac:spMkLst>
            <pc:docMk/>
            <pc:sldMk cId="527892260" sldId="266"/>
            <ac:spMk id="12" creationId="{9F4444CE-BC8D-4D61-B303-4C05614E62AB}"/>
          </ac:spMkLst>
        </pc:spChg>
        <pc:spChg chg="add">
          <ac:chgData name="Hu, T. (Tongxin)" userId="f05cfa80-4726-476b-a7a1-66ffa5922648" providerId="ADAL" clId="{214CB253-4A08-1844-A1E3-33DA79701BCE}" dt="2025-01-23T01:53:57.145" v="273" actId="26606"/>
          <ac:spMkLst>
            <pc:docMk/>
            <pc:sldMk cId="527892260" sldId="266"/>
            <ac:spMk id="14" creationId="{62423CA5-E2E1-4789-B759-9906C1C94063}"/>
          </ac:spMkLst>
        </pc:spChg>
        <pc:spChg chg="add">
          <ac:chgData name="Hu, T. (Tongxin)" userId="f05cfa80-4726-476b-a7a1-66ffa5922648" providerId="ADAL" clId="{214CB253-4A08-1844-A1E3-33DA79701BCE}" dt="2025-01-23T01:53:57.145" v="273" actId="26606"/>
          <ac:spMkLst>
            <pc:docMk/>
            <pc:sldMk cId="527892260" sldId="266"/>
            <ac:spMk id="16" creationId="{73772B81-181F-48B7-8826-4D9686D15DF5}"/>
          </ac:spMkLst>
        </pc:spChg>
        <pc:spChg chg="add">
          <ac:chgData name="Hu, T. (Tongxin)" userId="f05cfa80-4726-476b-a7a1-66ffa5922648" providerId="ADAL" clId="{214CB253-4A08-1844-A1E3-33DA79701BCE}" dt="2025-01-23T01:53:57.145" v="273" actId="26606"/>
          <ac:spMkLst>
            <pc:docMk/>
            <pc:sldMk cId="527892260" sldId="266"/>
            <ac:spMk id="18" creationId="{B2205F6E-03C6-4E92-877C-E2482F6599AA}"/>
          </ac:spMkLst>
        </pc:spChg>
        <pc:picChg chg="add mod">
          <ac:chgData name="Hu, T. (Tongxin)" userId="f05cfa80-4726-476b-a7a1-66ffa5922648" providerId="ADAL" clId="{214CB253-4A08-1844-A1E3-33DA79701BCE}" dt="2025-01-23T01:53:57.145" v="273" actId="26606"/>
          <ac:picMkLst>
            <pc:docMk/>
            <pc:sldMk cId="527892260" sldId="266"/>
            <ac:picMk id="7" creationId="{ED2ACAE8-5C39-E65B-E804-9B9F527B50FB}"/>
          </ac:picMkLst>
        </pc:picChg>
      </pc:sldChg>
      <pc:sldChg chg="addSp modSp new mod setBg">
        <pc:chgData name="Hu, T. (Tongxin)" userId="f05cfa80-4726-476b-a7a1-66ffa5922648" providerId="ADAL" clId="{214CB253-4A08-1844-A1E3-33DA79701BCE}" dt="2025-01-23T01:52:45.177" v="265" actId="26606"/>
        <pc:sldMkLst>
          <pc:docMk/>
          <pc:sldMk cId="116005759" sldId="267"/>
        </pc:sldMkLst>
        <pc:spChg chg="mod">
          <ac:chgData name="Hu, T. (Tongxin)" userId="f05cfa80-4726-476b-a7a1-66ffa5922648" providerId="ADAL" clId="{214CB253-4A08-1844-A1E3-33DA79701BCE}" dt="2025-01-23T01:52:45.177" v="265" actId="26606"/>
          <ac:spMkLst>
            <pc:docMk/>
            <pc:sldMk cId="116005759" sldId="267"/>
            <ac:spMk id="2" creationId="{EFF7CD4E-9A44-4000-F881-949136081239}"/>
          </ac:spMkLst>
        </pc:spChg>
        <pc:spChg chg="mod">
          <ac:chgData name="Hu, T. (Tongxin)" userId="f05cfa80-4726-476b-a7a1-66ffa5922648" providerId="ADAL" clId="{214CB253-4A08-1844-A1E3-33DA79701BCE}" dt="2025-01-23T01:52:45.177" v="265" actId="26606"/>
          <ac:spMkLst>
            <pc:docMk/>
            <pc:sldMk cId="116005759" sldId="267"/>
            <ac:spMk id="3" creationId="{06672D86-DE5D-CF8A-F5CC-12D197BE2538}"/>
          </ac:spMkLst>
        </pc:spChg>
        <pc:spChg chg="add">
          <ac:chgData name="Hu, T. (Tongxin)" userId="f05cfa80-4726-476b-a7a1-66ffa5922648" providerId="ADAL" clId="{214CB253-4A08-1844-A1E3-33DA79701BCE}" dt="2025-01-23T01:52:45.177" v="265" actId="26606"/>
          <ac:spMkLst>
            <pc:docMk/>
            <pc:sldMk cId="116005759" sldId="267"/>
            <ac:spMk id="10" creationId="{9F4444CE-BC8D-4D61-B303-4C05614E62AB}"/>
          </ac:spMkLst>
        </pc:spChg>
        <pc:spChg chg="add">
          <ac:chgData name="Hu, T. (Tongxin)" userId="f05cfa80-4726-476b-a7a1-66ffa5922648" providerId="ADAL" clId="{214CB253-4A08-1844-A1E3-33DA79701BCE}" dt="2025-01-23T01:52:45.177" v="265" actId="26606"/>
          <ac:spMkLst>
            <pc:docMk/>
            <pc:sldMk cId="116005759" sldId="267"/>
            <ac:spMk id="12" creationId="{62423CA5-E2E1-4789-B759-9906C1C94063}"/>
          </ac:spMkLst>
        </pc:spChg>
        <pc:spChg chg="add">
          <ac:chgData name="Hu, T. (Tongxin)" userId="f05cfa80-4726-476b-a7a1-66ffa5922648" providerId="ADAL" clId="{214CB253-4A08-1844-A1E3-33DA79701BCE}" dt="2025-01-23T01:52:45.177" v="265" actId="26606"/>
          <ac:spMkLst>
            <pc:docMk/>
            <pc:sldMk cId="116005759" sldId="267"/>
            <ac:spMk id="14" creationId="{73772B81-181F-48B7-8826-4D9686D15DF5}"/>
          </ac:spMkLst>
        </pc:spChg>
        <pc:spChg chg="add">
          <ac:chgData name="Hu, T. (Tongxin)" userId="f05cfa80-4726-476b-a7a1-66ffa5922648" providerId="ADAL" clId="{214CB253-4A08-1844-A1E3-33DA79701BCE}" dt="2025-01-23T01:52:45.177" v="265" actId="26606"/>
          <ac:spMkLst>
            <pc:docMk/>
            <pc:sldMk cId="116005759" sldId="267"/>
            <ac:spMk id="16" creationId="{B2205F6E-03C6-4E92-877C-E2482F6599AA}"/>
          </ac:spMkLst>
        </pc:spChg>
        <pc:picChg chg="add mod">
          <ac:chgData name="Hu, T. (Tongxin)" userId="f05cfa80-4726-476b-a7a1-66ffa5922648" providerId="ADAL" clId="{214CB253-4A08-1844-A1E3-33DA79701BCE}" dt="2025-01-23T01:52:45.177" v="265" actId="26606"/>
          <ac:picMkLst>
            <pc:docMk/>
            <pc:sldMk cId="116005759" sldId="267"/>
            <ac:picMk id="5" creationId="{E985D714-832A-2853-37B4-4A581694B24D}"/>
          </ac:picMkLst>
        </pc:picChg>
      </pc:sldChg>
      <pc:sldChg chg="addSp modSp new mod setBg">
        <pc:chgData name="Hu, T. (Tongxin)" userId="f05cfa80-4726-476b-a7a1-66ffa5922648" providerId="ADAL" clId="{214CB253-4A08-1844-A1E3-33DA79701BCE}" dt="2025-01-23T01:52:35.757" v="264" actId="26606"/>
        <pc:sldMkLst>
          <pc:docMk/>
          <pc:sldMk cId="513314377" sldId="268"/>
        </pc:sldMkLst>
        <pc:spChg chg="mod">
          <ac:chgData name="Hu, T. (Tongxin)" userId="f05cfa80-4726-476b-a7a1-66ffa5922648" providerId="ADAL" clId="{214CB253-4A08-1844-A1E3-33DA79701BCE}" dt="2025-01-23T01:52:35.757" v="264" actId="26606"/>
          <ac:spMkLst>
            <pc:docMk/>
            <pc:sldMk cId="513314377" sldId="268"/>
            <ac:spMk id="2" creationId="{E0275ACA-9258-F749-04AC-32CF9FBFDCEE}"/>
          </ac:spMkLst>
        </pc:spChg>
        <pc:spChg chg="mod">
          <ac:chgData name="Hu, T. (Tongxin)" userId="f05cfa80-4726-476b-a7a1-66ffa5922648" providerId="ADAL" clId="{214CB253-4A08-1844-A1E3-33DA79701BCE}" dt="2025-01-23T01:52:35.757" v="264" actId="26606"/>
          <ac:spMkLst>
            <pc:docMk/>
            <pc:sldMk cId="513314377" sldId="268"/>
            <ac:spMk id="3" creationId="{676AB333-BB63-503F-126D-F86F3AEEA13D}"/>
          </ac:spMkLst>
        </pc:spChg>
        <pc:spChg chg="add">
          <ac:chgData name="Hu, T. (Tongxin)" userId="f05cfa80-4726-476b-a7a1-66ffa5922648" providerId="ADAL" clId="{214CB253-4A08-1844-A1E3-33DA79701BCE}" dt="2025-01-23T01:52:35.757" v="264" actId="26606"/>
          <ac:spMkLst>
            <pc:docMk/>
            <pc:sldMk cId="513314377" sldId="268"/>
            <ac:spMk id="10" creationId="{9F4444CE-BC8D-4D61-B303-4C05614E62AB}"/>
          </ac:spMkLst>
        </pc:spChg>
        <pc:spChg chg="add">
          <ac:chgData name="Hu, T. (Tongxin)" userId="f05cfa80-4726-476b-a7a1-66ffa5922648" providerId="ADAL" clId="{214CB253-4A08-1844-A1E3-33DA79701BCE}" dt="2025-01-23T01:52:35.757" v="264" actId="26606"/>
          <ac:spMkLst>
            <pc:docMk/>
            <pc:sldMk cId="513314377" sldId="268"/>
            <ac:spMk id="12" creationId="{62423CA5-E2E1-4789-B759-9906C1C94063}"/>
          </ac:spMkLst>
        </pc:spChg>
        <pc:spChg chg="add">
          <ac:chgData name="Hu, T. (Tongxin)" userId="f05cfa80-4726-476b-a7a1-66ffa5922648" providerId="ADAL" clId="{214CB253-4A08-1844-A1E3-33DA79701BCE}" dt="2025-01-23T01:52:35.757" v="264" actId="26606"/>
          <ac:spMkLst>
            <pc:docMk/>
            <pc:sldMk cId="513314377" sldId="268"/>
            <ac:spMk id="14" creationId="{73772B81-181F-48B7-8826-4D9686D15DF5}"/>
          </ac:spMkLst>
        </pc:spChg>
        <pc:spChg chg="add">
          <ac:chgData name="Hu, T. (Tongxin)" userId="f05cfa80-4726-476b-a7a1-66ffa5922648" providerId="ADAL" clId="{214CB253-4A08-1844-A1E3-33DA79701BCE}" dt="2025-01-23T01:52:35.757" v="264" actId="26606"/>
          <ac:spMkLst>
            <pc:docMk/>
            <pc:sldMk cId="513314377" sldId="268"/>
            <ac:spMk id="16" creationId="{B2205F6E-03C6-4E92-877C-E2482F6599AA}"/>
          </ac:spMkLst>
        </pc:spChg>
        <pc:picChg chg="add mod">
          <ac:chgData name="Hu, T. (Tongxin)" userId="f05cfa80-4726-476b-a7a1-66ffa5922648" providerId="ADAL" clId="{214CB253-4A08-1844-A1E3-33DA79701BCE}" dt="2025-01-23T01:52:35.757" v="264" actId="26606"/>
          <ac:picMkLst>
            <pc:docMk/>
            <pc:sldMk cId="513314377" sldId="268"/>
            <ac:picMk id="5" creationId="{B6294D99-9569-163D-FD29-8DFFC4788117}"/>
          </ac:picMkLst>
        </pc:picChg>
      </pc:sldChg>
      <pc:sldChg chg="addSp delSp modSp new mod setBg modAnim">
        <pc:chgData name="Hu, T. (Tongxin)" userId="f05cfa80-4726-476b-a7a1-66ffa5922648" providerId="ADAL" clId="{214CB253-4A08-1844-A1E3-33DA79701BCE}" dt="2025-01-23T13:34:10.429" v="479" actId="27636"/>
        <pc:sldMkLst>
          <pc:docMk/>
          <pc:sldMk cId="9360575" sldId="273"/>
        </pc:sldMkLst>
        <pc:spChg chg="del mod">
          <ac:chgData name="Hu, T. (Tongxin)" userId="f05cfa80-4726-476b-a7a1-66ffa5922648" providerId="ADAL" clId="{214CB253-4A08-1844-A1E3-33DA79701BCE}" dt="2025-01-23T13:19:16.495" v="430" actId="478"/>
          <ac:spMkLst>
            <pc:docMk/>
            <pc:sldMk cId="9360575" sldId="273"/>
            <ac:spMk id="2" creationId="{B1BEACF9-59B2-E61C-02A4-E646BEB32E01}"/>
          </ac:spMkLst>
        </pc:spChg>
        <pc:spChg chg="mod">
          <ac:chgData name="Hu, T. (Tongxin)" userId="f05cfa80-4726-476b-a7a1-66ffa5922648" providerId="ADAL" clId="{214CB253-4A08-1844-A1E3-33DA79701BCE}" dt="2025-01-23T13:34:10.429" v="479" actId="27636"/>
          <ac:spMkLst>
            <pc:docMk/>
            <pc:sldMk cId="9360575" sldId="273"/>
            <ac:spMk id="3" creationId="{160065A7-0DEE-6FBB-826D-40890D07F8BA}"/>
          </ac:spMkLst>
        </pc:spChg>
        <pc:spChg chg="add mod">
          <ac:chgData name="Hu, T. (Tongxin)" userId="f05cfa80-4726-476b-a7a1-66ffa5922648" providerId="ADAL" clId="{214CB253-4A08-1844-A1E3-33DA79701BCE}" dt="2025-01-23T13:19:05.262" v="428" actId="1582"/>
          <ac:spMkLst>
            <pc:docMk/>
            <pc:sldMk cId="9360575" sldId="273"/>
            <ac:spMk id="6" creationId="{CD9C1EFA-6E2A-BEC5-38AB-610A05E38B9A}"/>
          </ac:spMkLst>
        </pc:spChg>
        <pc:spChg chg="add del mod">
          <ac:chgData name="Hu, T. (Tongxin)" userId="f05cfa80-4726-476b-a7a1-66ffa5922648" providerId="ADAL" clId="{214CB253-4A08-1844-A1E3-33DA79701BCE}" dt="2025-01-23T13:26:09.205" v="460"/>
          <ac:spMkLst>
            <pc:docMk/>
            <pc:sldMk cId="9360575" sldId="273"/>
            <ac:spMk id="7" creationId="{6BEB68AE-7337-FD7E-27BE-C119644E37AA}"/>
          </ac:spMkLst>
        </pc:spChg>
        <pc:spChg chg="add del mod">
          <ac:chgData name="Hu, T. (Tongxin)" userId="f05cfa80-4726-476b-a7a1-66ffa5922648" providerId="ADAL" clId="{214CB253-4A08-1844-A1E3-33DA79701BCE}" dt="2025-01-23T13:26:12.613" v="464"/>
          <ac:spMkLst>
            <pc:docMk/>
            <pc:sldMk cId="9360575" sldId="273"/>
            <ac:spMk id="8" creationId="{6AB0784F-737B-461F-769A-817E6A369889}"/>
          </ac:spMkLst>
        </pc:spChg>
        <pc:spChg chg="add mod">
          <ac:chgData name="Hu, T. (Tongxin)" userId="f05cfa80-4726-476b-a7a1-66ffa5922648" providerId="ADAL" clId="{214CB253-4A08-1844-A1E3-33DA79701BCE}" dt="2025-01-23T13:26:36.731" v="476" actId="1076"/>
          <ac:spMkLst>
            <pc:docMk/>
            <pc:sldMk cId="9360575" sldId="273"/>
            <ac:spMk id="9" creationId="{33AD9D46-E6FF-C3CB-0559-CAE08226A4B6}"/>
          </ac:spMkLst>
        </pc:spChg>
        <pc:picChg chg="add mod">
          <ac:chgData name="Hu, T. (Tongxin)" userId="f05cfa80-4726-476b-a7a1-66ffa5922648" providerId="ADAL" clId="{214CB253-4A08-1844-A1E3-33DA79701BCE}" dt="2025-01-23T13:18:40.448" v="425" actId="26606"/>
          <ac:picMkLst>
            <pc:docMk/>
            <pc:sldMk cId="9360575" sldId="273"/>
            <ac:picMk id="5" creationId="{AF6E2E6D-8E95-7C07-BDA6-EF5A61B3BFF1}"/>
          </ac:picMkLst>
        </pc:picChg>
      </pc:sldChg>
      <pc:sldChg chg="modSp">
        <pc:chgData name="Hu, T. (Tongxin)" userId="f05cfa80-4726-476b-a7a1-66ffa5922648" providerId="ADAL" clId="{214CB253-4A08-1844-A1E3-33DA79701BCE}" dt="2025-01-23T13:18:34.202" v="422" actId="931"/>
        <pc:sldMkLst>
          <pc:docMk/>
          <pc:sldMk cId="1318207106" sldId="274"/>
        </pc:sldMkLst>
        <pc:spChg chg="mod">
          <ac:chgData name="Hu, T. (Tongxin)" userId="f05cfa80-4726-476b-a7a1-66ffa5922648" providerId="ADAL" clId="{214CB253-4A08-1844-A1E3-33DA79701BCE}" dt="2025-01-23T13:18:34.202" v="422" actId="931"/>
          <ac:spMkLst>
            <pc:docMk/>
            <pc:sldMk cId="1318207106" sldId="274"/>
            <ac:spMk id="3" creationId="{06672D86-DE5D-CF8A-F5CC-12D197BE25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43AC6-89D0-DAC9-586C-787FAAB3C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907" y="1392176"/>
            <a:ext cx="8868953" cy="1646302"/>
          </a:xfrm>
        </p:spPr>
        <p:txBody>
          <a:bodyPr/>
          <a:lstStyle/>
          <a:p>
            <a:pPr algn="ctr"/>
            <a:r>
              <a:rPr kumimoji="1" lang="en-US" altLang="zh-CN" sz="6000"/>
              <a:t>Understanding</a:t>
            </a:r>
            <a:r>
              <a:rPr kumimoji="1" lang="zh-CN" altLang="en-US" sz="6000"/>
              <a:t> </a:t>
            </a:r>
            <a:r>
              <a:rPr kumimoji="1" lang="en-US" altLang="zh-CN" sz="6000"/>
              <a:t>of SET game code</a:t>
            </a:r>
            <a:endParaRPr kumimoji="1" lang="zh-CN" altLang="en-US" sz="60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63C71-4E04-05BE-813C-CA625C3A5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4428" y="4856376"/>
            <a:ext cx="2470432" cy="1096899"/>
          </a:xfrm>
        </p:spPr>
        <p:txBody>
          <a:bodyPr/>
          <a:lstStyle/>
          <a:p>
            <a:r>
              <a:rPr kumimoji="1" lang="en-US" altLang="zh-CN">
                <a:solidFill>
                  <a:schemeClr val="tx1"/>
                </a:solidFill>
              </a:rPr>
              <a:t>Chu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Li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 3210819012</a:t>
            </a:r>
          </a:p>
          <a:p>
            <a:r>
              <a:rPr kumimoji="1" lang="en-US" altLang="zh-CN" err="1">
                <a:solidFill>
                  <a:schemeClr val="tx1"/>
                </a:solidFill>
              </a:rPr>
              <a:t>Tongxin</a:t>
            </a:r>
            <a:r>
              <a:rPr kumimoji="1" lang="en-US" altLang="zh-CN">
                <a:solidFill>
                  <a:schemeClr val="tx1"/>
                </a:solidFill>
              </a:rPr>
              <a:t> Hu 4734114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E0B30D-B654-87FC-ABDB-BC6894484007}"/>
              </a:ext>
            </a:extLst>
          </p:cNvPr>
          <p:cNvSpPr txBox="1"/>
          <p:nvPr/>
        </p:nvSpPr>
        <p:spPr>
          <a:xfrm>
            <a:off x="1231098" y="3429000"/>
            <a:ext cx="8446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600"/>
              <a:t>A Python Implementation Using </a:t>
            </a:r>
            <a:r>
              <a:rPr lang="en" altLang="zh-CN" sz="3600" err="1"/>
              <a:t>Pygame</a:t>
            </a:r>
            <a:endParaRPr kumimoji="1"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3205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FF7CD4E-9A44-4000-F881-94913608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altLang="zh-CN">
                <a:solidFill>
                  <a:schemeClr val="bg1"/>
                </a:solidFill>
                <a:ea typeface="方正姚体"/>
              </a:rPr>
              <a:t>2) logic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72D86-DE5D-CF8A-F5CC-12D197BE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4351383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" altLang="zh-CN">
                <a:solidFill>
                  <a:schemeClr val="bg1"/>
                </a:solidFill>
                <a:ea typeface="华文新魏"/>
              </a:rPr>
              <a:t>Functions to draw symbols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08F6B51-DA57-64F8-5DB8-18E080B01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44" y="1336418"/>
            <a:ext cx="7142859" cy="352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FF7CD4E-9A44-4000-F881-94913608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altLang="zh-CN">
                <a:solidFill>
                  <a:schemeClr val="bg1"/>
                </a:solidFill>
                <a:ea typeface="方正姚体"/>
              </a:rPr>
              <a:t>2) logic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72D86-DE5D-CF8A-F5CC-12D197BE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553776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" altLang="zh-CN">
                <a:solidFill>
                  <a:schemeClr val="bg1"/>
                </a:solidFill>
                <a:ea typeface="华文新魏"/>
              </a:rPr>
              <a:t>Functions to draw specific symbol( using mask to </a:t>
            </a:r>
            <a:r>
              <a:rPr lang="en">
                <a:solidFill>
                  <a:schemeClr val="bg1"/>
                </a:solidFill>
                <a:ea typeface="+mn-lt"/>
                <a:cs typeface="+mn-lt"/>
              </a:rPr>
              <a:t>Limit Stripe Range)</a:t>
            </a:r>
          </a:p>
          <a:p>
            <a:r>
              <a:rPr lang="en">
                <a:solidFill>
                  <a:schemeClr val="bg1"/>
                </a:solidFill>
                <a:ea typeface="华文新魏"/>
              </a:rPr>
              <a:t>Same to </a:t>
            </a:r>
            <a:r>
              <a:rPr lang="en" sz="1100">
                <a:solidFill>
                  <a:srgbClr val="CE9178"/>
                </a:solidFill>
                <a:latin typeface="Consolas"/>
                <a:ea typeface="华文新魏"/>
              </a:rPr>
              <a:t>'triangle' and 'diamond'</a:t>
            </a:r>
            <a:endParaRPr lang="en">
              <a:solidFill>
                <a:schemeClr val="bg1"/>
              </a:solidFill>
              <a:latin typeface="Trebuchet MS"/>
              <a:ea typeface="华文新魏"/>
            </a:endParaRPr>
          </a:p>
          <a:p>
            <a:endParaRPr lang="en">
              <a:solidFill>
                <a:srgbClr val="FFFFFF"/>
              </a:solidFill>
              <a:latin typeface="Trebuchet MS"/>
              <a:ea typeface="华文新魏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E53E5EB5-77A4-FDF4-DFC8-438C5B9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476" y="934739"/>
            <a:ext cx="7840766" cy="466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6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FF7CD4E-9A44-4000-F881-94913608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altLang="zh-CN">
                <a:solidFill>
                  <a:schemeClr val="bg1"/>
                </a:solidFill>
                <a:ea typeface="方正姚体"/>
              </a:rPr>
              <a:t>2) others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72D86-DE5D-CF8A-F5CC-12D197BE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553776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" altLang="zh-CN">
                <a:solidFill>
                  <a:schemeClr val="bg1"/>
                </a:solidFill>
                <a:latin typeface="Trebuchet MS"/>
                <a:ea typeface="华文新魏"/>
              </a:rPr>
              <a:t>Scoreboard &amp; timer </a:t>
            </a:r>
            <a:endParaRPr lang="en-US">
              <a:solidFill>
                <a:schemeClr val="bg1"/>
              </a:solidFill>
            </a:endParaRPr>
          </a:p>
          <a:p>
            <a:r>
              <a:rPr lang="en" altLang="zh-CN">
                <a:solidFill>
                  <a:schemeClr val="bg1"/>
                </a:solidFill>
                <a:latin typeface="Trebuchet MS"/>
                <a:ea typeface="华文新魏"/>
              </a:rPr>
              <a:t>Clue (win or loss)</a:t>
            </a:r>
          </a:p>
          <a:p>
            <a:endParaRPr lang="en">
              <a:solidFill>
                <a:srgbClr val="FFFFFF"/>
              </a:solidFill>
              <a:latin typeface="Trebuchet MS"/>
              <a:ea typeface="华文新魏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computer code on a black background&#10;&#10;AI-generated content may be incorrect.">
            <a:extLst>
              <a:ext uri="{FF2B5EF4-FFF2-40B4-BE49-F238E27FC236}">
                <a16:creationId xmlns:a16="http://schemas.microsoft.com/office/drawing/2014/main" id="{5AA4CA55-4792-67B5-9F55-5B120E848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018" y="2024411"/>
            <a:ext cx="7469372" cy="28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08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FF7CD4E-9A44-4000-F881-94913608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altLang="zh-CN">
                <a:solidFill>
                  <a:schemeClr val="bg1"/>
                </a:solidFill>
                <a:ea typeface="方正姚体"/>
              </a:rPr>
              <a:t>3) main logic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72D86-DE5D-CF8A-F5CC-12D197BE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553776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" altLang="zh-CN">
                <a:solidFill>
                  <a:schemeClr val="bg1"/>
                </a:solidFill>
                <a:ea typeface="华文新魏"/>
              </a:rPr>
              <a:t>Main game logic</a:t>
            </a:r>
          </a:p>
          <a:p>
            <a:r>
              <a:rPr lang="en" altLang="zh-CN">
                <a:solidFill>
                  <a:schemeClr val="bg1"/>
                </a:solidFill>
                <a:latin typeface="Trebuchet MS"/>
                <a:ea typeface="华文新魏"/>
              </a:rPr>
              <a:t>How to check SET</a:t>
            </a:r>
          </a:p>
          <a:p>
            <a:r>
              <a:rPr lang="en" altLang="zh-CN">
                <a:solidFill>
                  <a:schemeClr val="bg1"/>
                </a:solidFill>
                <a:latin typeface="Trebuchet MS"/>
                <a:ea typeface="华文新魏"/>
              </a:rPr>
              <a:t>How to check time limit (print temporary message)</a:t>
            </a:r>
          </a:p>
          <a:p>
            <a:endParaRPr lang="en">
              <a:solidFill>
                <a:schemeClr val="bg1"/>
              </a:solidFill>
              <a:latin typeface="Trebuchet MS"/>
              <a:ea typeface="华文新魏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750EDE42-5025-6E52-EA2C-06EF92BF1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066" y="1323529"/>
            <a:ext cx="6656671" cy="51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7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45093-F00D-B704-529D-80C817C1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en-US" altLang="zh-CN"/>
              <a:t>1.Overview of the SET Game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9555E-11AE-5E47-10B3-D5FEC4516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" altLang="zh-CN"/>
              <a:t>Select three out of 12 cards</a:t>
            </a:r>
          </a:p>
          <a:p>
            <a:r>
              <a:rPr lang="en" altLang="zh-CN"/>
              <a:t>Three different colors</a:t>
            </a:r>
          </a:p>
          <a:p>
            <a:pPr marL="0" indent="0">
              <a:buNone/>
            </a:pPr>
            <a:r>
              <a:rPr lang="en" altLang="zh-CN"/>
              <a:t>Three different shapes</a:t>
            </a:r>
          </a:p>
          <a:p>
            <a:pPr marL="0" indent="0">
              <a:buNone/>
            </a:pPr>
            <a:r>
              <a:rPr lang="en" altLang="zh-CN"/>
              <a:t>Three different numbers</a:t>
            </a:r>
          </a:p>
          <a:p>
            <a:pPr marL="0" indent="0">
              <a:buNone/>
            </a:pPr>
            <a:r>
              <a:rPr lang="en" altLang="zh-CN"/>
              <a:t>Three different shading</a:t>
            </a:r>
          </a:p>
          <a:p>
            <a:r>
              <a:rPr lang="en" altLang="zh-CN"/>
              <a:t>In these three images, different colors, shapes, shading and fills must be accommodated.</a:t>
            </a:r>
            <a:endParaRPr kumimoji="1" lang="zh-CN" altLang="en-US"/>
          </a:p>
        </p:txBody>
      </p:sp>
      <p:pic>
        <p:nvPicPr>
          <p:cNvPr id="5" name="图片 4" descr="手机屏幕的截图&#10;&#10;低可信度描述已自动生成">
            <a:extLst>
              <a:ext uri="{FF2B5EF4-FFF2-40B4-BE49-F238E27FC236}">
                <a16:creationId xmlns:a16="http://schemas.microsoft.com/office/drawing/2014/main" id="{7AE72EAA-BDCA-9234-9AA7-5498D08EDA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52" r="10039" b="-1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687E941-7220-C510-0231-BB2FE4638C19}"/>
              </a:ext>
            </a:extLst>
          </p:cNvPr>
          <p:cNvSpPr/>
          <p:nvPr/>
        </p:nvSpPr>
        <p:spPr>
          <a:xfrm>
            <a:off x="1527243" y="3356043"/>
            <a:ext cx="1177046" cy="136187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986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065A7-0DEE-6FBB-826D-40890D07F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kumimoji="1" lang="en" altLang="zh-CN" sz="1500"/>
              <a:t>A competitive game</a:t>
            </a:r>
          </a:p>
          <a:p>
            <a:pPr>
              <a:lnSpc>
                <a:spcPct val="90000"/>
              </a:lnSpc>
            </a:pPr>
            <a:r>
              <a:rPr kumimoji="1" lang="en" altLang="zh-CN" sz="1500"/>
              <a:t>At the beginning of the game, the player can choose the difficulty of the game, i.e. use 30s, 60s, or 90s to complete the game</a:t>
            </a:r>
            <a:r>
              <a:rPr kumimoji="1" lang="en-US" altLang="zh-CN" sz="1500"/>
              <a:t>.</a:t>
            </a:r>
            <a:endParaRPr kumimoji="1" lang="en" altLang="zh-CN" sz="1500"/>
          </a:p>
          <a:p>
            <a:pPr>
              <a:lnSpc>
                <a:spcPct val="90000"/>
              </a:lnSpc>
            </a:pPr>
            <a:r>
              <a:rPr kumimoji="1" lang="en" altLang="zh-CN" sz="1500"/>
              <a:t>If a player picks the correct group within the time limit, the ‘players’ will </a:t>
            </a:r>
            <a:r>
              <a:rPr kumimoji="1" lang="en-US" altLang="zh-CN" sz="1500"/>
              <a:t>get one point.</a:t>
            </a:r>
          </a:p>
          <a:p>
            <a:pPr>
              <a:lnSpc>
                <a:spcPct val="90000"/>
              </a:lnSpc>
            </a:pPr>
            <a:r>
              <a:rPr kumimoji="1" lang="en" altLang="zh-CN" sz="1500"/>
              <a:t>If a player does not select at least one group within the time limit, the ‘computer’ gets a point!</a:t>
            </a:r>
          </a:p>
          <a:p>
            <a:pPr>
              <a:lnSpc>
                <a:spcPct val="90000"/>
              </a:lnSpc>
            </a:pPr>
            <a:r>
              <a:rPr kumimoji="1" lang="en" altLang="zh-CN" sz="1500"/>
              <a:t>When time runs out, the game moves on to the next game</a:t>
            </a:r>
          </a:p>
          <a:p>
            <a:pPr>
              <a:lnSpc>
                <a:spcPct val="90000"/>
              </a:lnSpc>
            </a:pPr>
            <a:endParaRPr kumimoji="1" lang="zh-CN" altLang="en-US" sz="1500"/>
          </a:p>
        </p:txBody>
      </p:sp>
      <p:pic>
        <p:nvPicPr>
          <p:cNvPr id="5" name="图片 4" descr="手机屏幕的截图&#10;&#10;低可信度描述已自动生成">
            <a:extLst>
              <a:ext uri="{FF2B5EF4-FFF2-40B4-BE49-F238E27FC236}">
                <a16:creationId xmlns:a16="http://schemas.microsoft.com/office/drawing/2014/main" id="{AF6E2E6D-8E95-7C07-BDA6-EF5A61B3BF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52" r="10039" b="-1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D9C1EFA-6E2A-BEC5-38AB-610A05E38B9A}"/>
              </a:ext>
            </a:extLst>
          </p:cNvPr>
          <p:cNvSpPr/>
          <p:nvPr/>
        </p:nvSpPr>
        <p:spPr>
          <a:xfrm>
            <a:off x="486383" y="2081719"/>
            <a:ext cx="1896894" cy="44747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AD9D46-E6FF-C3CB-0559-CAE08226A4B6}"/>
              </a:ext>
            </a:extLst>
          </p:cNvPr>
          <p:cNvSpPr txBox="1"/>
          <p:nvPr/>
        </p:nvSpPr>
        <p:spPr>
          <a:xfrm>
            <a:off x="408562" y="629329"/>
            <a:ext cx="472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3600"/>
              <a:t>How does game work?</a:t>
            </a:r>
            <a:endParaRPr kumimoji="1"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936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3AF581-579B-34CB-80C5-14CA2D0B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Game Logic and Loop</a:t>
            </a:r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3D909-EDD5-48CD-2DA0-4722FB0B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" altLang="zh-CN">
                <a:solidFill>
                  <a:srgbClr val="FFFFFF"/>
                </a:solidFill>
              </a:rPr>
              <a:t>“Let‘s dive into the main game loop where we handle events like mouse clicks, draw the game state to the screen, and check for sets among the selected cards.” </a:t>
            </a: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18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FF7CD4E-9A44-4000-F881-94913608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</a:t>
            </a:r>
            <a:r>
              <a:rPr kumimoji="1" lang="zh-CN" altLang="en-US">
                <a:solidFill>
                  <a:schemeClr val="bg1"/>
                </a:solidFill>
              </a:rPr>
              <a:t>）</a:t>
            </a:r>
            <a:r>
              <a:rPr lang="en" altLang="zh-CN">
                <a:solidFill>
                  <a:schemeClr val="bg1"/>
                </a:solidFill>
              </a:rPr>
              <a:t>Game Initialization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72D86-DE5D-CF8A-F5CC-12D197BE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" altLang="zh-CN">
                <a:solidFill>
                  <a:schemeClr val="bg1"/>
                </a:solidFill>
                <a:ea typeface="华文新魏"/>
              </a:rPr>
              <a:t>Start with initializing </a:t>
            </a:r>
            <a:r>
              <a:rPr lang="en" altLang="zh-CN" err="1">
                <a:solidFill>
                  <a:schemeClr val="bg1"/>
                </a:solidFill>
                <a:ea typeface="华文新魏"/>
              </a:rPr>
              <a:t>Pygame</a:t>
            </a:r>
            <a:r>
              <a:rPr lang="en" altLang="zh-CN">
                <a:solidFill>
                  <a:schemeClr val="bg1"/>
                </a:solidFill>
                <a:ea typeface="华文新魏"/>
              </a:rPr>
              <a:t> and setting up the display window. 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E985D714-832A-2853-37B4-4A581694B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070" y="1425606"/>
            <a:ext cx="7593724" cy="3547584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FF7CD4E-9A44-4000-F881-94913608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</a:t>
            </a:r>
            <a:r>
              <a:rPr kumimoji="1" lang="zh-CN" altLang="en-US">
                <a:solidFill>
                  <a:schemeClr val="bg1"/>
                </a:solidFill>
              </a:rPr>
              <a:t>）</a:t>
            </a:r>
            <a:r>
              <a:rPr lang="en" altLang="zh-CN">
                <a:solidFill>
                  <a:schemeClr val="bg1"/>
                </a:solidFill>
              </a:rPr>
              <a:t>Game Initialization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72D86-DE5D-CF8A-F5CC-12D197BE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" altLang="zh-CN">
                <a:solidFill>
                  <a:schemeClr val="bg1"/>
                </a:solidFill>
                <a:ea typeface="华文新魏"/>
              </a:rPr>
              <a:t>Set up for colors</a:t>
            </a:r>
          </a:p>
          <a:p>
            <a:r>
              <a:rPr lang="en" altLang="zh-CN">
                <a:solidFill>
                  <a:schemeClr val="bg1"/>
                </a:solidFill>
                <a:ea typeface="华文新魏"/>
              </a:rPr>
              <a:t>Set up for the window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1DCC7888-89B0-29F5-A850-EB2F43AC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678" y="675537"/>
            <a:ext cx="7434841" cy="296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9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FF7CD4E-9A44-4000-F881-94913608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</a:t>
            </a:r>
            <a:r>
              <a:rPr kumimoji="1" lang="zh-CN" altLang="en-US">
                <a:solidFill>
                  <a:schemeClr val="bg1"/>
                </a:solidFill>
              </a:rPr>
              <a:t>）</a:t>
            </a:r>
            <a:r>
              <a:rPr lang="en" altLang="zh-CN">
                <a:solidFill>
                  <a:schemeClr val="bg1"/>
                </a:solidFill>
              </a:rPr>
              <a:t>Game Initialization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72D86-DE5D-CF8A-F5CC-12D197BE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" altLang="zh-CN">
                <a:solidFill>
                  <a:schemeClr val="bg1"/>
                </a:solidFill>
                <a:ea typeface="华文新魏"/>
              </a:rPr>
              <a:t>Create a card class ( number, symbol, color, shading )</a:t>
            </a:r>
          </a:p>
          <a:p>
            <a:r>
              <a:rPr lang="en" altLang="zh-CN">
                <a:solidFill>
                  <a:schemeClr val="bg1"/>
                </a:solidFill>
                <a:ea typeface="华文新魏"/>
              </a:rPr>
              <a:t>Card arrangement and how them placed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C65C25E-C085-1766-03DF-FC67D87D8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117" y="1581235"/>
            <a:ext cx="7534541" cy="369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2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FF7CD4E-9A44-4000-F881-94913608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kumimoji="1" lang="en-US" altLang="zh-CN">
                <a:solidFill>
                  <a:schemeClr val="bg1"/>
                </a:solidFill>
                <a:ea typeface="方正姚体"/>
              </a:rPr>
              <a:t>1</a:t>
            </a:r>
            <a:r>
              <a:rPr kumimoji="1" lang="zh-CN" altLang="en-US">
                <a:solidFill>
                  <a:schemeClr val="bg1"/>
                </a:solidFill>
                <a:ea typeface="方正姚体"/>
              </a:rPr>
              <a:t>）How SET?</a:t>
            </a:r>
            <a:endParaRPr lang="en" altLang="zh-CN">
              <a:solidFill>
                <a:schemeClr val="bg1"/>
              </a:solidFill>
              <a:ea typeface="方正姚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72D86-DE5D-CF8A-F5CC-12D197BE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" altLang="zh-CN">
                <a:solidFill>
                  <a:schemeClr val="bg1"/>
                </a:solidFill>
                <a:ea typeface="华文新魏"/>
              </a:rPr>
              <a:t>Logic of a SET</a:t>
            </a:r>
          </a:p>
          <a:p>
            <a:r>
              <a:rPr lang="en" altLang="zh-CN">
                <a:solidFill>
                  <a:schemeClr val="bg1"/>
                </a:solidFill>
                <a:ea typeface="华文新魏"/>
              </a:rPr>
              <a:t>All SET in 12 cards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246373EF-8A7A-1AD1-76F7-34329F707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897" y="1332640"/>
            <a:ext cx="7570150" cy="26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1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FF7CD4E-9A44-4000-F881-94913608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kumimoji="1" lang="en-US" altLang="zh-CN">
                <a:solidFill>
                  <a:schemeClr val="bg1"/>
                </a:solidFill>
                <a:ea typeface="方正姚体"/>
              </a:rPr>
              <a:t>1</a:t>
            </a:r>
            <a:r>
              <a:rPr kumimoji="1" lang="zh-CN" altLang="en-US">
                <a:solidFill>
                  <a:schemeClr val="bg1"/>
                </a:solidFill>
                <a:ea typeface="方正姚体"/>
              </a:rPr>
              <a:t>）How SET?</a:t>
            </a:r>
            <a:endParaRPr lang="en" altLang="zh-CN">
              <a:solidFill>
                <a:schemeClr val="bg1"/>
              </a:solidFill>
              <a:ea typeface="方正姚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72D86-DE5D-CF8A-F5CC-12D197BE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4351383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" altLang="zh-CN">
                <a:solidFill>
                  <a:schemeClr val="bg1"/>
                </a:solidFill>
                <a:ea typeface="华文新魏"/>
              </a:rPr>
              <a:t>Draw one card ( with 3D effect and selected background )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E7783-0A32-5620-D724-CC8C0DBA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11" y="3529794"/>
            <a:ext cx="11864409" cy="244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0710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平面</vt:lpstr>
      <vt:lpstr>Understanding of SET game code</vt:lpstr>
      <vt:lpstr>1.Overview of the SET Game</vt:lpstr>
      <vt:lpstr>PowerPoint Presentation</vt:lpstr>
      <vt:lpstr>2. Game Logic and Loop</vt:lpstr>
      <vt:lpstr>1）Game Initialization</vt:lpstr>
      <vt:lpstr>1）Game Initialization</vt:lpstr>
      <vt:lpstr>1）Game Initialization</vt:lpstr>
      <vt:lpstr>1）How SET?</vt:lpstr>
      <vt:lpstr>1）How SET?</vt:lpstr>
      <vt:lpstr>2) logic</vt:lpstr>
      <vt:lpstr>2) logic</vt:lpstr>
      <vt:lpstr>2) others</vt:lpstr>
      <vt:lpstr>3) main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Hu, T. (Tongxin)</dc:creator>
  <cp:revision>1</cp:revision>
  <dcterms:created xsi:type="dcterms:W3CDTF">2025-01-22T16:01:45Z</dcterms:created>
  <dcterms:modified xsi:type="dcterms:W3CDTF">2025-01-23T13:34:17Z</dcterms:modified>
</cp:coreProperties>
</file>