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83" d="100"/>
          <a:sy n="83" d="100"/>
        </p:scale>
        <p:origin x="48" y="-816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2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3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5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3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6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0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5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5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2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2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60B7F-8E4C-44BF-8D08-988AC1B0CC3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7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08334" y="0"/>
            <a:ext cx="21674667" cy="12192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523513" y="8721409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12029083" y="8283080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" name="Oval 6"/>
          <p:cNvSpPr/>
          <p:nvPr/>
        </p:nvSpPr>
        <p:spPr>
          <a:xfrm>
            <a:off x="9381323" y="11444881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Oval 7"/>
          <p:cNvSpPr/>
          <p:nvPr/>
        </p:nvSpPr>
        <p:spPr>
          <a:xfrm>
            <a:off x="6113703" y="9441615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10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819533" y="7327930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13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81323" y="6077217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1959394" y="6765123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14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3163" y="2939215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1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348807" y="5348879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5" name="Oval 74"/>
          <p:cNvSpPr/>
          <p:nvPr/>
        </p:nvSpPr>
        <p:spPr>
          <a:xfrm>
            <a:off x="9887566" y="11874796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35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242772" y="8373524"/>
            <a:ext cx="744384" cy="365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78" b="1" dirty="0">
                <a:solidFill>
                  <a:schemeClr val="tx1"/>
                </a:solidFill>
              </a:rPr>
              <a:t>29m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882052">
            <a:off x="9624968" y="11585648"/>
            <a:ext cx="1065486" cy="365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78" b="1" dirty="0">
                <a:solidFill>
                  <a:schemeClr val="tx1"/>
                </a:solidFill>
              </a:rPr>
              <a:t>24.16m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8657452">
            <a:off x="11217956" y="8472825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23,49 </a:t>
            </a:r>
            <a:r>
              <a:rPr lang="en-US" sz="1778" b="1" dirty="0"/>
              <a:t>m</a:t>
            </a:r>
          </a:p>
        </p:txBody>
      </p:sp>
      <p:sp>
        <p:nvSpPr>
          <p:cNvPr id="34" name="TextBox 33"/>
          <p:cNvSpPr txBox="1"/>
          <p:nvPr/>
        </p:nvSpPr>
        <p:spPr>
          <a:xfrm rot="18657452">
            <a:off x="10208652" y="9702929"/>
            <a:ext cx="1059906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105.56 </a:t>
            </a:r>
            <a:r>
              <a:rPr lang="en-US" sz="1778" b="1" dirty="0"/>
              <a:t>m</a:t>
            </a:r>
          </a:p>
        </p:txBody>
      </p:sp>
      <p:sp>
        <p:nvSpPr>
          <p:cNvPr id="35" name="TextBox 34"/>
          <p:cNvSpPr txBox="1"/>
          <p:nvPr/>
        </p:nvSpPr>
        <p:spPr>
          <a:xfrm rot="1695852">
            <a:off x="7294888" y="10595280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91,92 </a:t>
            </a:r>
            <a:r>
              <a:rPr lang="en-US" sz="1778" b="1" dirty="0"/>
              <a:t>m</a:t>
            </a:r>
          </a:p>
        </p:txBody>
      </p:sp>
      <p:sp>
        <p:nvSpPr>
          <p:cNvPr id="36" name="TextBox 35"/>
          <p:cNvSpPr txBox="1"/>
          <p:nvPr/>
        </p:nvSpPr>
        <p:spPr>
          <a:xfrm rot="2440494">
            <a:off x="10684705" y="7224327"/>
            <a:ext cx="1058303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111,76 </a:t>
            </a:r>
            <a:r>
              <a:rPr lang="en-US" sz="1778" b="1" dirty="0"/>
              <a:t>m</a:t>
            </a:r>
          </a:p>
        </p:txBody>
      </p:sp>
      <p:sp>
        <p:nvSpPr>
          <p:cNvPr id="38" name="TextBox 37"/>
          <p:cNvSpPr txBox="1"/>
          <p:nvPr/>
        </p:nvSpPr>
        <p:spPr>
          <a:xfrm rot="18690345">
            <a:off x="7109247" y="7431322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66,92 </a:t>
            </a:r>
            <a:r>
              <a:rPr lang="en-US" sz="1778" b="1" dirty="0"/>
              <a:t>m</a:t>
            </a:r>
          </a:p>
        </p:txBody>
      </p:sp>
      <p:sp>
        <p:nvSpPr>
          <p:cNvPr id="40" name="Oval 39"/>
          <p:cNvSpPr/>
          <p:nvPr/>
        </p:nvSpPr>
        <p:spPr>
          <a:xfrm>
            <a:off x="9338038" y="5443656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Oval 40"/>
          <p:cNvSpPr/>
          <p:nvPr/>
        </p:nvSpPr>
        <p:spPr>
          <a:xfrm>
            <a:off x="8587129" y="5655726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Oval 41"/>
          <p:cNvSpPr/>
          <p:nvPr/>
        </p:nvSpPr>
        <p:spPr>
          <a:xfrm>
            <a:off x="8734912" y="6070748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700078" y="6399728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25,37 </a:t>
            </a:r>
            <a:r>
              <a:rPr lang="en-US" sz="1778" b="1" dirty="0"/>
              <a:t>m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397941" y="5666194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23,51 </a:t>
            </a:r>
            <a:r>
              <a:rPr lang="en-US" sz="1778" b="1" dirty="0"/>
              <a:t>m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335075" y="5158926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25,88 </a:t>
            </a:r>
            <a:r>
              <a:rPr lang="en-US" sz="1778" b="1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 rot="1057987">
            <a:off x="7698441" y="5275665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56,14 </a:t>
            </a:r>
            <a:r>
              <a:rPr lang="en-US" sz="1778" b="1" dirty="0"/>
              <a:t>m</a:t>
            </a:r>
          </a:p>
        </p:txBody>
      </p:sp>
      <p:sp>
        <p:nvSpPr>
          <p:cNvPr id="74" name="TextBox 73"/>
          <p:cNvSpPr txBox="1"/>
          <p:nvPr/>
        </p:nvSpPr>
        <p:spPr>
          <a:xfrm rot="3174380">
            <a:off x="7943974" y="5887779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14,53 </a:t>
            </a:r>
            <a:r>
              <a:rPr lang="en-US" sz="1778" b="1" dirty="0"/>
              <a:t>m</a:t>
            </a:r>
          </a:p>
        </p:txBody>
      </p:sp>
      <p:sp>
        <p:nvSpPr>
          <p:cNvPr id="77" name="TextBox 76"/>
          <p:cNvSpPr txBox="1"/>
          <p:nvPr/>
        </p:nvSpPr>
        <p:spPr>
          <a:xfrm rot="2628789">
            <a:off x="6323568" y="4508037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82,34 </a:t>
            </a:r>
            <a:r>
              <a:rPr lang="en-US" sz="1778" b="1" dirty="0"/>
              <a:t>m</a:t>
            </a:r>
          </a:p>
        </p:txBody>
      </p:sp>
      <p:sp>
        <p:nvSpPr>
          <p:cNvPr id="78" name="TextBox 77"/>
          <p:cNvSpPr txBox="1"/>
          <p:nvPr/>
        </p:nvSpPr>
        <p:spPr>
          <a:xfrm rot="18158382">
            <a:off x="2036685" y="5540533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94,62 </a:t>
            </a:r>
            <a:r>
              <a:rPr lang="en-US" sz="1778" b="1" dirty="0"/>
              <a:t>m</a:t>
            </a:r>
          </a:p>
        </p:txBody>
      </p:sp>
      <p:sp>
        <p:nvSpPr>
          <p:cNvPr id="79" name="Oval 78"/>
          <p:cNvSpPr/>
          <p:nvPr/>
        </p:nvSpPr>
        <p:spPr>
          <a:xfrm>
            <a:off x="3960966" y="7098774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0" name="Oval 79"/>
          <p:cNvSpPr/>
          <p:nvPr/>
        </p:nvSpPr>
        <p:spPr>
          <a:xfrm>
            <a:off x="4297195" y="8239797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11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1576203">
            <a:off x="2128384" y="6983742"/>
            <a:ext cx="886781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22" b="1" dirty="0"/>
              <a:t>143,97 </a:t>
            </a:r>
            <a:r>
              <a:rPr lang="en-US" sz="1422" b="1" dirty="0"/>
              <a:t>m</a:t>
            </a:r>
          </a:p>
        </p:txBody>
      </p:sp>
      <p:sp>
        <p:nvSpPr>
          <p:cNvPr id="93" name="TextBox 92"/>
          <p:cNvSpPr txBox="1"/>
          <p:nvPr/>
        </p:nvSpPr>
        <p:spPr>
          <a:xfrm rot="20062172">
            <a:off x="3130063" y="6849152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51,03 </a:t>
            </a:r>
            <a:r>
              <a:rPr lang="en-US" sz="1778" b="1" dirty="0"/>
              <a:t>m</a:t>
            </a:r>
          </a:p>
        </p:txBody>
      </p:sp>
      <p:sp>
        <p:nvSpPr>
          <p:cNvPr id="94" name="TextBox 93"/>
          <p:cNvSpPr txBox="1"/>
          <p:nvPr/>
        </p:nvSpPr>
        <p:spPr>
          <a:xfrm rot="4455426">
            <a:off x="4088184" y="7558478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52,76 </a:t>
            </a:r>
            <a:r>
              <a:rPr lang="en-US" sz="1778" b="1" dirty="0"/>
              <a:t>m</a:t>
            </a:r>
          </a:p>
        </p:txBody>
      </p:sp>
      <p:sp>
        <p:nvSpPr>
          <p:cNvPr id="95" name="TextBox 94"/>
          <p:cNvSpPr txBox="1"/>
          <p:nvPr/>
        </p:nvSpPr>
        <p:spPr>
          <a:xfrm rot="2263233">
            <a:off x="4919748" y="8591303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91,37 </a:t>
            </a:r>
            <a:r>
              <a:rPr lang="en-US" sz="1778" b="1" dirty="0"/>
              <a:t>m</a:t>
            </a:r>
          </a:p>
        </p:txBody>
      </p:sp>
      <p:sp>
        <p:nvSpPr>
          <p:cNvPr id="96" name="TextBox 95"/>
          <p:cNvSpPr txBox="1"/>
          <p:nvPr/>
        </p:nvSpPr>
        <p:spPr>
          <a:xfrm rot="1875923">
            <a:off x="3086036" y="7931406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71,48 </a:t>
            </a:r>
            <a:r>
              <a:rPr lang="en-US" sz="1778" b="1" dirty="0"/>
              <a:t>m</a:t>
            </a:r>
          </a:p>
        </p:txBody>
      </p:sp>
      <p:sp>
        <p:nvSpPr>
          <p:cNvPr id="56" name="Oval 55"/>
          <p:cNvSpPr/>
          <p:nvPr/>
        </p:nvSpPr>
        <p:spPr>
          <a:xfrm>
            <a:off x="10949490" y="1969928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47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10250765" y="2791432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46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892496" y="3543583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45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974281" y="4656019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44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8020736" y="2948367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43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6534649" y="3225934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40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7392091" y="3543582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42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053243" y="2623910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41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5822340" y="4057983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39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8796411" y="1721510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48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340107" y="1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49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5818139" y="484394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50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13407922" y="6541891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38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11561015" y="8869190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37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10002052" y="10650321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36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7973495" y="9656030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33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8605550" y="11052152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34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6749287" y="9867919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32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6409268" y="9677434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27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590212" y="10742641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30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6328057" y="10742639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31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454158" y="10011612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29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6166734" y="10056044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28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217783" y="8056694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23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-1961946" y="3262033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21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-1557369" y="4508236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18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-3275440" y="3521498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20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-2770878" y="3817062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19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-4541379" y="5951290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22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616637" y="5951290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17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3238249" y="4736367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15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956612" y="3596110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16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8071881" y="6991550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24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9507463" y="7030789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25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9947549" y="6598602"/>
            <a:ext cx="295564" cy="295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78" b="1" dirty="0">
                <a:solidFill>
                  <a:schemeClr val="tx1"/>
                </a:solidFill>
              </a:rPr>
              <a:t>26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 rot="18158382">
            <a:off x="-3862504" y="4929223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95,16 </a:t>
            </a:r>
            <a:r>
              <a:rPr lang="en-US" sz="1778" b="1" dirty="0"/>
              <a:t>m</a:t>
            </a:r>
          </a:p>
        </p:txBody>
      </p:sp>
      <p:sp>
        <p:nvSpPr>
          <p:cNvPr id="124" name="TextBox 123"/>
          <p:cNvSpPr txBox="1"/>
          <p:nvPr/>
        </p:nvSpPr>
        <p:spPr>
          <a:xfrm rot="2349103">
            <a:off x="-3992113" y="3972092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2</a:t>
            </a:r>
            <a:r>
              <a:rPr lang="en-US" sz="1778" b="1" dirty="0"/>
              <a:t>5,13 </a:t>
            </a:r>
            <a:r>
              <a:rPr lang="en-US" sz="1778" b="1" dirty="0"/>
              <a:t>m</a:t>
            </a:r>
          </a:p>
        </p:txBody>
      </p:sp>
      <p:cxnSp>
        <p:nvCxnSpPr>
          <p:cNvPr id="185" name="Straight Arrow Connector 184"/>
          <p:cNvCxnSpPr>
            <a:stCxn id="118" idx="6"/>
            <a:endCxn id="119" idx="2"/>
          </p:cNvCxnSpPr>
          <p:nvPr/>
        </p:nvCxnSpPr>
        <p:spPr>
          <a:xfrm>
            <a:off x="8367444" y="7139332"/>
            <a:ext cx="1140018" cy="39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19" idx="7"/>
            <a:endCxn id="120" idx="3"/>
          </p:cNvCxnSpPr>
          <p:nvPr/>
        </p:nvCxnSpPr>
        <p:spPr>
          <a:xfrm flipV="1">
            <a:off x="9759744" y="6850882"/>
            <a:ext cx="231088" cy="2231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 rot="20861780">
            <a:off x="-2935304" y="3156122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54,41 </a:t>
            </a:r>
            <a:r>
              <a:rPr lang="en-US" sz="1778" b="1" dirty="0"/>
              <a:t>m</a:t>
            </a:r>
          </a:p>
        </p:txBody>
      </p:sp>
      <p:sp>
        <p:nvSpPr>
          <p:cNvPr id="228" name="TextBox 227"/>
          <p:cNvSpPr txBox="1"/>
          <p:nvPr/>
        </p:nvSpPr>
        <p:spPr>
          <a:xfrm rot="20861780">
            <a:off x="-1596638" y="3730881"/>
            <a:ext cx="827471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60,8 </a:t>
            </a:r>
            <a:r>
              <a:rPr lang="en-US" sz="1778" b="1" dirty="0"/>
              <a:t>m</a:t>
            </a:r>
          </a:p>
        </p:txBody>
      </p:sp>
      <p:sp>
        <p:nvSpPr>
          <p:cNvPr id="229" name="TextBox 228"/>
          <p:cNvSpPr txBox="1"/>
          <p:nvPr/>
        </p:nvSpPr>
        <p:spPr>
          <a:xfrm rot="1652079">
            <a:off x="-2651139" y="4359191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60,76 </a:t>
            </a:r>
            <a:r>
              <a:rPr lang="en-US" sz="1778" b="1" dirty="0"/>
              <a:t>m</a:t>
            </a:r>
          </a:p>
        </p:txBody>
      </p:sp>
      <p:sp>
        <p:nvSpPr>
          <p:cNvPr id="230" name="TextBox 229"/>
          <p:cNvSpPr txBox="1"/>
          <p:nvPr/>
        </p:nvSpPr>
        <p:spPr>
          <a:xfrm rot="1652079">
            <a:off x="-825235" y="5566224"/>
            <a:ext cx="1058303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109,16 </a:t>
            </a:r>
            <a:r>
              <a:rPr lang="en-US" sz="1778" b="1" dirty="0"/>
              <a:t>m</a:t>
            </a:r>
          </a:p>
        </p:txBody>
      </p:sp>
      <p:sp>
        <p:nvSpPr>
          <p:cNvPr id="231" name="TextBox 230"/>
          <p:cNvSpPr txBox="1"/>
          <p:nvPr/>
        </p:nvSpPr>
        <p:spPr>
          <a:xfrm rot="1652079">
            <a:off x="811704" y="6594906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66,93 </a:t>
            </a:r>
            <a:r>
              <a:rPr lang="en-US" sz="1778" b="1" dirty="0"/>
              <a:t>m</a:t>
            </a:r>
          </a:p>
        </p:txBody>
      </p:sp>
      <p:sp>
        <p:nvSpPr>
          <p:cNvPr id="232" name="TextBox 231"/>
          <p:cNvSpPr txBox="1"/>
          <p:nvPr/>
        </p:nvSpPr>
        <p:spPr>
          <a:xfrm rot="18158382">
            <a:off x="2968356" y="3937150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49,94 </a:t>
            </a:r>
            <a:r>
              <a:rPr lang="en-US" sz="1778" b="1" dirty="0"/>
              <a:t>m</a:t>
            </a:r>
          </a:p>
        </p:txBody>
      </p:sp>
      <p:sp>
        <p:nvSpPr>
          <p:cNvPr id="233" name="TextBox 232"/>
          <p:cNvSpPr txBox="1"/>
          <p:nvPr/>
        </p:nvSpPr>
        <p:spPr>
          <a:xfrm rot="18158382">
            <a:off x="3542269" y="2931649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44,48 </a:t>
            </a:r>
            <a:r>
              <a:rPr lang="en-US" sz="1778" b="1" dirty="0"/>
              <a:t>m</a:t>
            </a:r>
          </a:p>
        </p:txBody>
      </p:sp>
      <p:sp>
        <p:nvSpPr>
          <p:cNvPr id="234" name="TextBox 233"/>
          <p:cNvSpPr txBox="1"/>
          <p:nvPr/>
        </p:nvSpPr>
        <p:spPr>
          <a:xfrm rot="2395655">
            <a:off x="4815922" y="3259315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80,04 </a:t>
            </a:r>
            <a:r>
              <a:rPr lang="en-US" sz="1778" b="1" dirty="0"/>
              <a:t>m</a:t>
            </a:r>
          </a:p>
        </p:txBody>
      </p:sp>
      <p:sp>
        <p:nvSpPr>
          <p:cNvPr id="235" name="TextBox 234"/>
          <p:cNvSpPr txBox="1"/>
          <p:nvPr/>
        </p:nvSpPr>
        <p:spPr>
          <a:xfrm rot="18158382">
            <a:off x="4575091" y="1399360"/>
            <a:ext cx="1058303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113,03 </a:t>
            </a:r>
            <a:r>
              <a:rPr lang="en-US" sz="1778" b="1" dirty="0"/>
              <a:t>m</a:t>
            </a:r>
          </a:p>
        </p:txBody>
      </p:sp>
      <p:sp>
        <p:nvSpPr>
          <p:cNvPr id="236" name="TextBox 235"/>
          <p:cNvSpPr txBox="1"/>
          <p:nvPr/>
        </p:nvSpPr>
        <p:spPr>
          <a:xfrm rot="18158382">
            <a:off x="5868776" y="432554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41,58 </a:t>
            </a:r>
            <a:r>
              <a:rPr lang="en-US" sz="1778" b="1" dirty="0"/>
              <a:t>m</a:t>
            </a:r>
          </a:p>
        </p:txBody>
      </p:sp>
      <p:sp>
        <p:nvSpPr>
          <p:cNvPr id="237" name="TextBox 236"/>
          <p:cNvSpPr txBox="1"/>
          <p:nvPr/>
        </p:nvSpPr>
        <p:spPr>
          <a:xfrm rot="2203097">
            <a:off x="7129480" y="983505"/>
            <a:ext cx="1058303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137,37 </a:t>
            </a:r>
            <a:r>
              <a:rPr lang="en-US" sz="1778" b="1" dirty="0"/>
              <a:t>m</a:t>
            </a:r>
          </a:p>
        </p:txBody>
      </p:sp>
      <p:sp>
        <p:nvSpPr>
          <p:cNvPr id="238" name="TextBox 237"/>
          <p:cNvSpPr txBox="1"/>
          <p:nvPr/>
        </p:nvSpPr>
        <p:spPr>
          <a:xfrm rot="2203097">
            <a:off x="9102537" y="2341904"/>
            <a:ext cx="827471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72,9 </a:t>
            </a:r>
            <a:r>
              <a:rPr lang="en-US" sz="1778" b="1" dirty="0"/>
              <a:t>m</a:t>
            </a:r>
          </a:p>
        </p:txBody>
      </p:sp>
      <p:sp>
        <p:nvSpPr>
          <p:cNvPr id="239" name="TextBox 238"/>
          <p:cNvSpPr txBox="1"/>
          <p:nvPr/>
        </p:nvSpPr>
        <p:spPr>
          <a:xfrm rot="2203097">
            <a:off x="9940105" y="2036307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41,52 </a:t>
            </a:r>
            <a:r>
              <a:rPr lang="en-US" sz="1778" b="1" dirty="0"/>
              <a:t>m</a:t>
            </a:r>
          </a:p>
        </p:txBody>
      </p:sp>
      <p:sp>
        <p:nvSpPr>
          <p:cNvPr id="240" name="TextBox 239"/>
          <p:cNvSpPr txBox="1"/>
          <p:nvPr/>
        </p:nvSpPr>
        <p:spPr>
          <a:xfrm rot="2203097">
            <a:off x="10568831" y="3022746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40,92 </a:t>
            </a:r>
            <a:r>
              <a:rPr lang="en-US" sz="1778" b="1" dirty="0"/>
              <a:t>m</a:t>
            </a:r>
          </a:p>
        </p:txBody>
      </p:sp>
      <p:sp>
        <p:nvSpPr>
          <p:cNvPr id="241" name="TextBox 240"/>
          <p:cNvSpPr txBox="1"/>
          <p:nvPr/>
        </p:nvSpPr>
        <p:spPr>
          <a:xfrm rot="2203097">
            <a:off x="10625826" y="4406021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62,05 </a:t>
            </a:r>
            <a:r>
              <a:rPr lang="en-US" sz="1778" b="1" dirty="0"/>
              <a:t>m</a:t>
            </a:r>
          </a:p>
        </p:txBody>
      </p:sp>
      <p:sp>
        <p:nvSpPr>
          <p:cNvPr id="242" name="TextBox 241"/>
          <p:cNvSpPr txBox="1"/>
          <p:nvPr/>
        </p:nvSpPr>
        <p:spPr>
          <a:xfrm rot="2203097">
            <a:off x="8745084" y="3588330"/>
            <a:ext cx="1058303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109,47 </a:t>
            </a:r>
            <a:r>
              <a:rPr lang="en-US" sz="1778" b="1" dirty="0"/>
              <a:t>m</a:t>
            </a:r>
          </a:p>
        </p:txBody>
      </p:sp>
      <p:sp>
        <p:nvSpPr>
          <p:cNvPr id="243" name="TextBox 242"/>
          <p:cNvSpPr txBox="1"/>
          <p:nvPr/>
        </p:nvSpPr>
        <p:spPr>
          <a:xfrm rot="972888">
            <a:off x="7326009" y="2468885"/>
            <a:ext cx="827471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45,7 </a:t>
            </a:r>
            <a:r>
              <a:rPr lang="en-US" sz="1778" b="1" dirty="0"/>
              <a:t>m</a:t>
            </a:r>
          </a:p>
        </p:txBody>
      </p:sp>
      <p:sp>
        <p:nvSpPr>
          <p:cNvPr id="244" name="TextBox 243"/>
          <p:cNvSpPr txBox="1"/>
          <p:nvPr/>
        </p:nvSpPr>
        <p:spPr>
          <a:xfrm rot="18050185">
            <a:off x="6268166" y="2603536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36,99 </a:t>
            </a:r>
            <a:r>
              <a:rPr lang="en-US" sz="1778" b="1" dirty="0"/>
              <a:t>m</a:t>
            </a:r>
          </a:p>
        </p:txBody>
      </p:sp>
      <p:sp>
        <p:nvSpPr>
          <p:cNvPr id="245" name="TextBox 244"/>
          <p:cNvSpPr txBox="1"/>
          <p:nvPr/>
        </p:nvSpPr>
        <p:spPr>
          <a:xfrm rot="18050185">
            <a:off x="5641764" y="3424350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44,36 </a:t>
            </a:r>
            <a:r>
              <a:rPr lang="en-US" sz="1778" b="1" dirty="0"/>
              <a:t>m</a:t>
            </a:r>
          </a:p>
        </p:txBody>
      </p:sp>
      <p:sp>
        <p:nvSpPr>
          <p:cNvPr id="246" name="TextBox 245"/>
          <p:cNvSpPr txBox="1"/>
          <p:nvPr/>
        </p:nvSpPr>
        <p:spPr>
          <a:xfrm rot="972888">
            <a:off x="6431972" y="3641479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38,19 </a:t>
            </a:r>
            <a:r>
              <a:rPr lang="en-US" sz="1778" b="1" dirty="0"/>
              <a:t>m</a:t>
            </a:r>
          </a:p>
        </p:txBody>
      </p:sp>
      <p:sp>
        <p:nvSpPr>
          <p:cNvPr id="247" name="TextBox 246"/>
          <p:cNvSpPr txBox="1"/>
          <p:nvPr/>
        </p:nvSpPr>
        <p:spPr>
          <a:xfrm rot="972888">
            <a:off x="7740004" y="3577833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39,02 </a:t>
            </a:r>
            <a:r>
              <a:rPr lang="en-US" sz="1778" b="1" dirty="0"/>
              <a:t>m</a:t>
            </a:r>
          </a:p>
        </p:txBody>
      </p:sp>
      <p:sp>
        <p:nvSpPr>
          <p:cNvPr id="251" name="TextBox 250"/>
          <p:cNvSpPr txBox="1"/>
          <p:nvPr/>
        </p:nvSpPr>
        <p:spPr>
          <a:xfrm rot="2203097">
            <a:off x="8915144" y="4691916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47,03 </a:t>
            </a:r>
            <a:r>
              <a:rPr lang="en-US" sz="1778" b="1" dirty="0"/>
              <a:t>m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9544003" y="6172407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33,65 </a:t>
            </a:r>
            <a:r>
              <a:rPr lang="en-US" sz="1778" b="1" dirty="0"/>
              <a:t>m</a:t>
            </a:r>
          </a:p>
        </p:txBody>
      </p:sp>
      <p:sp>
        <p:nvSpPr>
          <p:cNvPr id="253" name="TextBox 252"/>
          <p:cNvSpPr txBox="1"/>
          <p:nvPr/>
        </p:nvSpPr>
        <p:spPr>
          <a:xfrm rot="18348240">
            <a:off x="12204865" y="7120570"/>
            <a:ext cx="1141852" cy="365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78" b="1" dirty="0">
                <a:solidFill>
                  <a:schemeClr val="tx1"/>
                </a:solidFill>
              </a:rPr>
              <a:t>91,79m</a:t>
            </a:r>
            <a:endParaRPr lang="en-US" sz="1778" b="1" dirty="0">
              <a:solidFill>
                <a:schemeClr val="tx1"/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 rot="18657452">
            <a:off x="9161354" y="10736627"/>
            <a:ext cx="944489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46.59 </a:t>
            </a:r>
            <a:r>
              <a:rPr lang="en-US" sz="1778" b="1" dirty="0"/>
              <a:t>m</a:t>
            </a:r>
          </a:p>
        </p:txBody>
      </p:sp>
      <p:sp>
        <p:nvSpPr>
          <p:cNvPr id="257" name="TextBox 256"/>
          <p:cNvSpPr txBox="1"/>
          <p:nvPr/>
        </p:nvSpPr>
        <p:spPr>
          <a:xfrm rot="1873349">
            <a:off x="8527989" y="11466769"/>
            <a:ext cx="944489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40.53 </a:t>
            </a:r>
            <a:r>
              <a:rPr lang="en-US" sz="1778" b="1" dirty="0"/>
              <a:t>m</a:t>
            </a:r>
          </a:p>
        </p:txBody>
      </p:sp>
      <p:sp>
        <p:nvSpPr>
          <p:cNvPr id="258" name="TextBox 257"/>
          <p:cNvSpPr txBox="1"/>
          <p:nvPr/>
        </p:nvSpPr>
        <p:spPr>
          <a:xfrm rot="4157072">
            <a:off x="7988114" y="10336369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68,04 </a:t>
            </a:r>
            <a:r>
              <a:rPr lang="en-US" sz="1778" b="1" dirty="0"/>
              <a:t>m</a:t>
            </a:r>
          </a:p>
        </p:txBody>
      </p:sp>
      <p:sp>
        <p:nvSpPr>
          <p:cNvPr id="259" name="TextBox 258"/>
          <p:cNvSpPr txBox="1"/>
          <p:nvPr/>
        </p:nvSpPr>
        <p:spPr>
          <a:xfrm rot="20981365">
            <a:off x="6976768" y="9557815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52,59 </a:t>
            </a:r>
            <a:r>
              <a:rPr lang="en-US" sz="1778" b="1" dirty="0"/>
              <a:t>m</a:t>
            </a:r>
          </a:p>
        </p:txBody>
      </p:sp>
      <p:sp>
        <p:nvSpPr>
          <p:cNvPr id="260" name="TextBox 259"/>
          <p:cNvSpPr txBox="1"/>
          <p:nvPr/>
        </p:nvSpPr>
        <p:spPr>
          <a:xfrm rot="2714457">
            <a:off x="9739576" y="7114928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26,36 </a:t>
            </a:r>
            <a:r>
              <a:rPr lang="en-US" sz="1778" b="1" dirty="0"/>
              <a:t>m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8417351" y="7167446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60,38 </a:t>
            </a:r>
            <a:r>
              <a:rPr lang="en-US" sz="1778" b="1" dirty="0"/>
              <a:t>m</a:t>
            </a:r>
          </a:p>
        </p:txBody>
      </p:sp>
      <p:sp>
        <p:nvSpPr>
          <p:cNvPr id="262" name="TextBox 261"/>
          <p:cNvSpPr txBox="1"/>
          <p:nvPr/>
        </p:nvSpPr>
        <p:spPr>
          <a:xfrm rot="18525677">
            <a:off x="7918900" y="6587360"/>
            <a:ext cx="793807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22" b="1" dirty="0"/>
              <a:t>50,05 </a:t>
            </a:r>
            <a:r>
              <a:rPr lang="en-US" sz="1422" b="1" dirty="0"/>
              <a:t>m</a:t>
            </a:r>
          </a:p>
        </p:txBody>
      </p:sp>
      <p:sp>
        <p:nvSpPr>
          <p:cNvPr id="263" name="TextBox 262"/>
          <p:cNvSpPr txBox="1"/>
          <p:nvPr/>
        </p:nvSpPr>
        <p:spPr>
          <a:xfrm rot="18690345">
            <a:off x="6153618" y="8680880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64,79 </a:t>
            </a:r>
            <a:r>
              <a:rPr lang="en-US" sz="1778" b="1" dirty="0"/>
              <a:t>m</a:t>
            </a:r>
          </a:p>
        </p:txBody>
      </p:sp>
      <p:sp>
        <p:nvSpPr>
          <p:cNvPr id="264" name="TextBox 263"/>
          <p:cNvSpPr txBox="1"/>
          <p:nvPr/>
        </p:nvSpPr>
        <p:spPr>
          <a:xfrm rot="18224045">
            <a:off x="6175830" y="9167632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15,74 </a:t>
            </a:r>
            <a:r>
              <a:rPr lang="en-US" sz="1778" b="1" dirty="0"/>
              <a:t>m</a:t>
            </a:r>
          </a:p>
        </p:txBody>
      </p:sp>
      <p:sp>
        <p:nvSpPr>
          <p:cNvPr id="265" name="TextBox 264"/>
          <p:cNvSpPr txBox="1"/>
          <p:nvPr/>
        </p:nvSpPr>
        <p:spPr>
          <a:xfrm rot="18224045">
            <a:off x="6509131" y="9304161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14,05 </a:t>
            </a:r>
            <a:r>
              <a:rPr lang="en-US" sz="1778" b="1" dirty="0"/>
              <a:t>m</a:t>
            </a:r>
          </a:p>
        </p:txBody>
      </p:sp>
      <p:sp>
        <p:nvSpPr>
          <p:cNvPr id="266" name="TextBox 265"/>
          <p:cNvSpPr txBox="1"/>
          <p:nvPr/>
        </p:nvSpPr>
        <p:spPr>
          <a:xfrm rot="2199759">
            <a:off x="6340198" y="10136579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18,04 </a:t>
            </a:r>
            <a:r>
              <a:rPr lang="en-US" sz="1778" b="1" dirty="0"/>
              <a:t>m</a:t>
            </a:r>
          </a:p>
        </p:txBody>
      </p:sp>
      <p:sp>
        <p:nvSpPr>
          <p:cNvPr id="267" name="TextBox 266"/>
          <p:cNvSpPr txBox="1"/>
          <p:nvPr/>
        </p:nvSpPr>
        <p:spPr>
          <a:xfrm rot="2199759">
            <a:off x="6385369" y="10526369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32,12 </a:t>
            </a:r>
            <a:r>
              <a:rPr lang="en-US" sz="1778" b="1" dirty="0"/>
              <a:t>m</a:t>
            </a:r>
          </a:p>
        </p:txBody>
      </p:sp>
      <p:sp>
        <p:nvSpPr>
          <p:cNvPr id="268" name="TextBox 267"/>
          <p:cNvSpPr txBox="1"/>
          <p:nvPr/>
        </p:nvSpPr>
        <p:spPr>
          <a:xfrm rot="2199759">
            <a:off x="5884208" y="11185335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33,29 </a:t>
            </a:r>
            <a:r>
              <a:rPr lang="en-US" sz="1778" b="1" dirty="0"/>
              <a:t>m</a:t>
            </a:r>
          </a:p>
        </p:txBody>
      </p:sp>
      <p:sp>
        <p:nvSpPr>
          <p:cNvPr id="269" name="TextBox 268"/>
          <p:cNvSpPr txBox="1"/>
          <p:nvPr/>
        </p:nvSpPr>
        <p:spPr>
          <a:xfrm rot="2199759">
            <a:off x="4716473" y="10229577"/>
            <a:ext cx="652743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31 </a:t>
            </a:r>
            <a:r>
              <a:rPr lang="en-US" sz="1778" b="1" dirty="0"/>
              <a:t>m</a:t>
            </a:r>
          </a:p>
        </p:txBody>
      </p:sp>
      <p:sp>
        <p:nvSpPr>
          <p:cNvPr id="270" name="TextBox 269"/>
          <p:cNvSpPr txBox="1"/>
          <p:nvPr/>
        </p:nvSpPr>
        <p:spPr>
          <a:xfrm rot="2199759">
            <a:off x="5186232" y="9551488"/>
            <a:ext cx="942887" cy="36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8" b="1" dirty="0"/>
              <a:t>32,82 </a:t>
            </a:r>
            <a:r>
              <a:rPr lang="en-US" sz="1778" b="1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72651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74761" y="308469"/>
            <a:ext cx="256032" cy="2377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35858" y="832900"/>
            <a:ext cx="153383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T = V</a:t>
            </a:r>
          </a:p>
          <a:p>
            <a:r>
              <a:rPr lang="en-US" sz="1200" dirty="0" smtClean="0"/>
              <a:t>Length = 0</a:t>
            </a:r>
          </a:p>
          <a:p>
            <a:r>
              <a:rPr lang="en-US" sz="1200" dirty="0" smtClean="0"/>
              <a:t>Length[k] = INFINITY</a:t>
            </a:r>
          </a:p>
          <a:p>
            <a:r>
              <a:rPr lang="en-US" sz="1200" dirty="0" smtClean="0"/>
              <a:t>Last[k</a:t>
            </a:r>
            <a:r>
              <a:rPr lang="en-US" sz="1200" dirty="0"/>
              <a:t>] = </a:t>
            </a:r>
            <a:r>
              <a:rPr lang="en-US" sz="1200" dirty="0" smtClean="0"/>
              <a:t>-1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66889" y="2136432"/>
            <a:ext cx="227525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/>
              <a:t>Chọn</a:t>
            </a:r>
            <a:r>
              <a:rPr lang="en-US" sz="1200" dirty="0" smtClean="0"/>
              <a:t> v </a:t>
            </a:r>
            <a:r>
              <a:rPr lang="en-US" sz="1200" dirty="0" err="1" smtClean="0"/>
              <a:t>với</a:t>
            </a:r>
            <a:r>
              <a:rPr lang="en-US" sz="1200" dirty="0" smtClean="0"/>
              <a:t> </a:t>
            </a:r>
            <a:r>
              <a:rPr lang="en-US" sz="1200" dirty="0" err="1" smtClean="0"/>
              <a:t>mọi</a:t>
            </a:r>
            <a:r>
              <a:rPr lang="en-US" sz="1200" dirty="0" smtClean="0"/>
              <a:t> T.</a:t>
            </a:r>
            <a:r>
              <a:rPr lang="en-US" sz="1200" dirty="0"/>
              <a:t> </a:t>
            </a:r>
            <a:r>
              <a:rPr lang="en-US" sz="1200" dirty="0" smtClean="0"/>
              <a:t>Length[v] </a:t>
            </a:r>
            <a:r>
              <a:rPr lang="en-US" sz="1200" dirty="0"/>
              <a:t>= </a:t>
            </a:r>
            <a:r>
              <a:rPr lang="en-US" sz="1200" dirty="0" smtClean="0"/>
              <a:t>min</a:t>
            </a:r>
            <a:endParaRPr lang="en-US" sz="1200" dirty="0"/>
          </a:p>
          <a:p>
            <a:r>
              <a:rPr lang="en-US" sz="1200" dirty="0" smtClean="0"/>
              <a:t>Set T=T\{v}</a:t>
            </a:r>
            <a:endParaRPr lang="en-US" sz="1200" dirty="0" smtClean="0"/>
          </a:p>
        </p:txBody>
      </p:sp>
      <p:sp>
        <p:nvSpPr>
          <p:cNvPr id="7" name="Diamond 6"/>
          <p:cNvSpPr/>
          <p:nvPr/>
        </p:nvSpPr>
        <p:spPr>
          <a:xfrm>
            <a:off x="683577" y="2964546"/>
            <a:ext cx="2429163" cy="99831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6858" y="3325434"/>
            <a:ext cx="2077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 = j </a:t>
            </a:r>
            <a:r>
              <a:rPr lang="en-US" sz="1200" dirty="0" err="1" smtClean="0"/>
              <a:t>hoặc</a:t>
            </a:r>
            <a:r>
              <a:rPr lang="en-US" sz="1200" dirty="0" smtClean="0"/>
              <a:t> Length[v] </a:t>
            </a:r>
            <a:r>
              <a:rPr lang="en-US" sz="1200" dirty="0"/>
              <a:t>= </a:t>
            </a:r>
            <a:r>
              <a:rPr lang="en-US" sz="1200" dirty="0" smtClean="0"/>
              <a:t>INFINITY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4" idx="4"/>
            <a:endCxn id="5" idx="0"/>
          </p:cNvCxnSpPr>
          <p:nvPr/>
        </p:nvCxnSpPr>
        <p:spPr>
          <a:xfrm>
            <a:off x="1902777" y="546213"/>
            <a:ext cx="0" cy="286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646718" y="4438455"/>
            <a:ext cx="2502882" cy="100338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95382" y="4815898"/>
            <a:ext cx="1380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 </a:t>
            </a:r>
            <a:r>
              <a:rPr lang="en-US" sz="1200" dirty="0" err="1" smtClean="0"/>
              <a:t>với</a:t>
            </a:r>
            <a:r>
              <a:rPr lang="en-US" sz="1200" dirty="0" smtClean="0"/>
              <a:t> </a:t>
            </a:r>
            <a:r>
              <a:rPr lang="en-US" sz="1200" dirty="0" err="1" smtClean="0"/>
              <a:t>mọi</a:t>
            </a:r>
            <a:r>
              <a:rPr lang="en-US" sz="1200" dirty="0" smtClean="0"/>
              <a:t> T </a:t>
            </a:r>
            <a:r>
              <a:rPr lang="en-US" sz="1200" dirty="0" err="1" smtClean="0"/>
              <a:t>và</a:t>
            </a:r>
            <a:r>
              <a:rPr lang="en-US" sz="1200" dirty="0" smtClean="0"/>
              <a:t> L # 0</a:t>
            </a:r>
            <a:endParaRPr lang="en-US" sz="1200" dirty="0"/>
          </a:p>
        </p:txBody>
      </p:sp>
      <p:cxnSp>
        <p:nvCxnSpPr>
          <p:cNvPr id="14" name="Elbow Connector 13"/>
          <p:cNvCxnSpPr>
            <a:stCxn id="11" idx="1"/>
            <a:endCxn id="6" idx="1"/>
          </p:cNvCxnSpPr>
          <p:nvPr/>
        </p:nvCxnSpPr>
        <p:spPr>
          <a:xfrm rot="10800000" flipH="1">
            <a:off x="646717" y="2367265"/>
            <a:ext cx="120171" cy="2572884"/>
          </a:xfrm>
          <a:prstGeom prst="bentConnector3">
            <a:avLst>
              <a:gd name="adj1" fmla="val -19022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914400" y="6095962"/>
            <a:ext cx="2003169" cy="112898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22677" y="7883107"/>
            <a:ext cx="176367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Length[k] &gt; Length[v] + L</a:t>
            </a:r>
          </a:p>
          <a:p>
            <a:r>
              <a:rPr lang="en-US" sz="1200" dirty="0" smtClean="0"/>
              <a:t>Last[k] = v</a:t>
            </a:r>
            <a:endParaRPr lang="en-US" sz="1200" dirty="0" smtClean="0"/>
          </a:p>
        </p:txBody>
      </p:sp>
      <p:sp>
        <p:nvSpPr>
          <p:cNvPr id="20" name="Diamond 19"/>
          <p:cNvSpPr/>
          <p:nvPr/>
        </p:nvSpPr>
        <p:spPr>
          <a:xfrm>
            <a:off x="4175404" y="4460319"/>
            <a:ext cx="1671213" cy="97631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46486" y="6416593"/>
            <a:ext cx="125783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Min = Length[j]</a:t>
            </a:r>
          </a:p>
          <a:p>
            <a:r>
              <a:rPr lang="en-US" sz="1200" dirty="0" smtClean="0"/>
              <a:t>Path = Last</a:t>
            </a:r>
            <a:endParaRPr lang="en-US" sz="12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201209" y="6406464"/>
            <a:ext cx="139307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/>
              <a:t>Không</a:t>
            </a:r>
            <a:r>
              <a:rPr lang="en-US" sz="1200" dirty="0" smtClean="0"/>
              <a:t> </a:t>
            </a:r>
            <a:r>
              <a:rPr lang="en-US" sz="1200" dirty="0" err="1" smtClean="0"/>
              <a:t>tồn</a:t>
            </a:r>
            <a:r>
              <a:rPr lang="en-US" sz="1200" dirty="0" smtClean="0"/>
              <a:t> </a:t>
            </a:r>
            <a:r>
              <a:rPr lang="en-US" sz="1200" dirty="0" err="1" smtClean="0"/>
              <a:t>tại</a:t>
            </a:r>
            <a:r>
              <a:rPr lang="en-US" sz="1200" dirty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đi</a:t>
            </a:r>
            <a:endParaRPr lang="en-US" sz="1200" dirty="0" smtClean="0"/>
          </a:p>
        </p:txBody>
      </p:sp>
      <p:sp>
        <p:nvSpPr>
          <p:cNvPr id="24" name="Oval 23"/>
          <p:cNvSpPr/>
          <p:nvPr/>
        </p:nvSpPr>
        <p:spPr>
          <a:xfrm>
            <a:off x="4781848" y="8955482"/>
            <a:ext cx="466956" cy="4336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65774" y="9031842"/>
            <a:ext cx="302488" cy="28088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5" idx="2"/>
            <a:endCxn id="6" idx="0"/>
          </p:cNvCxnSpPr>
          <p:nvPr/>
        </p:nvCxnSpPr>
        <p:spPr>
          <a:xfrm>
            <a:off x="1902777" y="1663897"/>
            <a:ext cx="1738" cy="472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 flipH="1">
            <a:off x="1898159" y="2598097"/>
            <a:ext cx="6356" cy="366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11" idx="0"/>
          </p:cNvCxnSpPr>
          <p:nvPr/>
        </p:nvCxnSpPr>
        <p:spPr>
          <a:xfrm>
            <a:off x="1898159" y="3962863"/>
            <a:ext cx="0" cy="475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2"/>
            <a:endCxn id="18" idx="0"/>
          </p:cNvCxnSpPr>
          <p:nvPr/>
        </p:nvCxnSpPr>
        <p:spPr>
          <a:xfrm>
            <a:off x="1898159" y="5441843"/>
            <a:ext cx="17826" cy="654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7" idx="3"/>
            <a:endCxn id="20" idx="0"/>
          </p:cNvCxnSpPr>
          <p:nvPr/>
        </p:nvCxnSpPr>
        <p:spPr>
          <a:xfrm>
            <a:off x="3112740" y="3463705"/>
            <a:ext cx="1898271" cy="9966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1"/>
            <a:endCxn id="22" idx="0"/>
          </p:cNvCxnSpPr>
          <p:nvPr/>
        </p:nvCxnSpPr>
        <p:spPr>
          <a:xfrm>
            <a:off x="4175404" y="4948477"/>
            <a:ext cx="0" cy="1468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3"/>
            <a:endCxn id="23" idx="0"/>
          </p:cNvCxnSpPr>
          <p:nvPr/>
        </p:nvCxnSpPr>
        <p:spPr>
          <a:xfrm>
            <a:off x="5846617" y="4948477"/>
            <a:ext cx="51127" cy="1457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22" idx="1"/>
          </p:cNvCxnSpPr>
          <p:nvPr/>
        </p:nvCxnSpPr>
        <p:spPr>
          <a:xfrm flipV="1">
            <a:off x="2917569" y="6647426"/>
            <a:ext cx="628917" cy="13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8" idx="2"/>
            <a:endCxn id="19" idx="0"/>
          </p:cNvCxnSpPr>
          <p:nvPr/>
        </p:nvCxnSpPr>
        <p:spPr>
          <a:xfrm flipH="1">
            <a:off x="1904514" y="7224948"/>
            <a:ext cx="11471" cy="658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2" idx="2"/>
            <a:endCxn id="23" idx="2"/>
          </p:cNvCxnSpPr>
          <p:nvPr/>
        </p:nvCxnSpPr>
        <p:spPr>
          <a:xfrm rot="5400000" flipH="1" flipV="1">
            <a:off x="5031509" y="6012024"/>
            <a:ext cx="10129" cy="1722340"/>
          </a:xfrm>
          <a:prstGeom prst="bentConnector3">
            <a:avLst>
              <a:gd name="adj1" fmla="val -225688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4" idx="0"/>
          </p:cNvCxnSpPr>
          <p:nvPr/>
        </p:nvCxnSpPr>
        <p:spPr>
          <a:xfrm flipH="1">
            <a:off x="5015326" y="7121237"/>
            <a:ext cx="21247" cy="1834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312488" y="4809977"/>
            <a:ext cx="1419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Length[j] = INFINITY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1034701" y="6498769"/>
            <a:ext cx="1714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Length[k] &gt; Length[v] + </a:t>
            </a:r>
            <a:r>
              <a:rPr lang="en-US" sz="1200" dirty="0" smtClean="0"/>
              <a:t>L</a:t>
            </a:r>
            <a:endParaRPr lang="en-US" sz="12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455537" y="5588265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186" name="TextBox 185"/>
          <p:cNvSpPr txBox="1"/>
          <p:nvPr/>
        </p:nvSpPr>
        <p:spPr>
          <a:xfrm>
            <a:off x="3677446" y="5573601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187" name="TextBox 186"/>
          <p:cNvSpPr txBox="1"/>
          <p:nvPr/>
        </p:nvSpPr>
        <p:spPr>
          <a:xfrm>
            <a:off x="1418027" y="4045651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188" name="TextBox 187"/>
          <p:cNvSpPr txBox="1"/>
          <p:nvPr/>
        </p:nvSpPr>
        <p:spPr>
          <a:xfrm>
            <a:off x="-21702" y="3682761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189" name="TextBox 188"/>
          <p:cNvSpPr txBox="1"/>
          <p:nvPr/>
        </p:nvSpPr>
        <p:spPr>
          <a:xfrm>
            <a:off x="3831651" y="3222725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190" name="TextBox 189"/>
          <p:cNvSpPr txBox="1"/>
          <p:nvPr/>
        </p:nvSpPr>
        <p:spPr>
          <a:xfrm>
            <a:off x="5411733" y="5579247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1462059" y="7381518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63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90732" y="694453"/>
            <a:ext cx="256032" cy="2377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7"/>
          <p:cNvSpPr/>
          <p:nvPr/>
        </p:nvSpPr>
        <p:spPr>
          <a:xfrm>
            <a:off x="1819563" y="1741958"/>
            <a:ext cx="3232727" cy="755893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82671" y="1958321"/>
            <a:ext cx="2472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/>
              <a:t>Chọn</a:t>
            </a:r>
            <a:r>
              <a:rPr lang="en-US" sz="1500" dirty="0"/>
              <a:t> </a:t>
            </a:r>
            <a:r>
              <a:rPr lang="en-US" sz="1500" dirty="0" err="1"/>
              <a:t>phương</a:t>
            </a:r>
            <a:r>
              <a:rPr lang="en-US" sz="1500" dirty="0"/>
              <a:t> </a:t>
            </a:r>
            <a:r>
              <a:rPr lang="en-US" sz="1500" dirty="0" err="1"/>
              <a:t>tiện</a:t>
            </a:r>
            <a:r>
              <a:rPr lang="en-US" sz="1500" dirty="0"/>
              <a:t> </a:t>
            </a:r>
            <a:r>
              <a:rPr lang="en-US" sz="1500" dirty="0" err="1"/>
              <a:t>giao</a:t>
            </a:r>
            <a:r>
              <a:rPr lang="en-US" sz="1500" dirty="0"/>
              <a:t> </a:t>
            </a:r>
            <a:r>
              <a:rPr lang="en-US" sz="1500" dirty="0" err="1" smtClean="0"/>
              <a:t>thông</a:t>
            </a:r>
            <a:endParaRPr lang="en-US" sz="1500" dirty="0"/>
          </a:p>
        </p:txBody>
      </p:sp>
      <p:sp>
        <p:nvSpPr>
          <p:cNvPr id="10" name="Flowchart: Data 9"/>
          <p:cNvSpPr/>
          <p:nvPr/>
        </p:nvSpPr>
        <p:spPr>
          <a:xfrm>
            <a:off x="2320511" y="3254146"/>
            <a:ext cx="2196471" cy="755893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81916" y="3506211"/>
            <a:ext cx="16736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/>
              <a:t>Chọn</a:t>
            </a:r>
            <a:r>
              <a:rPr lang="en-US" sz="1500" dirty="0"/>
              <a:t> </a:t>
            </a:r>
            <a:r>
              <a:rPr lang="en-US" sz="1500" dirty="0" err="1" smtClean="0"/>
              <a:t>điểm</a:t>
            </a:r>
            <a:r>
              <a:rPr lang="en-US" sz="1500" dirty="0" smtClean="0"/>
              <a:t> </a:t>
            </a:r>
            <a:r>
              <a:rPr lang="en-US" sz="1500" dirty="0" err="1" smtClean="0"/>
              <a:t>bắt</a:t>
            </a:r>
            <a:r>
              <a:rPr lang="en-US" sz="1500" dirty="0" smtClean="0"/>
              <a:t> </a:t>
            </a:r>
            <a:r>
              <a:rPr lang="en-US" sz="1500" dirty="0" err="1" smtClean="0"/>
              <a:t>đầu</a:t>
            </a:r>
            <a:endParaRPr lang="en-US" sz="1500" dirty="0"/>
          </a:p>
        </p:txBody>
      </p:sp>
      <p:sp>
        <p:nvSpPr>
          <p:cNvPr id="12" name="Flowchart: Data 11"/>
          <p:cNvSpPr/>
          <p:nvPr/>
        </p:nvSpPr>
        <p:spPr>
          <a:xfrm>
            <a:off x="2355834" y="4848311"/>
            <a:ext cx="2110509" cy="755893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20835" y="5066943"/>
            <a:ext cx="13805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/>
              <a:t>Chọn</a:t>
            </a:r>
            <a:r>
              <a:rPr lang="en-US" sz="1500" dirty="0"/>
              <a:t> </a:t>
            </a:r>
            <a:r>
              <a:rPr lang="en-US" sz="1500" dirty="0" err="1"/>
              <a:t>điểm</a:t>
            </a:r>
            <a:r>
              <a:rPr lang="en-US" sz="1500" dirty="0"/>
              <a:t> </a:t>
            </a:r>
            <a:r>
              <a:rPr lang="en-US" sz="1500" dirty="0" err="1" smtClean="0"/>
              <a:t>đến</a:t>
            </a:r>
            <a:endParaRPr lang="en-US" sz="1500" dirty="0"/>
          </a:p>
        </p:txBody>
      </p:sp>
      <p:sp>
        <p:nvSpPr>
          <p:cNvPr id="14" name="Diamond 13"/>
          <p:cNvSpPr/>
          <p:nvPr/>
        </p:nvSpPr>
        <p:spPr>
          <a:xfrm>
            <a:off x="2355833" y="6158323"/>
            <a:ext cx="2110509" cy="89592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05785" y="6425235"/>
            <a:ext cx="12602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Nhấn</a:t>
            </a:r>
            <a:r>
              <a:rPr lang="en-US" sz="1500" dirty="0" smtClean="0"/>
              <a:t> </a:t>
            </a:r>
            <a:r>
              <a:rPr lang="en-US" sz="1500" dirty="0" err="1" smtClean="0"/>
              <a:t>nút</a:t>
            </a:r>
            <a:r>
              <a:rPr lang="en-US" sz="1500" dirty="0" smtClean="0"/>
              <a:t> Run</a:t>
            </a:r>
            <a:endParaRPr lang="en-US" sz="1500" dirty="0"/>
          </a:p>
        </p:txBody>
      </p:sp>
      <p:sp>
        <p:nvSpPr>
          <p:cNvPr id="16" name="Oval 15"/>
          <p:cNvSpPr/>
          <p:nvPr/>
        </p:nvSpPr>
        <p:spPr>
          <a:xfrm>
            <a:off x="3195522" y="8770755"/>
            <a:ext cx="466956" cy="4336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79448" y="8847115"/>
            <a:ext cx="302488" cy="28088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ata 17"/>
          <p:cNvSpPr/>
          <p:nvPr/>
        </p:nvSpPr>
        <p:spPr>
          <a:xfrm>
            <a:off x="1713345" y="7504293"/>
            <a:ext cx="3163456" cy="755893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312853" y="7504293"/>
            <a:ext cx="21964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/>
              <a:t>Thông</a:t>
            </a:r>
            <a:r>
              <a:rPr lang="en-US" sz="1500" dirty="0" smtClean="0"/>
              <a:t> tin </a:t>
            </a:r>
            <a:r>
              <a:rPr lang="en-US" sz="1500" dirty="0" err="1" smtClean="0"/>
              <a:t>khoảng</a:t>
            </a:r>
            <a:r>
              <a:rPr lang="en-US" sz="1500" dirty="0" smtClean="0"/>
              <a:t> </a:t>
            </a:r>
            <a:r>
              <a:rPr lang="en-US" sz="1500" dirty="0" err="1" smtClean="0"/>
              <a:t>cách</a:t>
            </a:r>
            <a:r>
              <a:rPr lang="en-US" sz="1500" dirty="0" smtClean="0"/>
              <a:t> </a:t>
            </a:r>
            <a:r>
              <a:rPr lang="en-US" sz="1500" dirty="0" err="1" smtClean="0"/>
              <a:t>và</a:t>
            </a:r>
            <a:r>
              <a:rPr lang="en-US" sz="1500" dirty="0" smtClean="0"/>
              <a:t> </a:t>
            </a:r>
            <a:r>
              <a:rPr lang="en-US" sz="1500" dirty="0" err="1" smtClean="0"/>
              <a:t>thời</a:t>
            </a:r>
            <a:r>
              <a:rPr lang="en-US" sz="1500" dirty="0" smtClean="0"/>
              <a:t> </a:t>
            </a:r>
            <a:r>
              <a:rPr lang="en-US" sz="1500" dirty="0" err="1" smtClean="0"/>
              <a:t>gian</a:t>
            </a:r>
            <a:r>
              <a:rPr lang="en-US" sz="1500" dirty="0" smtClean="0"/>
              <a:t> </a:t>
            </a:r>
            <a:r>
              <a:rPr lang="en-US" sz="1500" dirty="0" err="1" smtClean="0"/>
              <a:t>và</a:t>
            </a:r>
            <a:r>
              <a:rPr lang="en-US" sz="1500" dirty="0" smtClean="0"/>
              <a:t> </a:t>
            </a:r>
            <a:r>
              <a:rPr lang="en-US" sz="1500" dirty="0" err="1" smtClean="0"/>
              <a:t>hướng</a:t>
            </a:r>
            <a:r>
              <a:rPr lang="en-US" sz="1500" dirty="0" smtClean="0"/>
              <a:t> </a:t>
            </a:r>
            <a:r>
              <a:rPr lang="en-US" sz="1500" dirty="0" err="1" smtClean="0"/>
              <a:t>dẫn</a:t>
            </a:r>
            <a:r>
              <a:rPr lang="en-US" sz="1500" dirty="0" smtClean="0"/>
              <a:t> </a:t>
            </a:r>
            <a:r>
              <a:rPr lang="en-US" sz="1500" dirty="0" err="1" smtClean="0"/>
              <a:t>chỉ</a:t>
            </a:r>
            <a:r>
              <a:rPr lang="en-US" sz="1500" dirty="0" smtClean="0"/>
              <a:t> </a:t>
            </a:r>
            <a:r>
              <a:rPr lang="en-US" sz="1500" dirty="0" err="1" smtClean="0"/>
              <a:t>đường</a:t>
            </a:r>
            <a:endParaRPr lang="en-US" sz="1500" dirty="0"/>
          </a:p>
        </p:txBody>
      </p:sp>
      <p:cxnSp>
        <p:nvCxnSpPr>
          <p:cNvPr id="21" name="Straight Arrow Connector 20"/>
          <p:cNvCxnSpPr>
            <a:stCxn id="4" idx="4"/>
            <a:endCxn id="8" idx="1"/>
          </p:cNvCxnSpPr>
          <p:nvPr/>
        </p:nvCxnSpPr>
        <p:spPr>
          <a:xfrm>
            <a:off x="3418748" y="932197"/>
            <a:ext cx="17179" cy="809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4"/>
            <a:endCxn id="10" idx="1"/>
          </p:cNvCxnSpPr>
          <p:nvPr/>
        </p:nvCxnSpPr>
        <p:spPr>
          <a:xfrm flipH="1">
            <a:off x="3418747" y="2497851"/>
            <a:ext cx="17180" cy="756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4"/>
            <a:endCxn id="12" idx="1"/>
          </p:cNvCxnSpPr>
          <p:nvPr/>
        </p:nvCxnSpPr>
        <p:spPr>
          <a:xfrm flipH="1">
            <a:off x="3411089" y="4010039"/>
            <a:ext cx="7658" cy="838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4"/>
            <a:endCxn id="14" idx="0"/>
          </p:cNvCxnSpPr>
          <p:nvPr/>
        </p:nvCxnSpPr>
        <p:spPr>
          <a:xfrm flipH="1">
            <a:off x="3411088" y="5604204"/>
            <a:ext cx="1" cy="554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2"/>
            <a:endCxn id="19" idx="0"/>
          </p:cNvCxnSpPr>
          <p:nvPr/>
        </p:nvCxnSpPr>
        <p:spPr>
          <a:xfrm>
            <a:off x="3411088" y="7054250"/>
            <a:ext cx="1" cy="450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2"/>
            <a:endCxn id="16" idx="0"/>
          </p:cNvCxnSpPr>
          <p:nvPr/>
        </p:nvCxnSpPr>
        <p:spPr>
          <a:xfrm>
            <a:off x="3411089" y="8289123"/>
            <a:ext cx="17911" cy="481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59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</TotalTime>
  <Words>281</Words>
  <Application>Microsoft Office PowerPoint</Application>
  <PresentationFormat>Widescreen</PresentationFormat>
  <Paragraphs>137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trannhannghia.24012000@gmail.com</dc:creator>
  <cp:lastModifiedBy>trannhannghia.24012000@gmail.com</cp:lastModifiedBy>
  <cp:revision>154</cp:revision>
  <dcterms:created xsi:type="dcterms:W3CDTF">2021-08-24T09:47:27Z</dcterms:created>
  <dcterms:modified xsi:type="dcterms:W3CDTF">2021-09-18T14:32:42Z</dcterms:modified>
</cp:coreProperties>
</file>