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0B7F-8E4C-44BF-8D08-988AC1B0CC3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211663" y="490579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0933546" y="465923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9444181" y="643774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7606145" y="531090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53174" y="412196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44181" y="341843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5269346" y="380538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27091" y="165330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4" idx="5"/>
            <a:endCxn id="9" idx="1"/>
          </p:cNvCxnSpPr>
          <p:nvPr/>
        </p:nvCxnSpPr>
        <p:spPr>
          <a:xfrm>
            <a:off x="5411254" y="3947289"/>
            <a:ext cx="366267" cy="199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  <a:endCxn id="116" idx="3"/>
          </p:cNvCxnSpPr>
          <p:nvPr/>
        </p:nvCxnSpPr>
        <p:spPr>
          <a:xfrm flipV="1">
            <a:off x="5352474" y="2806114"/>
            <a:ext cx="660575" cy="999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300891" y="300874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Straight Arrow Connector 52"/>
          <p:cNvCxnSpPr>
            <a:stCxn id="15" idx="5"/>
            <a:endCxn id="81" idx="1"/>
          </p:cNvCxnSpPr>
          <p:nvPr/>
        </p:nvCxnSpPr>
        <p:spPr>
          <a:xfrm>
            <a:off x="6768999" y="1795216"/>
            <a:ext cx="697601" cy="511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6"/>
            <a:endCxn id="41" idx="2"/>
          </p:cNvCxnSpPr>
          <p:nvPr/>
        </p:nvCxnSpPr>
        <p:spPr>
          <a:xfrm>
            <a:off x="8467146" y="3091872"/>
            <a:ext cx="530301" cy="172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8" idx="0"/>
            <a:endCxn id="42" idx="3"/>
          </p:cNvCxnSpPr>
          <p:nvPr/>
        </p:nvCxnSpPr>
        <p:spPr>
          <a:xfrm flipV="1">
            <a:off x="8790748" y="3556703"/>
            <a:ext cx="314174" cy="376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0" idx="5"/>
            <a:endCxn id="8" idx="1"/>
          </p:cNvCxnSpPr>
          <p:nvPr/>
        </p:nvCxnSpPr>
        <p:spPr>
          <a:xfrm>
            <a:off x="6726267" y="4776793"/>
            <a:ext cx="904225" cy="558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8" idx="5"/>
            <a:endCxn id="7" idx="2"/>
          </p:cNvCxnSpPr>
          <p:nvPr/>
        </p:nvCxnSpPr>
        <p:spPr>
          <a:xfrm>
            <a:off x="9149717" y="6358743"/>
            <a:ext cx="294464" cy="162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1" idx="3"/>
            <a:endCxn id="7" idx="7"/>
          </p:cNvCxnSpPr>
          <p:nvPr/>
        </p:nvCxnSpPr>
        <p:spPr>
          <a:xfrm flipH="1">
            <a:off x="9586089" y="6132713"/>
            <a:ext cx="231599" cy="329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5"/>
            <a:endCxn id="120" idx="1"/>
          </p:cNvCxnSpPr>
          <p:nvPr/>
        </p:nvCxnSpPr>
        <p:spPr>
          <a:xfrm>
            <a:off x="9586089" y="3560342"/>
            <a:ext cx="200941" cy="17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5"/>
            <a:endCxn id="5" idx="1"/>
          </p:cNvCxnSpPr>
          <p:nvPr/>
        </p:nvCxnSpPr>
        <p:spPr>
          <a:xfrm>
            <a:off x="11075454" y="4801140"/>
            <a:ext cx="160556" cy="128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728943" y="667957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" idx="5"/>
            <a:endCxn id="75" idx="1"/>
          </p:cNvCxnSpPr>
          <p:nvPr/>
        </p:nvCxnSpPr>
        <p:spPr>
          <a:xfrm>
            <a:off x="9586089" y="6579653"/>
            <a:ext cx="167201" cy="124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56699" y="4659232"/>
            <a:ext cx="41871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29m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82052">
            <a:off x="9581232" y="6496735"/>
            <a:ext cx="59933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24.16m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657452">
            <a:off x="10435339" y="474577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23,49 </a:t>
            </a:r>
            <a:r>
              <a:rPr lang="en-US" sz="1000" b="1" dirty="0"/>
              <a:t>m</a:t>
            </a:r>
          </a:p>
        </p:txBody>
      </p:sp>
      <p:sp>
        <p:nvSpPr>
          <p:cNvPr id="34" name="TextBox 33"/>
          <p:cNvSpPr txBox="1"/>
          <p:nvPr/>
        </p:nvSpPr>
        <p:spPr>
          <a:xfrm rot="18657452">
            <a:off x="9867656" y="543770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105.56 </a:t>
            </a:r>
            <a:r>
              <a:rPr lang="en-US" sz="1000" b="1" dirty="0"/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 rot="1695852">
            <a:off x="8228613" y="593965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91,92 </a:t>
            </a:r>
            <a:r>
              <a:rPr lang="en-US" sz="1000" b="1" dirty="0"/>
              <a:t>m</a:t>
            </a:r>
          </a:p>
        </p:txBody>
      </p:sp>
      <p:sp>
        <p:nvSpPr>
          <p:cNvPr id="36" name="TextBox 35"/>
          <p:cNvSpPr txBox="1"/>
          <p:nvPr/>
        </p:nvSpPr>
        <p:spPr>
          <a:xfrm rot="2440494">
            <a:off x="10134984" y="4043492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111,76 </a:t>
            </a:r>
            <a:r>
              <a:rPr lang="en-US" sz="10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 rot="18690345">
            <a:off x="8124190" y="415992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66,92 </a:t>
            </a:r>
            <a:r>
              <a:rPr lang="en-US" sz="1000" b="1" dirty="0"/>
              <a:t>m</a:t>
            </a:r>
          </a:p>
        </p:txBody>
      </p:sp>
      <p:sp>
        <p:nvSpPr>
          <p:cNvPr id="40" name="Oval 39"/>
          <p:cNvSpPr/>
          <p:nvPr/>
        </p:nvSpPr>
        <p:spPr>
          <a:xfrm>
            <a:off x="9419833" y="306205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Oval 40"/>
          <p:cNvSpPr/>
          <p:nvPr/>
        </p:nvSpPr>
        <p:spPr>
          <a:xfrm>
            <a:off x="8997447" y="318134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9080575" y="341479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060981" y="359984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25,37 </a:t>
            </a:r>
            <a:r>
              <a:rPr lang="en-US" sz="1000" b="1" dirty="0"/>
              <a:t>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53529" y="318723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23,51 </a:t>
            </a:r>
            <a:r>
              <a:rPr lang="en-US" sz="1000" b="1" dirty="0"/>
              <a:t>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855667" y="290189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25,88 </a:t>
            </a:r>
            <a:r>
              <a:rPr lang="en-US" sz="10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 rot="1057987">
            <a:off x="8454844" y="295775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56,14 </a:t>
            </a:r>
            <a:r>
              <a:rPr lang="en-US" sz="1000" b="1" dirty="0"/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 rot="3174380">
            <a:off x="8593724" y="329168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14,53 </a:t>
            </a:r>
            <a:r>
              <a:rPr lang="en-US" sz="1000" b="1" dirty="0"/>
              <a:t>m</a:t>
            </a:r>
          </a:p>
        </p:txBody>
      </p:sp>
      <p:sp>
        <p:nvSpPr>
          <p:cNvPr id="77" name="TextBox 76"/>
          <p:cNvSpPr txBox="1"/>
          <p:nvPr/>
        </p:nvSpPr>
        <p:spPr>
          <a:xfrm rot="2628789">
            <a:off x="7682246" y="251557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82,34 </a:t>
            </a:r>
            <a:r>
              <a:rPr lang="en-US" sz="1000" b="1" dirty="0"/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 rot="18158382">
            <a:off x="5270874" y="309635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94,62 </a:t>
            </a:r>
            <a:r>
              <a:rPr lang="en-US" sz="1000" b="1" dirty="0"/>
              <a:t>m</a:t>
            </a:r>
          </a:p>
        </p:txBody>
      </p:sp>
      <p:sp>
        <p:nvSpPr>
          <p:cNvPr id="79" name="Oval 78"/>
          <p:cNvSpPr/>
          <p:nvPr/>
        </p:nvSpPr>
        <p:spPr>
          <a:xfrm>
            <a:off x="6395230" y="399306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0" name="Oval 79"/>
          <p:cNvSpPr/>
          <p:nvPr/>
        </p:nvSpPr>
        <p:spPr>
          <a:xfrm>
            <a:off x="6584359" y="463488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9" idx="5"/>
            <a:endCxn id="80" idx="1"/>
          </p:cNvCxnSpPr>
          <p:nvPr/>
        </p:nvCxnSpPr>
        <p:spPr>
          <a:xfrm>
            <a:off x="5895082" y="4263868"/>
            <a:ext cx="713624" cy="395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" idx="7"/>
            <a:endCxn id="79" idx="1"/>
          </p:cNvCxnSpPr>
          <p:nvPr/>
        </p:nvCxnSpPr>
        <p:spPr>
          <a:xfrm flipV="1">
            <a:off x="5895082" y="4017407"/>
            <a:ext cx="524495" cy="128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0" idx="0"/>
          </p:cNvCxnSpPr>
          <p:nvPr/>
        </p:nvCxnSpPr>
        <p:spPr>
          <a:xfrm>
            <a:off x="6537138" y="4134968"/>
            <a:ext cx="130349" cy="499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576203">
            <a:off x="5372450" y="387233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143,97 </a:t>
            </a:r>
            <a:r>
              <a:rPr lang="en-US" sz="800" b="1" dirty="0"/>
              <a:t>m</a:t>
            </a:r>
          </a:p>
        </p:txBody>
      </p:sp>
      <p:sp>
        <p:nvSpPr>
          <p:cNvPr id="93" name="TextBox 92"/>
          <p:cNvSpPr txBox="1"/>
          <p:nvPr/>
        </p:nvSpPr>
        <p:spPr>
          <a:xfrm rot="20062172">
            <a:off x="5885899" y="383245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51,03 </a:t>
            </a:r>
            <a:r>
              <a:rPr lang="en-US" sz="1000" b="1" dirty="0"/>
              <a:t>m</a:t>
            </a:r>
          </a:p>
        </p:txBody>
      </p:sp>
      <p:sp>
        <p:nvSpPr>
          <p:cNvPr id="94" name="TextBox 93"/>
          <p:cNvSpPr txBox="1"/>
          <p:nvPr/>
        </p:nvSpPr>
        <p:spPr>
          <a:xfrm rot="4455426">
            <a:off x="6424842" y="423145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52,76 </a:t>
            </a:r>
            <a:r>
              <a:rPr lang="en-US" sz="1000" b="1" dirty="0"/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 rot="2263233">
            <a:off x="6892597" y="481241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91,37 </a:t>
            </a:r>
            <a:r>
              <a:rPr lang="en-US" sz="1000" b="1" dirty="0"/>
              <a:t>m</a:t>
            </a:r>
          </a:p>
        </p:txBody>
      </p:sp>
      <p:sp>
        <p:nvSpPr>
          <p:cNvPr id="96" name="TextBox 95"/>
          <p:cNvSpPr txBox="1"/>
          <p:nvPr/>
        </p:nvSpPr>
        <p:spPr>
          <a:xfrm rot="1875923">
            <a:off x="5861134" y="444122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71,48 </a:t>
            </a:r>
            <a:r>
              <a:rPr lang="en-US" sz="1000" b="1" dirty="0"/>
              <a:t>m</a:t>
            </a:r>
          </a:p>
        </p:txBody>
      </p:sp>
      <p:cxnSp>
        <p:nvCxnSpPr>
          <p:cNvPr id="100" name="Straight Arrow Connector 99"/>
          <p:cNvCxnSpPr>
            <a:stCxn id="11" idx="0"/>
            <a:endCxn id="40" idx="4"/>
          </p:cNvCxnSpPr>
          <p:nvPr/>
        </p:nvCxnSpPr>
        <p:spPr>
          <a:xfrm flipH="1" flipV="1">
            <a:off x="9502961" y="3228311"/>
            <a:ext cx="24348" cy="19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0" idx="2"/>
            <a:endCxn id="41" idx="6"/>
          </p:cNvCxnSpPr>
          <p:nvPr/>
        </p:nvCxnSpPr>
        <p:spPr>
          <a:xfrm flipH="1">
            <a:off x="9163702" y="3145184"/>
            <a:ext cx="256131" cy="11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1" idx="4"/>
            <a:endCxn id="42" idx="0"/>
          </p:cNvCxnSpPr>
          <p:nvPr/>
        </p:nvCxnSpPr>
        <p:spPr>
          <a:xfrm>
            <a:off x="9080575" y="3347600"/>
            <a:ext cx="83128" cy="67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2" idx="5"/>
            <a:endCxn id="11" idx="3"/>
          </p:cNvCxnSpPr>
          <p:nvPr/>
        </p:nvCxnSpPr>
        <p:spPr>
          <a:xfrm>
            <a:off x="9222483" y="3556703"/>
            <a:ext cx="246045" cy="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326275" y="110808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933242" y="157018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294216" y="199326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777720" y="261901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678851" y="165845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842927" y="1814587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325238" y="199326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134636" y="1475949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442253" y="228261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115168" y="968349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7733497" y="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439890" y="27247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1709143" y="3679813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670258" y="4988919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793341" y="599080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8652278" y="543151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9007809" y="621683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963661" y="555070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7772400" y="544355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311681" y="604273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726719" y="604273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235151" y="563153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635975" y="565652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227190" y="453189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063592" y="1834893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291167" y="253588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324752" y="198084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608568" y="2147097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612661" y="334760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514045" y="334760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988702" y="266420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392781" y="202281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8707620" y="393274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515135" y="395481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762683" y="3711713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4" idx="7"/>
            <a:endCxn id="113" idx="3"/>
          </p:cNvCxnSpPr>
          <p:nvPr/>
        </p:nvCxnSpPr>
        <p:spPr>
          <a:xfrm flipV="1">
            <a:off x="1754569" y="2289005"/>
            <a:ext cx="878346" cy="1082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8158382">
            <a:off x="1952580" y="275249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95,16 </a:t>
            </a:r>
            <a:r>
              <a:rPr lang="en-US" sz="1000" b="1" dirty="0"/>
              <a:t>m</a:t>
            </a:r>
          </a:p>
        </p:txBody>
      </p:sp>
      <p:cxnSp>
        <p:nvCxnSpPr>
          <p:cNvPr id="123" name="Straight Arrow Connector 122"/>
          <p:cNvCxnSpPr>
            <a:stCxn id="112" idx="5"/>
            <a:endCxn id="113" idx="1"/>
          </p:cNvCxnSpPr>
          <p:nvPr/>
        </p:nvCxnSpPr>
        <p:spPr>
          <a:xfrm>
            <a:off x="2466660" y="2122750"/>
            <a:ext cx="166255" cy="48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rot="2349103">
            <a:off x="1879675" y="221411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  <a:r>
              <a:rPr lang="en-US" sz="1000" b="1" dirty="0" smtClean="0"/>
              <a:t>5,13 </a:t>
            </a:r>
            <a:r>
              <a:rPr lang="en-US" sz="1000" b="1" dirty="0"/>
              <a:t>m</a:t>
            </a:r>
          </a:p>
        </p:txBody>
      </p:sp>
      <p:cxnSp>
        <p:nvCxnSpPr>
          <p:cNvPr id="125" name="Straight Arrow Connector 124"/>
          <p:cNvCxnSpPr>
            <a:stCxn id="112" idx="7"/>
            <a:endCxn id="110" idx="1"/>
          </p:cNvCxnSpPr>
          <p:nvPr/>
        </p:nvCxnSpPr>
        <p:spPr>
          <a:xfrm flipV="1">
            <a:off x="2466660" y="1859240"/>
            <a:ext cx="621279" cy="14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1" idx="0"/>
            <a:endCxn id="110" idx="5"/>
          </p:cNvCxnSpPr>
          <p:nvPr/>
        </p:nvCxnSpPr>
        <p:spPr>
          <a:xfrm flipH="1" flipV="1">
            <a:off x="3205500" y="1976801"/>
            <a:ext cx="168795" cy="559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3" idx="5"/>
            <a:endCxn id="111" idx="2"/>
          </p:cNvCxnSpPr>
          <p:nvPr/>
        </p:nvCxnSpPr>
        <p:spPr>
          <a:xfrm>
            <a:off x="2750476" y="2289005"/>
            <a:ext cx="540691" cy="330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1" idx="5"/>
            <a:endCxn id="115" idx="1"/>
          </p:cNvCxnSpPr>
          <p:nvPr/>
        </p:nvCxnSpPr>
        <p:spPr>
          <a:xfrm>
            <a:off x="3433075" y="2677790"/>
            <a:ext cx="1105317" cy="694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5" idx="5"/>
            <a:endCxn id="14" idx="2"/>
          </p:cNvCxnSpPr>
          <p:nvPr/>
        </p:nvCxnSpPr>
        <p:spPr>
          <a:xfrm>
            <a:off x="4655953" y="3489508"/>
            <a:ext cx="613393" cy="399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6" idx="0"/>
            <a:endCxn id="117" idx="3"/>
          </p:cNvCxnSpPr>
          <p:nvPr/>
        </p:nvCxnSpPr>
        <p:spPr>
          <a:xfrm flipV="1">
            <a:off x="6071830" y="2164719"/>
            <a:ext cx="345298" cy="499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7" idx="0"/>
            <a:endCxn id="15" idx="3"/>
          </p:cNvCxnSpPr>
          <p:nvPr/>
        </p:nvCxnSpPr>
        <p:spPr>
          <a:xfrm flipV="1">
            <a:off x="6475909" y="1795216"/>
            <a:ext cx="175529" cy="227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9" idx="1"/>
            <a:endCxn id="81" idx="5"/>
          </p:cNvCxnSpPr>
          <p:nvPr/>
        </p:nvCxnSpPr>
        <p:spPr>
          <a:xfrm flipH="1" flipV="1">
            <a:off x="7584161" y="2424523"/>
            <a:ext cx="741077" cy="608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4" idx="3"/>
            <a:endCxn id="81" idx="7"/>
          </p:cNvCxnSpPr>
          <p:nvPr/>
        </p:nvCxnSpPr>
        <p:spPr>
          <a:xfrm flipH="1">
            <a:off x="7584161" y="1956495"/>
            <a:ext cx="283113" cy="350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64" idx="5"/>
            <a:endCxn id="66" idx="3"/>
          </p:cNvCxnSpPr>
          <p:nvPr/>
        </p:nvCxnSpPr>
        <p:spPr>
          <a:xfrm>
            <a:off x="7984835" y="1956495"/>
            <a:ext cx="364750" cy="178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8" idx="2"/>
            <a:endCxn id="64" idx="7"/>
          </p:cNvCxnSpPr>
          <p:nvPr/>
        </p:nvCxnSpPr>
        <p:spPr>
          <a:xfrm flipH="1">
            <a:off x="7984835" y="1559077"/>
            <a:ext cx="149801" cy="279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68" idx="7"/>
            <a:endCxn id="63" idx="1"/>
          </p:cNvCxnSpPr>
          <p:nvPr/>
        </p:nvCxnSpPr>
        <p:spPr>
          <a:xfrm>
            <a:off x="8276544" y="1500296"/>
            <a:ext cx="426654" cy="182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3" idx="4"/>
            <a:endCxn id="66" idx="6"/>
          </p:cNvCxnSpPr>
          <p:nvPr/>
        </p:nvCxnSpPr>
        <p:spPr>
          <a:xfrm flipH="1">
            <a:off x="8491493" y="1824711"/>
            <a:ext cx="270486" cy="251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63" idx="5"/>
            <a:endCxn id="62" idx="1"/>
          </p:cNvCxnSpPr>
          <p:nvPr/>
        </p:nvCxnSpPr>
        <p:spPr>
          <a:xfrm>
            <a:off x="8820759" y="1800364"/>
            <a:ext cx="981308" cy="842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62" idx="3"/>
            <a:endCxn id="40" idx="7"/>
          </p:cNvCxnSpPr>
          <p:nvPr/>
        </p:nvCxnSpPr>
        <p:spPr>
          <a:xfrm flipH="1">
            <a:off x="9561741" y="2760918"/>
            <a:ext cx="240326" cy="325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09" idx="7"/>
            <a:endCxn id="118" idx="3"/>
          </p:cNvCxnSpPr>
          <p:nvPr/>
        </p:nvCxnSpPr>
        <p:spPr>
          <a:xfrm flipV="1">
            <a:off x="8369098" y="4074654"/>
            <a:ext cx="362869" cy="481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8" idx="7"/>
            <a:endCxn id="109" idx="3"/>
          </p:cNvCxnSpPr>
          <p:nvPr/>
        </p:nvCxnSpPr>
        <p:spPr>
          <a:xfrm flipV="1">
            <a:off x="7748053" y="4673798"/>
            <a:ext cx="503484" cy="661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85" idx="3"/>
          </p:cNvCxnSpPr>
          <p:nvPr/>
        </p:nvCxnSpPr>
        <p:spPr>
          <a:xfrm flipV="1">
            <a:off x="6754791" y="414379"/>
            <a:ext cx="709446" cy="1238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5" idx="7"/>
            <a:endCxn id="84" idx="1"/>
          </p:cNvCxnSpPr>
          <p:nvPr/>
        </p:nvCxnSpPr>
        <p:spPr>
          <a:xfrm flipV="1">
            <a:off x="7581798" y="24347"/>
            <a:ext cx="176046" cy="272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7"/>
            <a:endCxn id="82" idx="1"/>
          </p:cNvCxnSpPr>
          <p:nvPr/>
        </p:nvCxnSpPr>
        <p:spPr>
          <a:xfrm>
            <a:off x="7875405" y="24347"/>
            <a:ext cx="1264110" cy="968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2" idx="5"/>
            <a:endCxn id="58" idx="2"/>
          </p:cNvCxnSpPr>
          <p:nvPr/>
        </p:nvCxnSpPr>
        <p:spPr>
          <a:xfrm>
            <a:off x="9257076" y="1110257"/>
            <a:ext cx="676166" cy="543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58" idx="7"/>
            <a:endCxn id="56" idx="3"/>
          </p:cNvCxnSpPr>
          <p:nvPr/>
        </p:nvCxnSpPr>
        <p:spPr>
          <a:xfrm flipV="1">
            <a:off x="10075150" y="1249992"/>
            <a:ext cx="275472" cy="3445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8" idx="5"/>
            <a:endCxn id="60" idx="0"/>
          </p:cNvCxnSpPr>
          <p:nvPr/>
        </p:nvCxnSpPr>
        <p:spPr>
          <a:xfrm>
            <a:off x="10075150" y="1712088"/>
            <a:ext cx="302194" cy="281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62" idx="7"/>
            <a:endCxn id="60" idx="3"/>
          </p:cNvCxnSpPr>
          <p:nvPr/>
        </p:nvCxnSpPr>
        <p:spPr>
          <a:xfrm flipV="1">
            <a:off x="9919628" y="2135173"/>
            <a:ext cx="398935" cy="508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20" idx="5"/>
            <a:endCxn id="6" idx="1"/>
          </p:cNvCxnSpPr>
          <p:nvPr/>
        </p:nvCxnSpPr>
        <p:spPr>
          <a:xfrm>
            <a:off x="9904591" y="3853621"/>
            <a:ext cx="1053302" cy="829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" idx="7"/>
            <a:endCxn id="88" idx="3"/>
          </p:cNvCxnSpPr>
          <p:nvPr/>
        </p:nvCxnSpPr>
        <p:spPr>
          <a:xfrm flipV="1">
            <a:off x="11075454" y="3821721"/>
            <a:ext cx="658036" cy="861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18" idx="6"/>
            <a:endCxn id="119" idx="2"/>
          </p:cNvCxnSpPr>
          <p:nvPr/>
        </p:nvCxnSpPr>
        <p:spPr>
          <a:xfrm>
            <a:off x="8873875" y="4015874"/>
            <a:ext cx="641260" cy="22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9" idx="7"/>
            <a:endCxn id="120" idx="3"/>
          </p:cNvCxnSpPr>
          <p:nvPr/>
        </p:nvCxnSpPr>
        <p:spPr>
          <a:xfrm flipV="1">
            <a:off x="9657043" y="3853621"/>
            <a:ext cx="129987" cy="12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04" idx="5"/>
            <a:endCxn id="105" idx="3"/>
          </p:cNvCxnSpPr>
          <p:nvPr/>
        </p:nvCxnSpPr>
        <p:spPr>
          <a:xfrm flipV="1">
            <a:off x="7453589" y="6184642"/>
            <a:ext cx="29747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99" idx="5"/>
            <a:endCxn id="98" idx="1"/>
          </p:cNvCxnSpPr>
          <p:nvPr/>
        </p:nvCxnSpPr>
        <p:spPr>
          <a:xfrm>
            <a:off x="8105569" y="5692612"/>
            <a:ext cx="926587" cy="548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97" idx="6"/>
            <a:endCxn id="98" idx="0"/>
          </p:cNvCxnSpPr>
          <p:nvPr/>
        </p:nvCxnSpPr>
        <p:spPr>
          <a:xfrm>
            <a:off x="8818533" y="5514644"/>
            <a:ext cx="272404" cy="702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99" idx="0"/>
            <a:endCxn id="97" idx="1"/>
          </p:cNvCxnSpPr>
          <p:nvPr/>
        </p:nvCxnSpPr>
        <p:spPr>
          <a:xfrm flipV="1">
            <a:off x="8046789" y="5455863"/>
            <a:ext cx="629836" cy="94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07" idx="3"/>
            <a:endCxn id="104" idx="2"/>
          </p:cNvCxnSpPr>
          <p:nvPr/>
        </p:nvCxnSpPr>
        <p:spPr>
          <a:xfrm>
            <a:off x="7259498" y="5773439"/>
            <a:ext cx="52183" cy="3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05" idx="0"/>
            <a:endCxn id="108" idx="5"/>
          </p:cNvCxnSpPr>
          <p:nvPr/>
        </p:nvCxnSpPr>
        <p:spPr>
          <a:xfrm flipH="1" flipV="1">
            <a:off x="7777883" y="5798432"/>
            <a:ext cx="31964" cy="244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07" idx="7"/>
            <a:endCxn id="108" idx="1"/>
          </p:cNvCxnSpPr>
          <p:nvPr/>
        </p:nvCxnSpPr>
        <p:spPr>
          <a:xfrm>
            <a:off x="7377059" y="5655878"/>
            <a:ext cx="283263" cy="24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01" idx="5"/>
            <a:endCxn id="99" idx="2"/>
          </p:cNvCxnSpPr>
          <p:nvPr/>
        </p:nvCxnSpPr>
        <p:spPr>
          <a:xfrm>
            <a:off x="7914308" y="5585464"/>
            <a:ext cx="49353" cy="48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8" idx="5"/>
            <a:endCxn id="101" idx="1"/>
          </p:cNvCxnSpPr>
          <p:nvPr/>
        </p:nvCxnSpPr>
        <p:spPr>
          <a:xfrm>
            <a:off x="7748053" y="5452816"/>
            <a:ext cx="48694" cy="15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90" idx="3"/>
            <a:endCxn id="91" idx="7"/>
          </p:cNvCxnSpPr>
          <p:nvPr/>
        </p:nvCxnSpPr>
        <p:spPr>
          <a:xfrm flipH="1">
            <a:off x="9935249" y="5130827"/>
            <a:ext cx="759356" cy="884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6" idx="3"/>
            <a:endCxn id="90" idx="0"/>
          </p:cNvCxnSpPr>
          <p:nvPr/>
        </p:nvCxnSpPr>
        <p:spPr>
          <a:xfrm flipH="1">
            <a:off x="10753386" y="4801140"/>
            <a:ext cx="204507" cy="18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 rot="20861780">
            <a:off x="2431078" y="169751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54,41 </a:t>
            </a:r>
            <a:r>
              <a:rPr lang="en-US" sz="1000" b="1" dirty="0"/>
              <a:t>m</a:t>
            </a:r>
          </a:p>
        </p:txBody>
      </p:sp>
      <p:sp>
        <p:nvSpPr>
          <p:cNvPr id="228" name="TextBox 227"/>
          <p:cNvSpPr txBox="1"/>
          <p:nvPr/>
        </p:nvSpPr>
        <p:spPr>
          <a:xfrm rot="20861780">
            <a:off x="3227530" y="207842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60,8 </a:t>
            </a:r>
            <a:r>
              <a:rPr lang="en-US" sz="1000" b="1" dirty="0"/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 rot="1652079">
            <a:off x="2633973" y="243185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60,76 </a:t>
            </a:r>
            <a:r>
              <a:rPr lang="en-US" sz="1000" b="1" dirty="0"/>
              <a:t>m</a:t>
            </a:r>
          </a:p>
        </p:txBody>
      </p:sp>
      <p:sp>
        <p:nvSpPr>
          <p:cNvPr id="230" name="TextBox 229"/>
          <p:cNvSpPr txBox="1"/>
          <p:nvPr/>
        </p:nvSpPr>
        <p:spPr>
          <a:xfrm rot="1652079">
            <a:off x="3660643" y="311080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109,16 </a:t>
            </a:r>
            <a:r>
              <a:rPr lang="en-US" sz="1000" b="1" dirty="0"/>
              <a:t>m</a:t>
            </a:r>
          </a:p>
        </p:txBody>
      </p:sp>
      <p:sp>
        <p:nvSpPr>
          <p:cNvPr id="231" name="TextBox 230"/>
          <p:cNvSpPr txBox="1"/>
          <p:nvPr/>
        </p:nvSpPr>
        <p:spPr>
          <a:xfrm rot="1652079">
            <a:off x="4581822" y="368944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66,93 </a:t>
            </a:r>
            <a:r>
              <a:rPr lang="en-US" sz="1000" b="1" dirty="0"/>
              <a:t>m</a:t>
            </a:r>
          </a:p>
        </p:txBody>
      </p:sp>
      <p:sp>
        <p:nvSpPr>
          <p:cNvPr id="232" name="TextBox 231"/>
          <p:cNvSpPr txBox="1"/>
          <p:nvPr/>
        </p:nvSpPr>
        <p:spPr>
          <a:xfrm rot="18158382">
            <a:off x="5794939" y="219445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49,94 </a:t>
            </a:r>
            <a:r>
              <a:rPr lang="en-US" sz="1000" b="1" dirty="0"/>
              <a:t>m</a:t>
            </a:r>
          </a:p>
        </p:txBody>
      </p:sp>
      <p:sp>
        <p:nvSpPr>
          <p:cNvPr id="233" name="TextBox 232"/>
          <p:cNvSpPr txBox="1"/>
          <p:nvPr/>
        </p:nvSpPr>
        <p:spPr>
          <a:xfrm rot="18158382">
            <a:off x="6117765" y="162886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44,48 </a:t>
            </a:r>
            <a:r>
              <a:rPr lang="en-US" sz="1000" b="1" dirty="0"/>
              <a:t>m</a:t>
            </a:r>
          </a:p>
        </p:txBody>
      </p:sp>
      <p:sp>
        <p:nvSpPr>
          <p:cNvPr id="234" name="TextBox 233"/>
          <p:cNvSpPr txBox="1"/>
          <p:nvPr/>
        </p:nvSpPr>
        <p:spPr>
          <a:xfrm rot="2395655">
            <a:off x="6834195" y="181317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80,04 </a:t>
            </a:r>
            <a:r>
              <a:rPr lang="en-US" sz="1000" b="1" dirty="0"/>
              <a:t>m</a:t>
            </a:r>
          </a:p>
        </p:txBody>
      </p:sp>
      <p:sp>
        <p:nvSpPr>
          <p:cNvPr id="235" name="TextBox 234"/>
          <p:cNvSpPr txBox="1"/>
          <p:nvPr/>
        </p:nvSpPr>
        <p:spPr>
          <a:xfrm rot="18158382">
            <a:off x="6698326" y="766948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113,03 </a:t>
            </a:r>
            <a:r>
              <a:rPr lang="en-US" sz="1000" b="1" dirty="0"/>
              <a:t>m</a:t>
            </a:r>
          </a:p>
        </p:txBody>
      </p:sp>
      <p:sp>
        <p:nvSpPr>
          <p:cNvPr id="236" name="TextBox 235"/>
          <p:cNvSpPr txBox="1"/>
          <p:nvPr/>
        </p:nvSpPr>
        <p:spPr>
          <a:xfrm rot="18158382">
            <a:off x="7426425" y="22312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41,58 </a:t>
            </a:r>
            <a:r>
              <a:rPr lang="en-US" sz="1000" b="1" dirty="0"/>
              <a:t>m</a:t>
            </a:r>
          </a:p>
        </p:txBody>
      </p:sp>
      <p:sp>
        <p:nvSpPr>
          <p:cNvPr id="237" name="TextBox 236"/>
          <p:cNvSpPr txBox="1"/>
          <p:nvPr/>
        </p:nvSpPr>
        <p:spPr>
          <a:xfrm rot="2203097">
            <a:off x="8135170" y="53303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137,37 </a:t>
            </a:r>
            <a:r>
              <a:rPr lang="en-US" sz="1000" b="1" dirty="0"/>
              <a:t>m</a:t>
            </a:r>
          </a:p>
        </p:txBody>
      </p:sp>
      <p:sp>
        <p:nvSpPr>
          <p:cNvPr id="238" name="TextBox 237"/>
          <p:cNvSpPr txBox="1"/>
          <p:nvPr/>
        </p:nvSpPr>
        <p:spPr>
          <a:xfrm rot="2203097">
            <a:off x="9245816" y="129712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72,9 </a:t>
            </a:r>
            <a:r>
              <a:rPr lang="en-US" sz="1000" b="1" dirty="0"/>
              <a:t>m</a:t>
            </a:r>
          </a:p>
        </p:txBody>
      </p:sp>
      <p:sp>
        <p:nvSpPr>
          <p:cNvPr id="239" name="TextBox 238"/>
          <p:cNvSpPr txBox="1"/>
          <p:nvPr/>
        </p:nvSpPr>
        <p:spPr>
          <a:xfrm rot="2203097">
            <a:off x="9716548" y="112523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41,52 </a:t>
            </a:r>
            <a:r>
              <a:rPr lang="en-US" sz="1000" b="1" dirty="0"/>
              <a:t>m</a:t>
            </a:r>
          </a:p>
        </p:txBody>
      </p:sp>
      <p:sp>
        <p:nvSpPr>
          <p:cNvPr id="240" name="TextBox 239"/>
          <p:cNvSpPr txBox="1"/>
          <p:nvPr/>
        </p:nvSpPr>
        <p:spPr>
          <a:xfrm rot="2203097">
            <a:off x="10070206" y="168010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40,92 </a:t>
            </a:r>
            <a:r>
              <a:rPr lang="en-US" sz="1000" b="1" dirty="0"/>
              <a:t>m</a:t>
            </a:r>
          </a:p>
        </p:txBody>
      </p:sp>
      <p:sp>
        <p:nvSpPr>
          <p:cNvPr id="241" name="TextBox 240"/>
          <p:cNvSpPr txBox="1"/>
          <p:nvPr/>
        </p:nvSpPr>
        <p:spPr>
          <a:xfrm rot="2203097">
            <a:off x="10102266" y="245819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62,05 </a:t>
            </a:r>
            <a:r>
              <a:rPr lang="en-US" sz="1000" b="1" dirty="0"/>
              <a:t>m</a:t>
            </a:r>
          </a:p>
        </p:txBody>
      </p:sp>
      <p:sp>
        <p:nvSpPr>
          <p:cNvPr id="242" name="TextBox 241"/>
          <p:cNvSpPr txBox="1"/>
          <p:nvPr/>
        </p:nvSpPr>
        <p:spPr>
          <a:xfrm rot="2203097">
            <a:off x="9043947" y="1998244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109,47 </a:t>
            </a:r>
            <a:r>
              <a:rPr lang="en-US" sz="1000" b="1" dirty="0"/>
              <a:t>m</a:t>
            </a:r>
          </a:p>
        </p:txBody>
      </p:sp>
      <p:sp>
        <p:nvSpPr>
          <p:cNvPr id="243" name="TextBox 242"/>
          <p:cNvSpPr txBox="1"/>
          <p:nvPr/>
        </p:nvSpPr>
        <p:spPr>
          <a:xfrm rot="972888">
            <a:off x="8246519" y="136855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45,7 </a:t>
            </a:r>
            <a:r>
              <a:rPr lang="en-US" sz="1000" b="1" dirty="0"/>
              <a:t>m</a:t>
            </a:r>
          </a:p>
        </p:txBody>
      </p:sp>
      <p:sp>
        <p:nvSpPr>
          <p:cNvPr id="244" name="TextBox 243"/>
          <p:cNvSpPr txBox="1"/>
          <p:nvPr/>
        </p:nvSpPr>
        <p:spPr>
          <a:xfrm rot="18050185">
            <a:off x="7651082" y="144429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36,99 </a:t>
            </a:r>
            <a:r>
              <a:rPr lang="en-US" sz="1000" b="1" dirty="0"/>
              <a:t>m</a:t>
            </a:r>
          </a:p>
        </p:txBody>
      </p:sp>
      <p:sp>
        <p:nvSpPr>
          <p:cNvPr id="245" name="TextBox 244"/>
          <p:cNvSpPr txBox="1"/>
          <p:nvPr/>
        </p:nvSpPr>
        <p:spPr>
          <a:xfrm rot="18050185">
            <a:off x="7298731" y="190600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44,36 </a:t>
            </a:r>
            <a:r>
              <a:rPr lang="en-US" sz="1000" b="1" dirty="0"/>
              <a:t>m</a:t>
            </a:r>
          </a:p>
        </p:txBody>
      </p:sp>
      <p:sp>
        <p:nvSpPr>
          <p:cNvPr id="246" name="TextBox 245"/>
          <p:cNvSpPr txBox="1"/>
          <p:nvPr/>
        </p:nvSpPr>
        <p:spPr>
          <a:xfrm rot="972888">
            <a:off x="7743223" y="202814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38,19 </a:t>
            </a:r>
            <a:r>
              <a:rPr lang="en-US" sz="1000" b="1" dirty="0"/>
              <a:t>m</a:t>
            </a:r>
          </a:p>
        </p:txBody>
      </p:sp>
      <p:sp>
        <p:nvSpPr>
          <p:cNvPr id="247" name="TextBox 246"/>
          <p:cNvSpPr txBox="1"/>
          <p:nvPr/>
        </p:nvSpPr>
        <p:spPr>
          <a:xfrm rot="972888">
            <a:off x="8478991" y="199233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39,02 </a:t>
            </a:r>
            <a:r>
              <a:rPr lang="en-US" sz="1000" b="1" dirty="0"/>
              <a:t>m</a:t>
            </a:r>
          </a:p>
        </p:txBody>
      </p:sp>
      <p:cxnSp>
        <p:nvCxnSpPr>
          <p:cNvPr id="248" name="Straight Arrow Connector 247"/>
          <p:cNvCxnSpPr>
            <a:stCxn id="108" idx="7"/>
            <a:endCxn id="101" idx="3"/>
          </p:cNvCxnSpPr>
          <p:nvPr/>
        </p:nvCxnSpPr>
        <p:spPr>
          <a:xfrm flipV="1">
            <a:off x="7777883" y="5585464"/>
            <a:ext cx="18864" cy="95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 rot="2203097">
            <a:off x="9140007" y="261901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47,03 </a:t>
            </a:r>
            <a:r>
              <a:rPr lang="en-US" sz="1000" b="1" dirty="0"/>
              <a:t>m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9605692" y="346456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33,65 </a:t>
            </a:r>
            <a:r>
              <a:rPr lang="en-US" sz="1000" b="1" dirty="0"/>
              <a:t>m</a:t>
            </a:r>
          </a:p>
        </p:txBody>
      </p:sp>
      <p:sp>
        <p:nvSpPr>
          <p:cNvPr id="253" name="TextBox 252"/>
          <p:cNvSpPr txBox="1"/>
          <p:nvPr/>
        </p:nvSpPr>
        <p:spPr>
          <a:xfrm rot="18348240">
            <a:off x="11032424" y="3985129"/>
            <a:ext cx="64229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91,79m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 rot="18657452">
            <a:off x="9278951" y="601916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46.59 </a:t>
            </a:r>
            <a:r>
              <a:rPr lang="en-US" sz="1000" b="1" dirty="0"/>
              <a:t>m</a:t>
            </a:r>
          </a:p>
        </p:txBody>
      </p:sp>
      <p:sp>
        <p:nvSpPr>
          <p:cNvPr id="257" name="TextBox 256"/>
          <p:cNvSpPr txBox="1"/>
          <p:nvPr/>
        </p:nvSpPr>
        <p:spPr>
          <a:xfrm rot="1873349">
            <a:off x="8922683" y="642986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40.53 </a:t>
            </a:r>
            <a:r>
              <a:rPr lang="en-US" sz="1000" b="1" dirty="0"/>
              <a:t>m</a:t>
            </a:r>
          </a:p>
        </p:txBody>
      </p:sp>
      <p:sp>
        <p:nvSpPr>
          <p:cNvPr id="258" name="TextBox 257"/>
          <p:cNvSpPr txBox="1"/>
          <p:nvPr/>
        </p:nvSpPr>
        <p:spPr>
          <a:xfrm rot="4157072">
            <a:off x="8769940" y="577559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68,04 </a:t>
            </a:r>
            <a:r>
              <a:rPr lang="en-US" sz="1000" b="1" dirty="0"/>
              <a:t>m</a:t>
            </a:r>
          </a:p>
        </p:txBody>
      </p:sp>
      <p:sp>
        <p:nvSpPr>
          <p:cNvPr id="259" name="TextBox 258"/>
          <p:cNvSpPr txBox="1"/>
          <p:nvPr/>
        </p:nvSpPr>
        <p:spPr>
          <a:xfrm rot="20981365">
            <a:off x="8071852" y="530442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52,59 </a:t>
            </a:r>
            <a:r>
              <a:rPr lang="en-US" sz="1000" b="1" dirty="0"/>
              <a:t>m</a:t>
            </a:r>
          </a:p>
        </p:txBody>
      </p:sp>
      <p:sp>
        <p:nvSpPr>
          <p:cNvPr id="260" name="TextBox 259"/>
          <p:cNvSpPr txBox="1"/>
          <p:nvPr/>
        </p:nvSpPr>
        <p:spPr>
          <a:xfrm rot="2714457">
            <a:off x="9603750" y="398195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26,36 </a:t>
            </a:r>
            <a:r>
              <a:rPr lang="en-US" sz="1000" b="1" dirty="0"/>
              <a:t>m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8901947" y="403168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60,38 </a:t>
            </a:r>
            <a:r>
              <a:rPr lang="en-US" sz="1000" b="1" dirty="0"/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 rot="18525677">
            <a:off x="8548354" y="3680778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50,05 </a:t>
            </a:r>
            <a:r>
              <a:rPr lang="en-US" sz="800" b="1" dirty="0"/>
              <a:t>m</a:t>
            </a:r>
          </a:p>
        </p:txBody>
      </p:sp>
      <p:sp>
        <p:nvSpPr>
          <p:cNvPr id="263" name="TextBox 262"/>
          <p:cNvSpPr txBox="1"/>
          <p:nvPr/>
        </p:nvSpPr>
        <p:spPr>
          <a:xfrm rot="18690345">
            <a:off x="7586649" y="486280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64,79 </a:t>
            </a:r>
            <a:r>
              <a:rPr lang="en-US" sz="1000" b="1" dirty="0"/>
              <a:t>m</a:t>
            </a:r>
          </a:p>
        </p:txBody>
      </p:sp>
      <p:sp>
        <p:nvSpPr>
          <p:cNvPr id="264" name="TextBox 263"/>
          <p:cNvSpPr txBox="1"/>
          <p:nvPr/>
        </p:nvSpPr>
        <p:spPr>
          <a:xfrm rot="18224045">
            <a:off x="7624446" y="511929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15,74 </a:t>
            </a:r>
            <a:r>
              <a:rPr lang="en-US" sz="1000" b="1" dirty="0"/>
              <a:t>m</a:t>
            </a:r>
          </a:p>
        </p:txBody>
      </p:sp>
      <p:sp>
        <p:nvSpPr>
          <p:cNvPr id="265" name="TextBox 264"/>
          <p:cNvSpPr txBox="1"/>
          <p:nvPr/>
        </p:nvSpPr>
        <p:spPr>
          <a:xfrm rot="18224045">
            <a:off x="7757011" y="521212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14,05 </a:t>
            </a:r>
            <a:r>
              <a:rPr lang="en-US" sz="1000" b="1" dirty="0"/>
              <a:t>m</a:t>
            </a:r>
          </a:p>
        </p:txBody>
      </p:sp>
      <p:sp>
        <p:nvSpPr>
          <p:cNvPr id="266" name="TextBox 265"/>
          <p:cNvSpPr txBox="1"/>
          <p:nvPr/>
        </p:nvSpPr>
        <p:spPr>
          <a:xfrm rot="2199759">
            <a:off x="7700865" y="569984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18,04 </a:t>
            </a:r>
            <a:r>
              <a:rPr lang="en-US" sz="1000" b="1" dirty="0"/>
              <a:t>m</a:t>
            </a:r>
          </a:p>
        </p:txBody>
      </p:sp>
      <p:sp>
        <p:nvSpPr>
          <p:cNvPr id="267" name="TextBox 266"/>
          <p:cNvSpPr txBox="1"/>
          <p:nvPr/>
        </p:nvSpPr>
        <p:spPr>
          <a:xfrm rot="2199759">
            <a:off x="7755162" y="594705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32,12 </a:t>
            </a:r>
            <a:r>
              <a:rPr lang="en-US" sz="1000" b="1" dirty="0"/>
              <a:t>m</a:t>
            </a:r>
          </a:p>
        </p:txBody>
      </p:sp>
      <p:sp>
        <p:nvSpPr>
          <p:cNvPr id="268" name="TextBox 267"/>
          <p:cNvSpPr txBox="1"/>
          <p:nvPr/>
        </p:nvSpPr>
        <p:spPr>
          <a:xfrm rot="2199759">
            <a:off x="7435106" y="627155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33,29 </a:t>
            </a:r>
            <a:r>
              <a:rPr lang="en-US" sz="1000" b="1" dirty="0"/>
              <a:t>m</a:t>
            </a:r>
          </a:p>
        </p:txBody>
      </p:sp>
      <p:sp>
        <p:nvSpPr>
          <p:cNvPr id="269" name="TextBox 268"/>
          <p:cNvSpPr txBox="1"/>
          <p:nvPr/>
        </p:nvSpPr>
        <p:spPr>
          <a:xfrm rot="2199759">
            <a:off x="6779206" y="573394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31 </a:t>
            </a:r>
            <a:r>
              <a:rPr lang="en-US" sz="1000" b="1" dirty="0"/>
              <a:t>m</a:t>
            </a:r>
          </a:p>
        </p:txBody>
      </p:sp>
      <p:sp>
        <p:nvSpPr>
          <p:cNvPr id="270" name="TextBox 269"/>
          <p:cNvSpPr txBox="1"/>
          <p:nvPr/>
        </p:nvSpPr>
        <p:spPr>
          <a:xfrm rot="2199759">
            <a:off x="7042494" y="535252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32,82 </a:t>
            </a:r>
            <a:r>
              <a:rPr lang="en-US" sz="1000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651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967984" y="118872"/>
            <a:ext cx="256032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12436" y="640081"/>
            <a:ext cx="2167128" cy="1197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 = V</a:t>
            </a:r>
          </a:p>
          <a:p>
            <a:r>
              <a:rPr lang="en-US" dirty="0" smtClean="0"/>
              <a:t>Length = 0</a:t>
            </a:r>
          </a:p>
          <a:p>
            <a:r>
              <a:rPr lang="en-US" dirty="0" smtClean="0"/>
              <a:t>Length[k] = INFINITY</a:t>
            </a:r>
          </a:p>
          <a:p>
            <a:r>
              <a:rPr lang="en-US" dirty="0" smtClean="0"/>
              <a:t>Last[k</a:t>
            </a:r>
            <a:r>
              <a:rPr lang="en-US" dirty="0"/>
              <a:t>] = </a:t>
            </a:r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182</Words>
  <Application>Microsoft Office PowerPoint</Application>
  <PresentationFormat>Widescreen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trannhannghia.24012000@gmail.com</dc:creator>
  <cp:lastModifiedBy>trannhannghia.24012000@gmail.com</cp:lastModifiedBy>
  <cp:revision>119</cp:revision>
  <dcterms:created xsi:type="dcterms:W3CDTF">2021-08-24T09:47:27Z</dcterms:created>
  <dcterms:modified xsi:type="dcterms:W3CDTF">2021-09-18T13:41:04Z</dcterms:modified>
</cp:coreProperties>
</file>