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8" d="100"/>
          <a:sy n="88" d="100"/>
        </p:scale>
        <p:origin x="422" y="-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9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7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6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8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5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6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6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2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60B7F-8E4C-44BF-8D08-988AC1B0CC3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211663" y="4905792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0933546" y="4659232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Oval 6"/>
          <p:cNvSpPr/>
          <p:nvPr/>
        </p:nvSpPr>
        <p:spPr>
          <a:xfrm>
            <a:off x="9444181" y="643774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7606145" y="5310908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53174" y="412196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444181" y="341843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5269346" y="3805381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627091" y="1653308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8300891" y="300874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5" name="Oval 74"/>
          <p:cNvSpPr/>
          <p:nvPr/>
        </p:nvSpPr>
        <p:spPr>
          <a:xfrm>
            <a:off x="9728943" y="6679572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53747" y="4710107"/>
            <a:ext cx="41871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29m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882052">
            <a:off x="9581232" y="6496735"/>
            <a:ext cx="59933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24.16m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8657452">
            <a:off x="10435339" y="4745772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23,49 </a:t>
            </a:r>
            <a:r>
              <a:rPr lang="en-US" sz="1000" b="1" dirty="0"/>
              <a:t>m</a:t>
            </a:r>
          </a:p>
        </p:txBody>
      </p:sp>
      <p:sp>
        <p:nvSpPr>
          <p:cNvPr id="34" name="TextBox 33"/>
          <p:cNvSpPr txBox="1"/>
          <p:nvPr/>
        </p:nvSpPr>
        <p:spPr>
          <a:xfrm rot="18657452">
            <a:off x="9867656" y="5437706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105.56 </a:t>
            </a:r>
            <a:r>
              <a:rPr lang="en-US" sz="1000" b="1" dirty="0"/>
              <a:t>m</a:t>
            </a:r>
          </a:p>
        </p:txBody>
      </p:sp>
      <p:sp>
        <p:nvSpPr>
          <p:cNvPr id="35" name="TextBox 34"/>
          <p:cNvSpPr txBox="1"/>
          <p:nvPr/>
        </p:nvSpPr>
        <p:spPr>
          <a:xfrm rot="1695852">
            <a:off x="8228613" y="593965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91,92 </a:t>
            </a:r>
            <a:r>
              <a:rPr lang="en-US" sz="1000" b="1" dirty="0"/>
              <a:t>m</a:t>
            </a:r>
          </a:p>
        </p:txBody>
      </p:sp>
      <p:sp>
        <p:nvSpPr>
          <p:cNvPr id="36" name="TextBox 35"/>
          <p:cNvSpPr txBox="1"/>
          <p:nvPr/>
        </p:nvSpPr>
        <p:spPr>
          <a:xfrm rot="2440494">
            <a:off x="10134984" y="4043492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111,76 </a:t>
            </a:r>
            <a:r>
              <a:rPr lang="en-US" sz="1000" b="1" dirty="0"/>
              <a:t>m</a:t>
            </a:r>
          </a:p>
        </p:txBody>
      </p:sp>
      <p:sp>
        <p:nvSpPr>
          <p:cNvPr id="38" name="TextBox 37"/>
          <p:cNvSpPr txBox="1"/>
          <p:nvPr/>
        </p:nvSpPr>
        <p:spPr>
          <a:xfrm rot="18690345">
            <a:off x="8124190" y="415992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66,92 </a:t>
            </a:r>
            <a:r>
              <a:rPr lang="en-US" sz="1000" b="1" dirty="0"/>
              <a:t>m</a:t>
            </a:r>
          </a:p>
        </p:txBody>
      </p:sp>
      <p:sp>
        <p:nvSpPr>
          <p:cNvPr id="40" name="Oval 39"/>
          <p:cNvSpPr/>
          <p:nvPr/>
        </p:nvSpPr>
        <p:spPr>
          <a:xfrm>
            <a:off x="9419833" y="3062056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Oval 40"/>
          <p:cNvSpPr/>
          <p:nvPr/>
        </p:nvSpPr>
        <p:spPr>
          <a:xfrm>
            <a:off x="8997447" y="318134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Oval 41"/>
          <p:cNvSpPr/>
          <p:nvPr/>
        </p:nvSpPr>
        <p:spPr>
          <a:xfrm>
            <a:off x="9080575" y="341479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060981" y="359984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25,37 </a:t>
            </a:r>
            <a:r>
              <a:rPr lang="en-US" sz="1000" b="1" dirty="0"/>
              <a:t>m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53529" y="3187234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23,51 </a:t>
            </a:r>
            <a:r>
              <a:rPr lang="en-US" sz="1000" b="1" dirty="0"/>
              <a:t>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855667" y="290189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25,88 </a:t>
            </a:r>
            <a:r>
              <a:rPr lang="en-US" sz="1000" b="1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 rot="1057987">
            <a:off x="8455612" y="294737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56,14 </a:t>
            </a:r>
            <a:r>
              <a:rPr lang="en-US" sz="1000" b="1" dirty="0"/>
              <a:t>m</a:t>
            </a:r>
          </a:p>
        </p:txBody>
      </p:sp>
      <p:sp>
        <p:nvSpPr>
          <p:cNvPr id="74" name="TextBox 73"/>
          <p:cNvSpPr txBox="1"/>
          <p:nvPr/>
        </p:nvSpPr>
        <p:spPr>
          <a:xfrm rot="3174380">
            <a:off x="8593724" y="3291684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14,53 </a:t>
            </a:r>
            <a:r>
              <a:rPr lang="en-US" sz="1000" b="1" dirty="0"/>
              <a:t>m</a:t>
            </a:r>
          </a:p>
        </p:txBody>
      </p:sp>
      <p:sp>
        <p:nvSpPr>
          <p:cNvPr id="77" name="TextBox 76"/>
          <p:cNvSpPr txBox="1"/>
          <p:nvPr/>
        </p:nvSpPr>
        <p:spPr>
          <a:xfrm rot="2628789">
            <a:off x="7682246" y="251557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82,34 </a:t>
            </a:r>
            <a:r>
              <a:rPr lang="en-US" sz="1000" b="1" dirty="0"/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 rot="18158382">
            <a:off x="5270874" y="3096358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94,62 </a:t>
            </a:r>
            <a:r>
              <a:rPr lang="en-US" sz="1000" b="1" dirty="0"/>
              <a:t>m</a:t>
            </a:r>
          </a:p>
        </p:txBody>
      </p:sp>
      <p:sp>
        <p:nvSpPr>
          <p:cNvPr id="79" name="Oval 78"/>
          <p:cNvSpPr/>
          <p:nvPr/>
        </p:nvSpPr>
        <p:spPr>
          <a:xfrm>
            <a:off x="6395230" y="399306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0" name="Oval 79"/>
          <p:cNvSpPr/>
          <p:nvPr/>
        </p:nvSpPr>
        <p:spPr>
          <a:xfrm>
            <a:off x="6584359" y="463488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576203">
            <a:off x="5326712" y="3908150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143,97 </a:t>
            </a:r>
            <a:r>
              <a:rPr lang="en-US" sz="800" b="1" dirty="0"/>
              <a:t>m</a:t>
            </a:r>
          </a:p>
        </p:txBody>
      </p:sp>
      <p:sp>
        <p:nvSpPr>
          <p:cNvPr id="93" name="TextBox 92"/>
          <p:cNvSpPr txBox="1"/>
          <p:nvPr/>
        </p:nvSpPr>
        <p:spPr>
          <a:xfrm rot="20062172">
            <a:off x="5885899" y="383245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51,03 </a:t>
            </a:r>
            <a:r>
              <a:rPr lang="en-US" sz="1000" b="1" dirty="0"/>
              <a:t>m</a:t>
            </a:r>
          </a:p>
        </p:txBody>
      </p:sp>
      <p:sp>
        <p:nvSpPr>
          <p:cNvPr id="94" name="TextBox 93"/>
          <p:cNvSpPr txBox="1"/>
          <p:nvPr/>
        </p:nvSpPr>
        <p:spPr>
          <a:xfrm rot="4455426">
            <a:off x="6424842" y="4231452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52,76 </a:t>
            </a:r>
            <a:r>
              <a:rPr lang="en-US" sz="1000" b="1" dirty="0"/>
              <a:t>m</a:t>
            </a:r>
          </a:p>
        </p:txBody>
      </p:sp>
      <p:sp>
        <p:nvSpPr>
          <p:cNvPr id="95" name="TextBox 94"/>
          <p:cNvSpPr txBox="1"/>
          <p:nvPr/>
        </p:nvSpPr>
        <p:spPr>
          <a:xfrm rot="2263233">
            <a:off x="6892597" y="481241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91,37 </a:t>
            </a:r>
            <a:r>
              <a:rPr lang="en-US" sz="1000" b="1" dirty="0"/>
              <a:t>m</a:t>
            </a:r>
          </a:p>
        </p:txBody>
      </p:sp>
      <p:sp>
        <p:nvSpPr>
          <p:cNvPr id="96" name="TextBox 95"/>
          <p:cNvSpPr txBox="1"/>
          <p:nvPr/>
        </p:nvSpPr>
        <p:spPr>
          <a:xfrm rot="1875923">
            <a:off x="5861134" y="4441224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71,48 </a:t>
            </a:r>
            <a:r>
              <a:rPr lang="en-US" sz="1000" b="1" dirty="0"/>
              <a:t>m</a:t>
            </a:r>
          </a:p>
        </p:txBody>
      </p:sp>
      <p:sp>
        <p:nvSpPr>
          <p:cNvPr id="56" name="Oval 55"/>
          <p:cNvSpPr/>
          <p:nvPr/>
        </p:nvSpPr>
        <p:spPr>
          <a:xfrm>
            <a:off x="10326275" y="110808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933242" y="157018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294216" y="199326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777720" y="261901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8678851" y="1658456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842927" y="1814587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8325238" y="199326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8134636" y="1475949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442253" y="228261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9115168" y="968349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7733497" y="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7439890" y="272471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50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1709143" y="3679813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10670258" y="4988919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9793341" y="599080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8652278" y="5431516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9007809" y="621683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7963661" y="555070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7772400" y="5443556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7311681" y="604273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7726719" y="604273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235151" y="5631531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635975" y="565652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8227190" y="453189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3063592" y="1834893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3291167" y="2535882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324752" y="1980842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608568" y="2147097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612661" y="334760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4514045" y="334760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988702" y="2664206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6392781" y="2022811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8707620" y="3932746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515135" y="3954818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9762683" y="3711713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 rot="18158382">
            <a:off x="1952580" y="275249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95,16 </a:t>
            </a:r>
            <a:r>
              <a:rPr lang="en-US" sz="1000" b="1" dirty="0"/>
              <a:t>m</a:t>
            </a:r>
          </a:p>
        </p:txBody>
      </p:sp>
      <p:sp>
        <p:nvSpPr>
          <p:cNvPr id="124" name="TextBox 123"/>
          <p:cNvSpPr txBox="1"/>
          <p:nvPr/>
        </p:nvSpPr>
        <p:spPr>
          <a:xfrm rot="2349103">
            <a:off x="1879675" y="221411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</a:t>
            </a:r>
            <a:r>
              <a:rPr lang="en-US" sz="1000" b="1" dirty="0" smtClean="0"/>
              <a:t>5,13 </a:t>
            </a:r>
            <a:r>
              <a:rPr lang="en-US" sz="1000" b="1" dirty="0"/>
              <a:t>m</a:t>
            </a:r>
          </a:p>
        </p:txBody>
      </p:sp>
      <p:cxnSp>
        <p:nvCxnSpPr>
          <p:cNvPr id="185" name="Straight Arrow Connector 184"/>
          <p:cNvCxnSpPr>
            <a:stCxn id="118" idx="6"/>
            <a:endCxn id="119" idx="2"/>
          </p:cNvCxnSpPr>
          <p:nvPr/>
        </p:nvCxnSpPr>
        <p:spPr>
          <a:xfrm>
            <a:off x="8873875" y="4015874"/>
            <a:ext cx="641260" cy="22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19" idx="7"/>
            <a:endCxn id="120" idx="3"/>
          </p:cNvCxnSpPr>
          <p:nvPr/>
        </p:nvCxnSpPr>
        <p:spPr>
          <a:xfrm flipV="1">
            <a:off x="9657043" y="3853621"/>
            <a:ext cx="129987" cy="125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 rot="20861780">
            <a:off x="2474130" y="175512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54,41 </a:t>
            </a:r>
            <a:r>
              <a:rPr lang="en-US" sz="1000" b="1" dirty="0"/>
              <a:t>m</a:t>
            </a:r>
          </a:p>
        </p:txBody>
      </p:sp>
      <p:sp>
        <p:nvSpPr>
          <p:cNvPr id="228" name="TextBox 227"/>
          <p:cNvSpPr txBox="1"/>
          <p:nvPr/>
        </p:nvSpPr>
        <p:spPr>
          <a:xfrm rot="20861780">
            <a:off x="3227530" y="2078429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60,8 </a:t>
            </a:r>
            <a:r>
              <a:rPr lang="en-US" sz="1000" b="1" dirty="0"/>
              <a:t>m</a:t>
            </a:r>
          </a:p>
        </p:txBody>
      </p:sp>
      <p:sp>
        <p:nvSpPr>
          <p:cNvPr id="229" name="TextBox 228"/>
          <p:cNvSpPr txBox="1"/>
          <p:nvPr/>
        </p:nvSpPr>
        <p:spPr>
          <a:xfrm rot="1652079">
            <a:off x="2633973" y="243185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60,76 </a:t>
            </a:r>
            <a:r>
              <a:rPr lang="en-US" sz="1000" b="1" dirty="0"/>
              <a:t>m</a:t>
            </a:r>
          </a:p>
        </p:txBody>
      </p:sp>
      <p:sp>
        <p:nvSpPr>
          <p:cNvPr id="230" name="TextBox 229"/>
          <p:cNvSpPr txBox="1"/>
          <p:nvPr/>
        </p:nvSpPr>
        <p:spPr>
          <a:xfrm rot="1652079">
            <a:off x="3660643" y="3110809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109,16 </a:t>
            </a:r>
            <a:r>
              <a:rPr lang="en-US" sz="1000" b="1" dirty="0"/>
              <a:t>m</a:t>
            </a:r>
          </a:p>
        </p:txBody>
      </p:sp>
      <p:sp>
        <p:nvSpPr>
          <p:cNvPr id="231" name="TextBox 230"/>
          <p:cNvSpPr txBox="1"/>
          <p:nvPr/>
        </p:nvSpPr>
        <p:spPr>
          <a:xfrm rot="1652079">
            <a:off x="4581822" y="368944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66,93 </a:t>
            </a:r>
            <a:r>
              <a:rPr lang="en-US" sz="1000" b="1" dirty="0"/>
              <a:t>m</a:t>
            </a:r>
          </a:p>
        </p:txBody>
      </p:sp>
      <p:sp>
        <p:nvSpPr>
          <p:cNvPr id="232" name="TextBox 231"/>
          <p:cNvSpPr txBox="1"/>
          <p:nvPr/>
        </p:nvSpPr>
        <p:spPr>
          <a:xfrm rot="18158382">
            <a:off x="5794939" y="219445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49,94 </a:t>
            </a:r>
            <a:r>
              <a:rPr lang="en-US" sz="1000" b="1" dirty="0"/>
              <a:t>m</a:t>
            </a:r>
          </a:p>
        </p:txBody>
      </p:sp>
      <p:sp>
        <p:nvSpPr>
          <p:cNvPr id="233" name="TextBox 232"/>
          <p:cNvSpPr txBox="1"/>
          <p:nvPr/>
        </p:nvSpPr>
        <p:spPr>
          <a:xfrm rot="18158382">
            <a:off x="6117765" y="162886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44,48 </a:t>
            </a:r>
            <a:r>
              <a:rPr lang="en-US" sz="1000" b="1" dirty="0"/>
              <a:t>m</a:t>
            </a:r>
          </a:p>
        </p:txBody>
      </p:sp>
      <p:sp>
        <p:nvSpPr>
          <p:cNvPr id="234" name="TextBox 233"/>
          <p:cNvSpPr txBox="1"/>
          <p:nvPr/>
        </p:nvSpPr>
        <p:spPr>
          <a:xfrm rot="2395655">
            <a:off x="6834195" y="181317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80,04 </a:t>
            </a:r>
            <a:r>
              <a:rPr lang="en-US" sz="1000" b="1" dirty="0"/>
              <a:t>m</a:t>
            </a:r>
          </a:p>
        </p:txBody>
      </p:sp>
      <p:sp>
        <p:nvSpPr>
          <p:cNvPr id="235" name="TextBox 234"/>
          <p:cNvSpPr txBox="1"/>
          <p:nvPr/>
        </p:nvSpPr>
        <p:spPr>
          <a:xfrm rot="18158382">
            <a:off x="6698326" y="766948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113,03 </a:t>
            </a:r>
            <a:r>
              <a:rPr lang="en-US" sz="1000" b="1" dirty="0"/>
              <a:t>m</a:t>
            </a:r>
          </a:p>
        </p:txBody>
      </p:sp>
      <p:sp>
        <p:nvSpPr>
          <p:cNvPr id="236" name="TextBox 235"/>
          <p:cNvSpPr txBox="1"/>
          <p:nvPr/>
        </p:nvSpPr>
        <p:spPr>
          <a:xfrm rot="18158382">
            <a:off x="7426425" y="22312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41,58 </a:t>
            </a:r>
            <a:r>
              <a:rPr lang="en-US" sz="1000" b="1" dirty="0"/>
              <a:t>m</a:t>
            </a:r>
          </a:p>
        </p:txBody>
      </p:sp>
      <p:sp>
        <p:nvSpPr>
          <p:cNvPr id="237" name="TextBox 236"/>
          <p:cNvSpPr txBox="1"/>
          <p:nvPr/>
        </p:nvSpPr>
        <p:spPr>
          <a:xfrm rot="2203097">
            <a:off x="8135170" y="533030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137,37 </a:t>
            </a:r>
            <a:r>
              <a:rPr lang="en-US" sz="1000" b="1" dirty="0"/>
              <a:t>m</a:t>
            </a:r>
          </a:p>
        </p:txBody>
      </p:sp>
      <p:sp>
        <p:nvSpPr>
          <p:cNvPr id="238" name="TextBox 237"/>
          <p:cNvSpPr txBox="1"/>
          <p:nvPr/>
        </p:nvSpPr>
        <p:spPr>
          <a:xfrm rot="2203097">
            <a:off x="9245816" y="1297129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72,9 </a:t>
            </a:r>
            <a:r>
              <a:rPr lang="en-US" sz="1000" b="1" dirty="0"/>
              <a:t>m</a:t>
            </a:r>
          </a:p>
        </p:txBody>
      </p:sp>
      <p:sp>
        <p:nvSpPr>
          <p:cNvPr id="239" name="TextBox 238"/>
          <p:cNvSpPr txBox="1"/>
          <p:nvPr/>
        </p:nvSpPr>
        <p:spPr>
          <a:xfrm rot="2203097">
            <a:off x="9716548" y="112523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41,52 </a:t>
            </a:r>
            <a:r>
              <a:rPr lang="en-US" sz="1000" b="1" dirty="0"/>
              <a:t>m</a:t>
            </a:r>
          </a:p>
        </p:txBody>
      </p:sp>
      <p:sp>
        <p:nvSpPr>
          <p:cNvPr id="240" name="TextBox 239"/>
          <p:cNvSpPr txBox="1"/>
          <p:nvPr/>
        </p:nvSpPr>
        <p:spPr>
          <a:xfrm rot="2203097">
            <a:off x="10070206" y="168010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40,92 </a:t>
            </a:r>
            <a:r>
              <a:rPr lang="en-US" sz="1000" b="1" dirty="0"/>
              <a:t>m</a:t>
            </a:r>
          </a:p>
        </p:txBody>
      </p:sp>
      <p:sp>
        <p:nvSpPr>
          <p:cNvPr id="241" name="TextBox 240"/>
          <p:cNvSpPr txBox="1"/>
          <p:nvPr/>
        </p:nvSpPr>
        <p:spPr>
          <a:xfrm rot="2203097">
            <a:off x="10102266" y="245819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62,05 </a:t>
            </a:r>
            <a:r>
              <a:rPr lang="en-US" sz="1000" b="1" dirty="0"/>
              <a:t>m</a:t>
            </a:r>
          </a:p>
        </p:txBody>
      </p:sp>
      <p:sp>
        <p:nvSpPr>
          <p:cNvPr id="242" name="TextBox 241"/>
          <p:cNvSpPr txBox="1"/>
          <p:nvPr/>
        </p:nvSpPr>
        <p:spPr>
          <a:xfrm rot="2203097">
            <a:off x="9043947" y="1998244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109,47 </a:t>
            </a:r>
            <a:r>
              <a:rPr lang="en-US" sz="1000" b="1" dirty="0"/>
              <a:t>m</a:t>
            </a:r>
          </a:p>
        </p:txBody>
      </p:sp>
      <p:sp>
        <p:nvSpPr>
          <p:cNvPr id="243" name="TextBox 242"/>
          <p:cNvSpPr txBox="1"/>
          <p:nvPr/>
        </p:nvSpPr>
        <p:spPr>
          <a:xfrm rot="972888">
            <a:off x="8246519" y="1368556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45,7 </a:t>
            </a:r>
            <a:r>
              <a:rPr lang="en-US" sz="1000" b="1" dirty="0"/>
              <a:t>m</a:t>
            </a:r>
          </a:p>
        </p:txBody>
      </p:sp>
      <p:sp>
        <p:nvSpPr>
          <p:cNvPr id="244" name="TextBox 243"/>
          <p:cNvSpPr txBox="1"/>
          <p:nvPr/>
        </p:nvSpPr>
        <p:spPr>
          <a:xfrm rot="18050185">
            <a:off x="7651082" y="144429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36,99 </a:t>
            </a:r>
            <a:r>
              <a:rPr lang="en-US" sz="1000" b="1" dirty="0"/>
              <a:t>m</a:t>
            </a:r>
          </a:p>
        </p:txBody>
      </p:sp>
      <p:sp>
        <p:nvSpPr>
          <p:cNvPr id="245" name="TextBox 244"/>
          <p:cNvSpPr txBox="1"/>
          <p:nvPr/>
        </p:nvSpPr>
        <p:spPr>
          <a:xfrm rot="18050185">
            <a:off x="7298731" y="190600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44,36 </a:t>
            </a:r>
            <a:r>
              <a:rPr lang="en-US" sz="1000" b="1" dirty="0"/>
              <a:t>m</a:t>
            </a:r>
          </a:p>
        </p:txBody>
      </p:sp>
      <p:sp>
        <p:nvSpPr>
          <p:cNvPr id="246" name="TextBox 245"/>
          <p:cNvSpPr txBox="1"/>
          <p:nvPr/>
        </p:nvSpPr>
        <p:spPr>
          <a:xfrm rot="972888">
            <a:off x="7743223" y="202814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38,19 </a:t>
            </a:r>
            <a:r>
              <a:rPr lang="en-US" sz="1000" b="1" dirty="0"/>
              <a:t>m</a:t>
            </a:r>
          </a:p>
        </p:txBody>
      </p:sp>
      <p:sp>
        <p:nvSpPr>
          <p:cNvPr id="247" name="TextBox 246"/>
          <p:cNvSpPr txBox="1"/>
          <p:nvPr/>
        </p:nvSpPr>
        <p:spPr>
          <a:xfrm rot="972888">
            <a:off x="8478991" y="199233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39,02 </a:t>
            </a:r>
            <a:r>
              <a:rPr lang="en-US" sz="1000" b="1" dirty="0"/>
              <a:t>m</a:t>
            </a:r>
          </a:p>
        </p:txBody>
      </p:sp>
      <p:sp>
        <p:nvSpPr>
          <p:cNvPr id="251" name="TextBox 250"/>
          <p:cNvSpPr txBox="1"/>
          <p:nvPr/>
        </p:nvSpPr>
        <p:spPr>
          <a:xfrm rot="2203097">
            <a:off x="9140007" y="261901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47,03 </a:t>
            </a:r>
            <a:r>
              <a:rPr lang="en-US" sz="1000" b="1" dirty="0"/>
              <a:t>m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9535689" y="347197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33,65 </a:t>
            </a:r>
            <a:r>
              <a:rPr lang="en-US" sz="1000" b="1" dirty="0"/>
              <a:t>m</a:t>
            </a:r>
          </a:p>
        </p:txBody>
      </p:sp>
      <p:sp>
        <p:nvSpPr>
          <p:cNvPr id="253" name="TextBox 252"/>
          <p:cNvSpPr txBox="1"/>
          <p:nvPr/>
        </p:nvSpPr>
        <p:spPr>
          <a:xfrm rot="18348240">
            <a:off x="11032424" y="3985129"/>
            <a:ext cx="64229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91,79m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 rot="18657452">
            <a:off x="9278951" y="601916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46.59 </a:t>
            </a:r>
            <a:r>
              <a:rPr lang="en-US" sz="1000" b="1" dirty="0"/>
              <a:t>m</a:t>
            </a:r>
          </a:p>
        </p:txBody>
      </p:sp>
      <p:sp>
        <p:nvSpPr>
          <p:cNvPr id="257" name="TextBox 256"/>
          <p:cNvSpPr txBox="1"/>
          <p:nvPr/>
        </p:nvSpPr>
        <p:spPr>
          <a:xfrm rot="1873349">
            <a:off x="8922683" y="642986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40.53 </a:t>
            </a:r>
            <a:r>
              <a:rPr lang="en-US" sz="1000" b="1" dirty="0"/>
              <a:t>m</a:t>
            </a:r>
          </a:p>
        </p:txBody>
      </p:sp>
      <p:sp>
        <p:nvSpPr>
          <p:cNvPr id="258" name="TextBox 257"/>
          <p:cNvSpPr txBox="1"/>
          <p:nvPr/>
        </p:nvSpPr>
        <p:spPr>
          <a:xfrm rot="4157072">
            <a:off x="8618553" y="579401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68,04 </a:t>
            </a:r>
            <a:r>
              <a:rPr lang="en-US" sz="1000" b="1" dirty="0"/>
              <a:t>m</a:t>
            </a:r>
          </a:p>
        </p:txBody>
      </p:sp>
      <p:sp>
        <p:nvSpPr>
          <p:cNvPr id="259" name="TextBox 258"/>
          <p:cNvSpPr txBox="1"/>
          <p:nvPr/>
        </p:nvSpPr>
        <p:spPr>
          <a:xfrm rot="20981365">
            <a:off x="8049671" y="535607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52,59 </a:t>
            </a:r>
            <a:r>
              <a:rPr lang="en-US" sz="1000" b="1" dirty="0"/>
              <a:t>m</a:t>
            </a:r>
          </a:p>
        </p:txBody>
      </p:sp>
      <p:sp>
        <p:nvSpPr>
          <p:cNvPr id="260" name="TextBox 259"/>
          <p:cNvSpPr txBox="1"/>
          <p:nvPr/>
        </p:nvSpPr>
        <p:spPr>
          <a:xfrm rot="2714457">
            <a:off x="9603750" y="398195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26,36 </a:t>
            </a:r>
            <a:r>
              <a:rPr lang="en-US" sz="1000" b="1" dirty="0"/>
              <a:t>m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8901947" y="4031688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60,38 </a:t>
            </a:r>
            <a:r>
              <a:rPr lang="en-US" sz="1000" b="1" dirty="0"/>
              <a:t>m</a:t>
            </a:r>
          </a:p>
        </p:txBody>
      </p:sp>
      <p:sp>
        <p:nvSpPr>
          <p:cNvPr id="262" name="TextBox 261"/>
          <p:cNvSpPr txBox="1"/>
          <p:nvPr/>
        </p:nvSpPr>
        <p:spPr>
          <a:xfrm rot="18525677">
            <a:off x="8583376" y="3685185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50,05 </a:t>
            </a:r>
            <a:r>
              <a:rPr lang="en-US" sz="800" b="1" dirty="0"/>
              <a:t>m</a:t>
            </a:r>
          </a:p>
        </p:txBody>
      </p:sp>
      <p:sp>
        <p:nvSpPr>
          <p:cNvPr id="263" name="TextBox 262"/>
          <p:cNvSpPr txBox="1"/>
          <p:nvPr/>
        </p:nvSpPr>
        <p:spPr>
          <a:xfrm rot="18690345">
            <a:off x="7586649" y="486280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64,79 </a:t>
            </a:r>
            <a:r>
              <a:rPr lang="en-US" sz="1000" b="1" dirty="0"/>
              <a:t>m</a:t>
            </a:r>
          </a:p>
        </p:txBody>
      </p:sp>
      <p:sp>
        <p:nvSpPr>
          <p:cNvPr id="264" name="TextBox 263"/>
          <p:cNvSpPr txBox="1"/>
          <p:nvPr/>
        </p:nvSpPr>
        <p:spPr>
          <a:xfrm rot="18224045">
            <a:off x="7599143" y="513660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15,74 </a:t>
            </a:r>
            <a:r>
              <a:rPr lang="en-US" sz="1000" b="1" dirty="0"/>
              <a:t>m</a:t>
            </a:r>
          </a:p>
        </p:txBody>
      </p:sp>
      <p:sp>
        <p:nvSpPr>
          <p:cNvPr id="265" name="TextBox 264"/>
          <p:cNvSpPr txBox="1"/>
          <p:nvPr/>
        </p:nvSpPr>
        <p:spPr>
          <a:xfrm rot="18224045">
            <a:off x="7786625" y="521339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14,05 </a:t>
            </a:r>
            <a:r>
              <a:rPr lang="en-US" sz="1000" b="1" dirty="0"/>
              <a:t>m</a:t>
            </a:r>
          </a:p>
        </p:txBody>
      </p:sp>
      <p:sp>
        <p:nvSpPr>
          <p:cNvPr id="266" name="TextBox 265"/>
          <p:cNvSpPr txBox="1"/>
          <p:nvPr/>
        </p:nvSpPr>
        <p:spPr>
          <a:xfrm rot="2199759">
            <a:off x="7691600" y="5681634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18,04 </a:t>
            </a:r>
            <a:r>
              <a:rPr lang="en-US" sz="1000" b="1" dirty="0"/>
              <a:t>m</a:t>
            </a:r>
          </a:p>
        </p:txBody>
      </p:sp>
      <p:sp>
        <p:nvSpPr>
          <p:cNvPr id="267" name="TextBox 266"/>
          <p:cNvSpPr txBox="1"/>
          <p:nvPr/>
        </p:nvSpPr>
        <p:spPr>
          <a:xfrm rot="2199759">
            <a:off x="7717009" y="590089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32,12 </a:t>
            </a:r>
            <a:r>
              <a:rPr lang="en-US" sz="1000" b="1" dirty="0"/>
              <a:t>m</a:t>
            </a:r>
          </a:p>
        </p:txBody>
      </p:sp>
      <p:sp>
        <p:nvSpPr>
          <p:cNvPr id="268" name="TextBox 267"/>
          <p:cNvSpPr txBox="1"/>
          <p:nvPr/>
        </p:nvSpPr>
        <p:spPr>
          <a:xfrm rot="2199759">
            <a:off x="7435106" y="627155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33,29 </a:t>
            </a:r>
            <a:r>
              <a:rPr lang="en-US" sz="1000" b="1" dirty="0"/>
              <a:t>m</a:t>
            </a:r>
          </a:p>
        </p:txBody>
      </p:sp>
      <p:sp>
        <p:nvSpPr>
          <p:cNvPr id="269" name="TextBox 268"/>
          <p:cNvSpPr txBox="1"/>
          <p:nvPr/>
        </p:nvSpPr>
        <p:spPr>
          <a:xfrm rot="2199759">
            <a:off x="6779206" y="5733945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31 </a:t>
            </a:r>
            <a:r>
              <a:rPr lang="en-US" sz="1000" b="1" dirty="0"/>
              <a:t>m</a:t>
            </a:r>
          </a:p>
        </p:txBody>
      </p:sp>
      <p:sp>
        <p:nvSpPr>
          <p:cNvPr id="270" name="TextBox 269"/>
          <p:cNvSpPr txBox="1"/>
          <p:nvPr/>
        </p:nvSpPr>
        <p:spPr>
          <a:xfrm rot="2199759">
            <a:off x="7042494" y="535252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32,82 </a:t>
            </a:r>
            <a:r>
              <a:rPr lang="en-US" sz="1000" b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26518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167</Words>
  <Application>Microsoft Office PowerPoint</Application>
  <PresentationFormat>Widescreen</PresentationFormat>
  <Paragraphs>110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trannhannghia.24012000@gmail.com</dc:creator>
  <cp:lastModifiedBy>trannhannghia.24012000@gmail.com</cp:lastModifiedBy>
  <cp:revision>146</cp:revision>
  <dcterms:created xsi:type="dcterms:W3CDTF">2021-08-24T09:47:27Z</dcterms:created>
  <dcterms:modified xsi:type="dcterms:W3CDTF">2021-09-03T16:14:21Z</dcterms:modified>
</cp:coreProperties>
</file>