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89" d="100"/>
          <a:sy n="189" d="100"/>
        </p:scale>
        <p:origin x="-5165" y="-22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6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0B7F-8E4C-44BF-8D08-988AC1B0CC3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665A-AE72-4994-8114-EE60E579A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211663" y="490579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933546" y="465923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444181" y="643774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06145" y="5310908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53174" y="412196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44181" y="341843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69346" y="3805381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627091" y="1653308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4" idx="5"/>
            <a:endCxn id="9" idx="1"/>
          </p:cNvCxnSpPr>
          <p:nvPr/>
        </p:nvCxnSpPr>
        <p:spPr>
          <a:xfrm>
            <a:off x="5411254" y="3947289"/>
            <a:ext cx="366267" cy="199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  <a:endCxn id="15" idx="3"/>
          </p:cNvCxnSpPr>
          <p:nvPr/>
        </p:nvCxnSpPr>
        <p:spPr>
          <a:xfrm flipV="1">
            <a:off x="5352474" y="1795216"/>
            <a:ext cx="1298964" cy="2010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300891" y="3008744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15" idx="5"/>
            <a:endCxn id="49" idx="1"/>
          </p:cNvCxnSpPr>
          <p:nvPr/>
        </p:nvCxnSpPr>
        <p:spPr>
          <a:xfrm>
            <a:off x="6768999" y="1795216"/>
            <a:ext cx="1556239" cy="1237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6"/>
            <a:endCxn id="41" idx="2"/>
          </p:cNvCxnSpPr>
          <p:nvPr/>
        </p:nvCxnSpPr>
        <p:spPr>
          <a:xfrm>
            <a:off x="8467146" y="3091872"/>
            <a:ext cx="530301" cy="172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7"/>
            <a:endCxn id="42" idx="3"/>
          </p:cNvCxnSpPr>
          <p:nvPr/>
        </p:nvCxnSpPr>
        <p:spPr>
          <a:xfrm flipV="1">
            <a:off x="7748053" y="3556703"/>
            <a:ext cx="1356869" cy="1778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0" idx="5"/>
            <a:endCxn id="8" idx="1"/>
          </p:cNvCxnSpPr>
          <p:nvPr/>
        </p:nvCxnSpPr>
        <p:spPr>
          <a:xfrm>
            <a:off x="6726267" y="4776793"/>
            <a:ext cx="904225" cy="558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5"/>
            <a:endCxn id="7" idx="2"/>
          </p:cNvCxnSpPr>
          <p:nvPr/>
        </p:nvCxnSpPr>
        <p:spPr>
          <a:xfrm>
            <a:off x="7748053" y="5452816"/>
            <a:ext cx="1696128" cy="1068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3"/>
            <a:endCxn id="7" idx="7"/>
          </p:cNvCxnSpPr>
          <p:nvPr/>
        </p:nvCxnSpPr>
        <p:spPr>
          <a:xfrm flipH="1">
            <a:off x="9586089" y="4801140"/>
            <a:ext cx="1371804" cy="16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5"/>
            <a:endCxn id="6" idx="1"/>
          </p:cNvCxnSpPr>
          <p:nvPr/>
        </p:nvCxnSpPr>
        <p:spPr>
          <a:xfrm>
            <a:off x="9586089" y="3560342"/>
            <a:ext cx="1371804" cy="1123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5"/>
            <a:endCxn id="5" idx="1"/>
          </p:cNvCxnSpPr>
          <p:nvPr/>
        </p:nvCxnSpPr>
        <p:spPr>
          <a:xfrm>
            <a:off x="11075454" y="4801140"/>
            <a:ext cx="160556" cy="128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728943" y="6679572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7" idx="5"/>
            <a:endCxn id="75" idx="1"/>
          </p:cNvCxnSpPr>
          <p:nvPr/>
        </p:nvCxnSpPr>
        <p:spPr>
          <a:xfrm>
            <a:off x="9586089" y="6579653"/>
            <a:ext cx="167201" cy="124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56699" y="4659232"/>
            <a:ext cx="41871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29m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82052">
            <a:off x="9464465" y="6489286"/>
            <a:ext cx="59933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24.16m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5" idx="5"/>
            <a:endCxn id="75" idx="6"/>
          </p:cNvCxnSpPr>
          <p:nvPr/>
        </p:nvCxnSpPr>
        <p:spPr>
          <a:xfrm flipH="1">
            <a:off x="9895198" y="5047700"/>
            <a:ext cx="1458373" cy="1715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657452">
            <a:off x="10353740" y="5844759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172,45 m</a:t>
            </a:r>
            <a:endParaRPr lang="en-US" sz="1000" b="1" dirty="0"/>
          </a:p>
        </p:txBody>
      </p:sp>
      <p:sp>
        <p:nvSpPr>
          <p:cNvPr id="34" name="TextBox 33"/>
          <p:cNvSpPr txBox="1"/>
          <p:nvPr/>
        </p:nvSpPr>
        <p:spPr>
          <a:xfrm rot="18657452">
            <a:off x="9836692" y="548455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173.63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35" name="TextBox 34"/>
          <p:cNvSpPr txBox="1"/>
          <p:nvPr/>
        </p:nvSpPr>
        <p:spPr>
          <a:xfrm rot="1695852">
            <a:off x="8127149" y="588905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162,06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36" name="TextBox 35"/>
          <p:cNvSpPr txBox="1"/>
          <p:nvPr/>
        </p:nvSpPr>
        <p:spPr>
          <a:xfrm rot="2440494">
            <a:off x="10014667" y="3868432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144,79</a:t>
            </a:r>
            <a:r>
              <a:rPr lang="en-US" sz="1000" b="1" dirty="0" smtClean="0"/>
              <a:t>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38" name="TextBox 37"/>
          <p:cNvSpPr txBox="1"/>
          <p:nvPr/>
        </p:nvSpPr>
        <p:spPr>
          <a:xfrm rot="18690345">
            <a:off x="8367623" y="4233899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180,22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40" name="Oval 39"/>
          <p:cNvSpPr/>
          <p:nvPr/>
        </p:nvSpPr>
        <p:spPr>
          <a:xfrm>
            <a:off x="9419833" y="3062056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997447" y="318134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80575" y="341479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060981" y="3599847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25,37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616205" y="324898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23,51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980950" y="2876343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25,88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73" name="TextBox 72"/>
          <p:cNvSpPr txBox="1"/>
          <p:nvPr/>
        </p:nvSpPr>
        <p:spPr>
          <a:xfrm rot="1057987">
            <a:off x="8454844" y="295775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56,14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74" name="TextBox 73"/>
          <p:cNvSpPr txBox="1"/>
          <p:nvPr/>
        </p:nvSpPr>
        <p:spPr>
          <a:xfrm rot="3174380">
            <a:off x="8593724" y="329168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14,53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77" name="TextBox 76"/>
          <p:cNvSpPr txBox="1"/>
          <p:nvPr/>
        </p:nvSpPr>
        <p:spPr>
          <a:xfrm rot="2628789">
            <a:off x="7476628" y="236063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161,28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78" name="TextBox 77"/>
          <p:cNvSpPr txBox="1"/>
          <p:nvPr/>
        </p:nvSpPr>
        <p:spPr>
          <a:xfrm rot="18158382">
            <a:off x="5486243" y="264675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190,27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79" name="Oval 78"/>
          <p:cNvSpPr/>
          <p:nvPr/>
        </p:nvSpPr>
        <p:spPr>
          <a:xfrm>
            <a:off x="6395230" y="3993060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584359" y="4634885"/>
            <a:ext cx="166255" cy="166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9" idx="5"/>
            <a:endCxn id="80" idx="1"/>
          </p:cNvCxnSpPr>
          <p:nvPr/>
        </p:nvCxnSpPr>
        <p:spPr>
          <a:xfrm>
            <a:off x="5895082" y="4263868"/>
            <a:ext cx="713624" cy="395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" idx="7"/>
            <a:endCxn id="79" idx="1"/>
          </p:cNvCxnSpPr>
          <p:nvPr/>
        </p:nvCxnSpPr>
        <p:spPr>
          <a:xfrm flipV="1">
            <a:off x="5895082" y="4017407"/>
            <a:ext cx="524495" cy="128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0" idx="0"/>
          </p:cNvCxnSpPr>
          <p:nvPr/>
        </p:nvCxnSpPr>
        <p:spPr>
          <a:xfrm>
            <a:off x="6537138" y="4134968"/>
            <a:ext cx="130349" cy="499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576203">
            <a:off x="5319551" y="3856941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143,97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93" name="TextBox 92"/>
          <p:cNvSpPr txBox="1"/>
          <p:nvPr/>
        </p:nvSpPr>
        <p:spPr>
          <a:xfrm rot="20062172">
            <a:off x="5885899" y="383245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51,03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94" name="TextBox 93"/>
          <p:cNvSpPr txBox="1"/>
          <p:nvPr/>
        </p:nvSpPr>
        <p:spPr>
          <a:xfrm rot="4455426">
            <a:off x="6424842" y="423145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52,76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95" name="TextBox 94"/>
          <p:cNvSpPr txBox="1"/>
          <p:nvPr/>
        </p:nvSpPr>
        <p:spPr>
          <a:xfrm rot="2263233">
            <a:off x="7015514" y="4880191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91,37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sp>
        <p:nvSpPr>
          <p:cNvPr id="96" name="TextBox 95"/>
          <p:cNvSpPr txBox="1"/>
          <p:nvPr/>
        </p:nvSpPr>
        <p:spPr>
          <a:xfrm rot="1875923">
            <a:off x="5861134" y="4441224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71,48 </a:t>
            </a:r>
            <a:r>
              <a:rPr lang="en-US" sz="1000" b="1" dirty="0"/>
              <a:t>m</a:t>
            </a:r>
            <a:endParaRPr lang="en-US" sz="1000" b="1" dirty="0"/>
          </a:p>
        </p:txBody>
      </p:sp>
      <p:cxnSp>
        <p:nvCxnSpPr>
          <p:cNvPr id="100" name="Straight Arrow Connector 99"/>
          <p:cNvCxnSpPr>
            <a:stCxn id="11" idx="0"/>
            <a:endCxn id="40" idx="4"/>
          </p:cNvCxnSpPr>
          <p:nvPr/>
        </p:nvCxnSpPr>
        <p:spPr>
          <a:xfrm flipH="1" flipV="1">
            <a:off x="9502961" y="3228311"/>
            <a:ext cx="24348" cy="19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0" idx="2"/>
            <a:endCxn id="41" idx="6"/>
          </p:cNvCxnSpPr>
          <p:nvPr/>
        </p:nvCxnSpPr>
        <p:spPr>
          <a:xfrm flipH="1">
            <a:off x="9163702" y="3145184"/>
            <a:ext cx="256131" cy="119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1" idx="4"/>
            <a:endCxn id="42" idx="0"/>
          </p:cNvCxnSpPr>
          <p:nvPr/>
        </p:nvCxnSpPr>
        <p:spPr>
          <a:xfrm>
            <a:off x="9080575" y="3347600"/>
            <a:ext cx="83128" cy="67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2" idx="5"/>
            <a:endCxn id="11" idx="3"/>
          </p:cNvCxnSpPr>
          <p:nvPr/>
        </p:nvCxnSpPr>
        <p:spPr>
          <a:xfrm>
            <a:off x="9222483" y="3556703"/>
            <a:ext cx="246045" cy="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1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6824" y="1875568"/>
            <a:ext cx="18836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ID_Map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Title_Map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47176" y="2758440"/>
            <a:ext cx="244449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Vertex (</a:t>
            </a:r>
            <a:r>
              <a:rPr lang="en-US" b="1" dirty="0" err="1" smtClean="0"/>
              <a:t>đỉnh</a:t>
            </a:r>
            <a:r>
              <a:rPr lang="en-US" b="1" dirty="0" smtClean="0"/>
              <a:t>/</a:t>
            </a:r>
            <a:r>
              <a:rPr lang="en-US" b="1" dirty="0" err="1" smtClean="0"/>
              <a:t>địa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r>
              <a:rPr lang="en-US" b="1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ID_Vertex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Title_Vertex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Type_Vertex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ID_Map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6344" y="2563368"/>
            <a:ext cx="2898648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Edge (</a:t>
            </a:r>
            <a:r>
              <a:rPr lang="en-US" b="1" dirty="0" err="1" smtClean="0"/>
              <a:t>cung</a:t>
            </a:r>
            <a:r>
              <a:rPr lang="en-US" b="1" dirty="0" smtClean="0"/>
              <a:t>/</a:t>
            </a:r>
            <a:r>
              <a:rPr lang="en-US" b="1" dirty="0" err="1" smtClean="0"/>
              <a:t>đường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ID_Edge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Title_Edge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ID_Vertex1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ID_Vertex2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Type_Edge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(1 </a:t>
            </a:r>
            <a:r>
              <a:rPr lang="en-US" dirty="0" err="1" smtClean="0"/>
              <a:t>chiều</a:t>
            </a:r>
            <a:r>
              <a:rPr lang="en-US" dirty="0" smtClean="0"/>
              <a:t>) hay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(2 </a:t>
            </a:r>
            <a:r>
              <a:rPr lang="en-US" dirty="0" err="1" smtClean="0"/>
              <a:t>chiều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ID_Map</a:t>
            </a:r>
            <a:endParaRPr lang="en-US" dirty="0"/>
          </a:p>
        </p:txBody>
      </p:sp>
      <p:cxnSp>
        <p:nvCxnSpPr>
          <p:cNvPr id="9" name="Elbow Connector 8"/>
          <p:cNvCxnSpPr>
            <a:stCxn id="5" idx="3"/>
            <a:endCxn id="6" idx="1"/>
          </p:cNvCxnSpPr>
          <p:nvPr/>
        </p:nvCxnSpPr>
        <p:spPr>
          <a:xfrm>
            <a:off x="6190488" y="2475733"/>
            <a:ext cx="2456688" cy="115987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1"/>
            <a:endCxn id="7" idx="3"/>
          </p:cNvCxnSpPr>
          <p:nvPr/>
        </p:nvCxnSpPr>
        <p:spPr>
          <a:xfrm rot="10800000" flipV="1">
            <a:off x="3364992" y="2475733"/>
            <a:ext cx="941832" cy="1657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4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70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trannhannghia.24012000@gmail.com</dc:creator>
  <cp:lastModifiedBy>trannhannghia.24012000@gmail.com</cp:lastModifiedBy>
  <cp:revision>18</cp:revision>
  <dcterms:created xsi:type="dcterms:W3CDTF">2021-08-24T09:47:27Z</dcterms:created>
  <dcterms:modified xsi:type="dcterms:W3CDTF">2021-08-24T16:01:27Z</dcterms:modified>
</cp:coreProperties>
</file>