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31.xml" ContentType="application/vnd.openxmlformats-officedocument.presentationml.notesSlide+xml"/>
  <Override PartName="/ppt/diagrams/colors7.xml" ContentType="application/vnd.openxmlformats-officedocument.drawingml.diagramColors+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59"/>
  </p:notesMasterIdLst>
  <p:sldIdLst>
    <p:sldId id="451" r:id="rId4"/>
    <p:sldId id="372" r:id="rId5"/>
    <p:sldId id="407" r:id="rId6"/>
    <p:sldId id="463" r:id="rId7"/>
    <p:sldId id="464" r:id="rId8"/>
    <p:sldId id="473" r:id="rId9"/>
    <p:sldId id="457" r:id="rId10"/>
    <p:sldId id="439" r:id="rId11"/>
    <p:sldId id="411" r:id="rId12"/>
    <p:sldId id="468" r:id="rId13"/>
    <p:sldId id="469" r:id="rId14"/>
    <p:sldId id="470" r:id="rId15"/>
    <p:sldId id="397" r:id="rId16"/>
    <p:sldId id="476" r:id="rId17"/>
    <p:sldId id="472" r:id="rId18"/>
    <p:sldId id="479" r:id="rId19"/>
    <p:sldId id="478"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06" r:id="rId47"/>
    <p:sldId id="507" r:id="rId48"/>
    <p:sldId id="508" r:id="rId49"/>
    <p:sldId id="509" r:id="rId50"/>
    <p:sldId id="510" r:id="rId51"/>
    <p:sldId id="511" r:id="rId52"/>
    <p:sldId id="512" r:id="rId53"/>
    <p:sldId id="513" r:id="rId54"/>
    <p:sldId id="514" r:id="rId55"/>
    <p:sldId id="515" r:id="rId56"/>
    <p:sldId id="517" r:id="rId57"/>
    <p:sldId id="273" r:id="rId58"/>
  </p:sldIdLst>
  <p:sldSz cx="12192000" cy="6858000"/>
  <p:notesSz cx="6735763" cy="9866313"/>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a:srgbClr val="000099"/>
    <a:srgbClr val="FDE4DF"/>
    <a:srgbClr val="C7C7C7"/>
    <a:srgbClr val="0070C0"/>
    <a:srgbClr val="FCC8BF"/>
    <a:srgbClr val="92D050"/>
    <a:srgbClr val="07AEB6"/>
    <a:srgbClr val="FFCB66"/>
    <a:srgbClr val="87ADD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0" autoAdjust="0"/>
    <p:restoredTop sz="94660"/>
  </p:normalViewPr>
  <p:slideViewPr>
    <p:cSldViewPr snapToGrid="0">
      <p:cViewPr varScale="1">
        <p:scale>
          <a:sx n="73" d="100"/>
          <a:sy n="73" d="100"/>
        </p:scale>
        <p:origin x="-858" y="-102"/>
      </p:cViewPr>
      <p:guideLst>
        <p:guide orient="horz" pos="2376"/>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D4EC5D-916E-45E5-A254-ADC3A57EF4E7}" type="doc">
      <dgm:prSet loTypeId="urn:microsoft.com/office/officeart/2008/layout/VerticalCurvedList" loCatId="list" qsTypeId="urn:microsoft.com/office/officeart/2005/8/quickstyle/simple3" qsCatId="simple" csTypeId="urn:microsoft.com/office/officeart/2005/8/colors/accent1_5" csCatId="accent1" phldr="1"/>
      <dgm:spPr/>
      <dgm:t>
        <a:bodyPr/>
        <a:lstStyle/>
        <a:p>
          <a:endParaRPr lang="en-US"/>
        </a:p>
      </dgm:t>
    </dgm:pt>
    <dgm:pt modelId="{A4270DF8-B22F-4ED6-8888-11772F77200A}">
      <dgm:prSet phldrT="[Text]" custT="1"/>
      <dgm:spPr/>
      <dgm:t>
        <a:bodyPr/>
        <a:lstStyle/>
        <a:p>
          <a:r>
            <a:rPr lang="en-US" altLang="ko-KR" sz="2000" b="1" smtClean="0">
              <a:latin typeface="+mj-lt"/>
              <a:cs typeface="Times New Roman" panose="02020603050405020304" pitchFamily="18" charset="0"/>
            </a:rPr>
            <a:t>1. Tầm nhìn Kiến trúc </a:t>
          </a:r>
          <a:endParaRPr lang="en-US" sz="2000" b="1" dirty="0">
            <a:latin typeface="+mj-lt"/>
          </a:endParaRPr>
        </a:p>
      </dgm:t>
    </dgm:pt>
    <dgm:pt modelId="{7794A0F0-3B83-4785-9F3B-25878978114E}" type="parTrans" cxnId="{D7165B19-C70B-4454-A56D-DEF6634207B9}">
      <dgm:prSet/>
      <dgm:spPr/>
      <dgm:t>
        <a:bodyPr/>
        <a:lstStyle/>
        <a:p>
          <a:endParaRPr lang="en-US" b="1">
            <a:solidFill>
              <a:schemeClr val="tx1"/>
            </a:solidFill>
          </a:endParaRPr>
        </a:p>
      </dgm:t>
    </dgm:pt>
    <dgm:pt modelId="{DE5264F9-BB3C-41B1-8E2A-339588FA521F}" type="sibTrans" cxnId="{D7165B19-C70B-4454-A56D-DEF6634207B9}">
      <dgm:prSet/>
      <dgm:spPr/>
      <dgm:t>
        <a:bodyPr/>
        <a:lstStyle/>
        <a:p>
          <a:endParaRPr lang="en-US" b="1">
            <a:solidFill>
              <a:schemeClr val="tx1"/>
            </a:solidFill>
          </a:endParaRPr>
        </a:p>
      </dgm:t>
    </dgm:pt>
    <dgm:pt modelId="{1AD67E5B-DCC2-41F0-AE6E-E1B31EB05544}">
      <dgm:prSet/>
      <dgm:spPr/>
      <dgm:t>
        <a:bodyPr/>
        <a:lstStyle/>
        <a:p>
          <a:r>
            <a:rPr lang="en-US" b="1" smtClean="0">
              <a:latin typeface="+mj-lt"/>
              <a:cs typeface="Times New Roman" panose="02020603050405020304" pitchFamily="18" charset="0"/>
            </a:rPr>
            <a:t>3. Phương pháp và công cụ phát triển Kiến trúc</a:t>
          </a:r>
          <a:endParaRPr lang="en-US" b="1" dirty="0" smtClean="0">
            <a:latin typeface="+mj-lt"/>
            <a:cs typeface="Times New Roman" panose="02020603050405020304" pitchFamily="18" charset="0"/>
          </a:endParaRPr>
        </a:p>
      </dgm:t>
    </dgm:pt>
    <dgm:pt modelId="{AFF57520-AA13-4995-BA1E-8A585E5F8E1F}" type="parTrans" cxnId="{74200450-A137-4091-BCCA-3B5C68D63228}">
      <dgm:prSet/>
      <dgm:spPr/>
      <dgm:t>
        <a:bodyPr/>
        <a:lstStyle/>
        <a:p>
          <a:endParaRPr lang="en-US" b="1">
            <a:solidFill>
              <a:schemeClr val="tx1"/>
            </a:solidFill>
          </a:endParaRPr>
        </a:p>
      </dgm:t>
    </dgm:pt>
    <dgm:pt modelId="{9A7FAA04-3C17-4C10-AF26-4369EE488408}" type="sibTrans" cxnId="{74200450-A137-4091-BCCA-3B5C68D63228}">
      <dgm:prSet/>
      <dgm:spPr/>
      <dgm:t>
        <a:bodyPr/>
        <a:lstStyle/>
        <a:p>
          <a:endParaRPr lang="en-US" b="1">
            <a:solidFill>
              <a:schemeClr val="tx1"/>
            </a:solidFill>
          </a:endParaRPr>
        </a:p>
      </dgm:t>
    </dgm:pt>
    <dgm:pt modelId="{0887F251-D8E5-4712-9AEF-1821D6B33D8E}">
      <dgm:prSet/>
      <dgm:spPr/>
      <dgm:t>
        <a:bodyPr/>
        <a:lstStyle/>
        <a:p>
          <a:r>
            <a:rPr lang="en-US" b="1" smtClean="0">
              <a:latin typeface="+mj-lt"/>
              <a:cs typeface="Times New Roman" panose="02020603050405020304" pitchFamily="18" charset="0"/>
            </a:rPr>
            <a:t>4. Các mô hình tham chiếu</a:t>
          </a:r>
          <a:endParaRPr lang="en-US" b="1" dirty="0" smtClean="0">
            <a:latin typeface="+mj-lt"/>
            <a:cs typeface="Times New Roman" panose="02020603050405020304" pitchFamily="18" charset="0"/>
          </a:endParaRPr>
        </a:p>
      </dgm:t>
    </dgm:pt>
    <dgm:pt modelId="{E94369F0-D4E8-4943-8799-2567FC363051}" type="parTrans" cxnId="{32225E89-2963-49A1-8DCC-0D14FB0A4840}">
      <dgm:prSet/>
      <dgm:spPr/>
      <dgm:t>
        <a:bodyPr/>
        <a:lstStyle/>
        <a:p>
          <a:endParaRPr lang="en-US" b="1">
            <a:solidFill>
              <a:schemeClr val="tx1"/>
            </a:solidFill>
          </a:endParaRPr>
        </a:p>
      </dgm:t>
    </dgm:pt>
    <dgm:pt modelId="{9EB6F125-642D-4B45-9CA2-FD1BA56E4A81}" type="sibTrans" cxnId="{32225E89-2963-49A1-8DCC-0D14FB0A4840}">
      <dgm:prSet/>
      <dgm:spPr/>
      <dgm:t>
        <a:bodyPr/>
        <a:lstStyle/>
        <a:p>
          <a:endParaRPr lang="en-US" b="1">
            <a:solidFill>
              <a:schemeClr val="tx1"/>
            </a:solidFill>
          </a:endParaRPr>
        </a:p>
      </dgm:t>
    </dgm:pt>
    <dgm:pt modelId="{FADED43A-ACAF-4ECC-A901-E930A8350EE2}">
      <dgm:prSet/>
      <dgm:spPr/>
      <dgm:t>
        <a:bodyPr/>
        <a:lstStyle/>
        <a:p>
          <a:r>
            <a:rPr lang="en-US" b="1" smtClean="0">
              <a:latin typeface="+mj-lt"/>
              <a:cs typeface="Times New Roman" panose="02020603050405020304" pitchFamily="18" charset="0"/>
            </a:rPr>
            <a:t>5. Sơ đồ khái quát CPĐT Việt Nam</a:t>
          </a:r>
          <a:endParaRPr lang="en-US" b="1" dirty="0" smtClean="0">
            <a:latin typeface="+mj-lt"/>
            <a:cs typeface="Times New Roman" panose="02020603050405020304" pitchFamily="18" charset="0"/>
          </a:endParaRPr>
        </a:p>
      </dgm:t>
    </dgm:pt>
    <dgm:pt modelId="{726358F1-9F96-4FF3-9979-2219CC0C1ACE}" type="parTrans" cxnId="{0DAA1CCC-6F22-4590-94E4-30BC9D0142C9}">
      <dgm:prSet/>
      <dgm:spPr/>
      <dgm:t>
        <a:bodyPr/>
        <a:lstStyle/>
        <a:p>
          <a:endParaRPr lang="en-US" b="1">
            <a:solidFill>
              <a:schemeClr val="tx1"/>
            </a:solidFill>
          </a:endParaRPr>
        </a:p>
      </dgm:t>
    </dgm:pt>
    <dgm:pt modelId="{06485BE6-DF08-43ED-85BD-68EC62FCCC81}" type="sibTrans" cxnId="{0DAA1CCC-6F22-4590-94E4-30BC9D0142C9}">
      <dgm:prSet/>
      <dgm:spPr/>
      <dgm:t>
        <a:bodyPr/>
        <a:lstStyle/>
        <a:p>
          <a:endParaRPr lang="en-US" b="1">
            <a:solidFill>
              <a:schemeClr val="tx1"/>
            </a:solidFill>
          </a:endParaRPr>
        </a:p>
      </dgm:t>
    </dgm:pt>
    <dgm:pt modelId="{59258720-0BC2-45F8-8DD5-5AC54C7F6118}">
      <dgm:prSet/>
      <dgm:spPr/>
      <dgm:t>
        <a:bodyPr/>
        <a:lstStyle/>
        <a:p>
          <a:r>
            <a:rPr lang="en-US" b="1" smtClean="0">
              <a:latin typeface="+mj-lt"/>
              <a:cs typeface="Times New Roman" panose="02020603050405020304" pitchFamily="18" charset="0"/>
            </a:rPr>
            <a:t>6. Tổ chức thực hiện (Quản trị Kiến trúc)</a:t>
          </a:r>
          <a:endParaRPr lang="en-US" b="1" dirty="0" smtClean="0">
            <a:latin typeface="+mj-lt"/>
            <a:cs typeface="Times New Roman" panose="02020603050405020304" pitchFamily="18" charset="0"/>
          </a:endParaRPr>
        </a:p>
      </dgm:t>
    </dgm:pt>
    <dgm:pt modelId="{02B424C3-E672-4919-947C-74BDC426CD80}" type="parTrans" cxnId="{24ADA408-8501-4D0B-B248-4D390DB80972}">
      <dgm:prSet/>
      <dgm:spPr/>
      <dgm:t>
        <a:bodyPr/>
        <a:lstStyle/>
        <a:p>
          <a:endParaRPr lang="en-US" b="1">
            <a:solidFill>
              <a:schemeClr val="tx1"/>
            </a:solidFill>
          </a:endParaRPr>
        </a:p>
      </dgm:t>
    </dgm:pt>
    <dgm:pt modelId="{96A8360A-78D6-40F8-8317-1D1588B26976}" type="sibTrans" cxnId="{24ADA408-8501-4D0B-B248-4D390DB80972}">
      <dgm:prSet/>
      <dgm:spPr/>
      <dgm:t>
        <a:bodyPr/>
        <a:lstStyle/>
        <a:p>
          <a:endParaRPr lang="en-US" b="1">
            <a:solidFill>
              <a:schemeClr val="tx1"/>
            </a:solidFill>
          </a:endParaRPr>
        </a:p>
      </dgm:t>
    </dgm:pt>
    <dgm:pt modelId="{4BFC218D-81D3-4AFA-AF83-5A7AD4BEA328}">
      <dgm:prSet phldrT="[Text]" custT="1"/>
      <dgm:spPr/>
      <dgm:t>
        <a:bodyPr/>
        <a:lstStyle/>
        <a:p>
          <a:r>
            <a:rPr lang="en-US" altLang="ko-KR" sz="2000" b="1" smtClean="0">
              <a:latin typeface="+mj-lt"/>
              <a:cs typeface="Times New Roman" panose="02020603050405020304" pitchFamily="18" charset="0"/>
            </a:rPr>
            <a:t>2. Nguyên tắc</a:t>
          </a:r>
          <a:endParaRPr lang="en-US" sz="2000" b="1" dirty="0">
            <a:latin typeface="+mj-lt"/>
          </a:endParaRPr>
        </a:p>
      </dgm:t>
    </dgm:pt>
    <dgm:pt modelId="{36D59594-3D4B-4F2A-8219-CF30EFFBE9D6}" type="parTrans" cxnId="{CD3D3B19-0DAA-4279-9F44-B3E79862EB6E}">
      <dgm:prSet/>
      <dgm:spPr/>
      <dgm:t>
        <a:bodyPr/>
        <a:lstStyle/>
        <a:p>
          <a:endParaRPr lang="en-US"/>
        </a:p>
      </dgm:t>
    </dgm:pt>
    <dgm:pt modelId="{71180EAD-2ED2-4087-976C-9A00C04235ED}" type="sibTrans" cxnId="{CD3D3B19-0DAA-4279-9F44-B3E79862EB6E}">
      <dgm:prSet/>
      <dgm:spPr/>
      <dgm:t>
        <a:bodyPr/>
        <a:lstStyle/>
        <a:p>
          <a:endParaRPr lang="en-US"/>
        </a:p>
      </dgm:t>
    </dgm:pt>
    <dgm:pt modelId="{A77C38D8-C633-4949-B2AA-4680823295D6}" type="pres">
      <dgm:prSet presAssocID="{D0D4EC5D-916E-45E5-A254-ADC3A57EF4E7}" presName="Name0" presStyleCnt="0">
        <dgm:presLayoutVars>
          <dgm:chMax val="7"/>
          <dgm:chPref val="7"/>
          <dgm:dir/>
        </dgm:presLayoutVars>
      </dgm:prSet>
      <dgm:spPr/>
      <dgm:t>
        <a:bodyPr/>
        <a:lstStyle/>
        <a:p>
          <a:endParaRPr lang="en-US"/>
        </a:p>
      </dgm:t>
    </dgm:pt>
    <dgm:pt modelId="{29171711-4400-451C-816B-0102DAD5B2D0}" type="pres">
      <dgm:prSet presAssocID="{D0D4EC5D-916E-45E5-A254-ADC3A57EF4E7}" presName="Name1" presStyleCnt="0"/>
      <dgm:spPr/>
      <dgm:t>
        <a:bodyPr/>
        <a:lstStyle/>
        <a:p>
          <a:endParaRPr lang="en-US"/>
        </a:p>
      </dgm:t>
    </dgm:pt>
    <dgm:pt modelId="{FD39FB08-9CC2-4690-90BA-1B804295CB85}" type="pres">
      <dgm:prSet presAssocID="{D0D4EC5D-916E-45E5-A254-ADC3A57EF4E7}" presName="cycle" presStyleCnt="0"/>
      <dgm:spPr/>
      <dgm:t>
        <a:bodyPr/>
        <a:lstStyle/>
        <a:p>
          <a:endParaRPr lang="en-US"/>
        </a:p>
      </dgm:t>
    </dgm:pt>
    <dgm:pt modelId="{8EB46B32-DCA9-49BF-A261-A5C634614547}" type="pres">
      <dgm:prSet presAssocID="{D0D4EC5D-916E-45E5-A254-ADC3A57EF4E7}" presName="srcNode" presStyleLbl="node1" presStyleIdx="0" presStyleCnt="6"/>
      <dgm:spPr/>
      <dgm:t>
        <a:bodyPr/>
        <a:lstStyle/>
        <a:p>
          <a:endParaRPr lang="en-US"/>
        </a:p>
      </dgm:t>
    </dgm:pt>
    <dgm:pt modelId="{45AD36FF-AD7B-489D-9675-8DDC10E7ED19}" type="pres">
      <dgm:prSet presAssocID="{D0D4EC5D-916E-45E5-A254-ADC3A57EF4E7}" presName="conn" presStyleLbl="parChTrans1D2" presStyleIdx="0" presStyleCnt="1"/>
      <dgm:spPr/>
      <dgm:t>
        <a:bodyPr/>
        <a:lstStyle/>
        <a:p>
          <a:endParaRPr lang="en-US"/>
        </a:p>
      </dgm:t>
    </dgm:pt>
    <dgm:pt modelId="{9AAA52A0-42D8-4424-8962-2E61F47B52C5}" type="pres">
      <dgm:prSet presAssocID="{D0D4EC5D-916E-45E5-A254-ADC3A57EF4E7}" presName="extraNode" presStyleLbl="node1" presStyleIdx="0" presStyleCnt="6"/>
      <dgm:spPr/>
      <dgm:t>
        <a:bodyPr/>
        <a:lstStyle/>
        <a:p>
          <a:endParaRPr lang="en-US"/>
        </a:p>
      </dgm:t>
    </dgm:pt>
    <dgm:pt modelId="{E903B6CD-F1DC-4541-B471-96E7B4F33A75}" type="pres">
      <dgm:prSet presAssocID="{D0D4EC5D-916E-45E5-A254-ADC3A57EF4E7}" presName="dstNode" presStyleLbl="node1" presStyleIdx="0" presStyleCnt="6"/>
      <dgm:spPr/>
      <dgm:t>
        <a:bodyPr/>
        <a:lstStyle/>
        <a:p>
          <a:endParaRPr lang="en-US"/>
        </a:p>
      </dgm:t>
    </dgm:pt>
    <dgm:pt modelId="{315AEDFE-8E70-4E87-BDC6-8E810B9AB9BD}" type="pres">
      <dgm:prSet presAssocID="{A4270DF8-B22F-4ED6-8888-11772F77200A}" presName="text_1" presStyleLbl="node1" presStyleIdx="0" presStyleCnt="6">
        <dgm:presLayoutVars>
          <dgm:bulletEnabled val="1"/>
        </dgm:presLayoutVars>
      </dgm:prSet>
      <dgm:spPr/>
      <dgm:t>
        <a:bodyPr/>
        <a:lstStyle/>
        <a:p>
          <a:endParaRPr lang="en-US"/>
        </a:p>
      </dgm:t>
    </dgm:pt>
    <dgm:pt modelId="{BAD8DA26-AA90-4976-9C21-D180D04CEF44}" type="pres">
      <dgm:prSet presAssocID="{A4270DF8-B22F-4ED6-8888-11772F77200A}" presName="accent_1" presStyleCnt="0"/>
      <dgm:spPr/>
    </dgm:pt>
    <dgm:pt modelId="{D34983C5-517A-4E86-84F8-8B9E7F3A10CA}" type="pres">
      <dgm:prSet presAssocID="{A4270DF8-B22F-4ED6-8888-11772F77200A}" presName="accentRepeatNode" presStyleLbl="solidFgAcc1" presStyleIdx="0" presStyleCnt="6"/>
      <dgm:spPr/>
      <dgm:t>
        <a:bodyPr/>
        <a:lstStyle/>
        <a:p>
          <a:endParaRPr lang="en-US"/>
        </a:p>
      </dgm:t>
    </dgm:pt>
    <dgm:pt modelId="{5E59CB54-513C-4628-A8DD-B420AC132394}" type="pres">
      <dgm:prSet presAssocID="{4BFC218D-81D3-4AFA-AF83-5A7AD4BEA328}" presName="text_2" presStyleLbl="node1" presStyleIdx="1" presStyleCnt="6">
        <dgm:presLayoutVars>
          <dgm:bulletEnabled val="1"/>
        </dgm:presLayoutVars>
      </dgm:prSet>
      <dgm:spPr/>
      <dgm:t>
        <a:bodyPr/>
        <a:lstStyle/>
        <a:p>
          <a:endParaRPr lang="en-US"/>
        </a:p>
      </dgm:t>
    </dgm:pt>
    <dgm:pt modelId="{94D0490F-4A13-4400-B6AC-ED4B3471ED69}" type="pres">
      <dgm:prSet presAssocID="{4BFC218D-81D3-4AFA-AF83-5A7AD4BEA328}" presName="accent_2" presStyleCnt="0"/>
      <dgm:spPr/>
    </dgm:pt>
    <dgm:pt modelId="{1A01770D-38C7-43DF-A78E-50F30B318D9B}" type="pres">
      <dgm:prSet presAssocID="{4BFC218D-81D3-4AFA-AF83-5A7AD4BEA328}" presName="accentRepeatNode" presStyleLbl="solidFgAcc1" presStyleIdx="1" presStyleCnt="6"/>
      <dgm:spPr/>
    </dgm:pt>
    <dgm:pt modelId="{88650920-4A97-48D0-9D53-047E58D6D948}" type="pres">
      <dgm:prSet presAssocID="{1AD67E5B-DCC2-41F0-AE6E-E1B31EB05544}" presName="text_3" presStyleLbl="node1" presStyleIdx="2" presStyleCnt="6">
        <dgm:presLayoutVars>
          <dgm:bulletEnabled val="1"/>
        </dgm:presLayoutVars>
      </dgm:prSet>
      <dgm:spPr/>
      <dgm:t>
        <a:bodyPr/>
        <a:lstStyle/>
        <a:p>
          <a:endParaRPr lang="en-US"/>
        </a:p>
      </dgm:t>
    </dgm:pt>
    <dgm:pt modelId="{695AAC60-492D-463A-9A24-AD069832913F}" type="pres">
      <dgm:prSet presAssocID="{1AD67E5B-DCC2-41F0-AE6E-E1B31EB05544}" presName="accent_3" presStyleCnt="0"/>
      <dgm:spPr/>
    </dgm:pt>
    <dgm:pt modelId="{97BA323A-4E60-4C90-8434-01A9BE263445}" type="pres">
      <dgm:prSet presAssocID="{1AD67E5B-DCC2-41F0-AE6E-E1B31EB05544}" presName="accentRepeatNode" presStyleLbl="solidFgAcc1" presStyleIdx="2" presStyleCnt="6"/>
      <dgm:spPr/>
      <dgm:t>
        <a:bodyPr/>
        <a:lstStyle/>
        <a:p>
          <a:endParaRPr lang="en-US"/>
        </a:p>
      </dgm:t>
    </dgm:pt>
    <dgm:pt modelId="{9847F8C3-5C44-49B8-8C07-0B0F83053F37}" type="pres">
      <dgm:prSet presAssocID="{0887F251-D8E5-4712-9AEF-1821D6B33D8E}" presName="text_4" presStyleLbl="node1" presStyleIdx="3" presStyleCnt="6">
        <dgm:presLayoutVars>
          <dgm:bulletEnabled val="1"/>
        </dgm:presLayoutVars>
      </dgm:prSet>
      <dgm:spPr/>
      <dgm:t>
        <a:bodyPr/>
        <a:lstStyle/>
        <a:p>
          <a:endParaRPr lang="en-US"/>
        </a:p>
      </dgm:t>
    </dgm:pt>
    <dgm:pt modelId="{D55C2F97-3701-406B-9127-F5DD54EB2726}" type="pres">
      <dgm:prSet presAssocID="{0887F251-D8E5-4712-9AEF-1821D6B33D8E}" presName="accent_4" presStyleCnt="0"/>
      <dgm:spPr/>
    </dgm:pt>
    <dgm:pt modelId="{ACBCC4F3-D2A0-4813-8485-15459F76B36F}" type="pres">
      <dgm:prSet presAssocID="{0887F251-D8E5-4712-9AEF-1821D6B33D8E}" presName="accentRepeatNode" presStyleLbl="solidFgAcc1" presStyleIdx="3" presStyleCnt="6"/>
      <dgm:spPr/>
      <dgm:t>
        <a:bodyPr/>
        <a:lstStyle/>
        <a:p>
          <a:endParaRPr lang="en-US"/>
        </a:p>
      </dgm:t>
    </dgm:pt>
    <dgm:pt modelId="{6F6DFF0A-7A53-48C9-AFA7-F9DB208840F5}" type="pres">
      <dgm:prSet presAssocID="{FADED43A-ACAF-4ECC-A901-E930A8350EE2}" presName="text_5" presStyleLbl="node1" presStyleIdx="4" presStyleCnt="6">
        <dgm:presLayoutVars>
          <dgm:bulletEnabled val="1"/>
        </dgm:presLayoutVars>
      </dgm:prSet>
      <dgm:spPr/>
      <dgm:t>
        <a:bodyPr/>
        <a:lstStyle/>
        <a:p>
          <a:endParaRPr lang="en-US"/>
        </a:p>
      </dgm:t>
    </dgm:pt>
    <dgm:pt modelId="{66748D4C-4691-4E19-86DA-E30A160DA540}" type="pres">
      <dgm:prSet presAssocID="{FADED43A-ACAF-4ECC-A901-E930A8350EE2}" presName="accent_5" presStyleCnt="0"/>
      <dgm:spPr/>
    </dgm:pt>
    <dgm:pt modelId="{78E3148C-A978-4BFA-9302-D184A6BD4516}" type="pres">
      <dgm:prSet presAssocID="{FADED43A-ACAF-4ECC-A901-E930A8350EE2}" presName="accentRepeatNode" presStyleLbl="solidFgAcc1" presStyleIdx="4" presStyleCnt="6"/>
      <dgm:spPr/>
      <dgm:t>
        <a:bodyPr/>
        <a:lstStyle/>
        <a:p>
          <a:endParaRPr lang="en-US"/>
        </a:p>
      </dgm:t>
    </dgm:pt>
    <dgm:pt modelId="{77070E3E-5082-4835-8661-4B60E15D1B11}" type="pres">
      <dgm:prSet presAssocID="{59258720-0BC2-45F8-8DD5-5AC54C7F6118}" presName="text_6" presStyleLbl="node1" presStyleIdx="5" presStyleCnt="6">
        <dgm:presLayoutVars>
          <dgm:bulletEnabled val="1"/>
        </dgm:presLayoutVars>
      </dgm:prSet>
      <dgm:spPr/>
      <dgm:t>
        <a:bodyPr/>
        <a:lstStyle/>
        <a:p>
          <a:endParaRPr lang="en-US"/>
        </a:p>
      </dgm:t>
    </dgm:pt>
    <dgm:pt modelId="{DC836F56-E919-4433-8129-B44ECD98A627}" type="pres">
      <dgm:prSet presAssocID="{59258720-0BC2-45F8-8DD5-5AC54C7F6118}" presName="accent_6" presStyleCnt="0"/>
      <dgm:spPr/>
    </dgm:pt>
    <dgm:pt modelId="{D882511A-098B-4193-A55C-BC48A8A4542C}" type="pres">
      <dgm:prSet presAssocID="{59258720-0BC2-45F8-8DD5-5AC54C7F6118}" presName="accentRepeatNode" presStyleLbl="solidFgAcc1" presStyleIdx="5" presStyleCnt="6"/>
      <dgm:spPr/>
      <dgm:t>
        <a:bodyPr/>
        <a:lstStyle/>
        <a:p>
          <a:endParaRPr lang="en-US"/>
        </a:p>
      </dgm:t>
    </dgm:pt>
  </dgm:ptLst>
  <dgm:cxnLst>
    <dgm:cxn modelId="{03F1D6A4-7B58-402B-94BF-75B855C4F9FD}" type="presOf" srcId="{4BFC218D-81D3-4AFA-AF83-5A7AD4BEA328}" destId="{5E59CB54-513C-4628-A8DD-B420AC132394}" srcOrd="0" destOrd="0" presId="urn:microsoft.com/office/officeart/2008/layout/VerticalCurvedList"/>
    <dgm:cxn modelId="{87196405-1775-4E92-BE08-6633C515D316}" type="presOf" srcId="{D0D4EC5D-916E-45E5-A254-ADC3A57EF4E7}" destId="{A77C38D8-C633-4949-B2AA-4680823295D6}" srcOrd="0" destOrd="0" presId="urn:microsoft.com/office/officeart/2008/layout/VerticalCurvedList"/>
    <dgm:cxn modelId="{24ADA408-8501-4D0B-B248-4D390DB80972}" srcId="{D0D4EC5D-916E-45E5-A254-ADC3A57EF4E7}" destId="{59258720-0BC2-45F8-8DD5-5AC54C7F6118}" srcOrd="5" destOrd="0" parTransId="{02B424C3-E672-4919-947C-74BDC426CD80}" sibTransId="{96A8360A-78D6-40F8-8317-1D1588B26976}"/>
    <dgm:cxn modelId="{4C846B68-4DA1-4126-8B18-D9BEB1392DEE}" type="presOf" srcId="{FADED43A-ACAF-4ECC-A901-E930A8350EE2}" destId="{6F6DFF0A-7A53-48C9-AFA7-F9DB208840F5}" srcOrd="0" destOrd="0" presId="urn:microsoft.com/office/officeart/2008/layout/VerticalCurvedList"/>
    <dgm:cxn modelId="{74200450-A137-4091-BCCA-3B5C68D63228}" srcId="{D0D4EC5D-916E-45E5-A254-ADC3A57EF4E7}" destId="{1AD67E5B-DCC2-41F0-AE6E-E1B31EB05544}" srcOrd="2" destOrd="0" parTransId="{AFF57520-AA13-4995-BA1E-8A585E5F8E1F}" sibTransId="{9A7FAA04-3C17-4C10-AF26-4369EE488408}"/>
    <dgm:cxn modelId="{D7165B19-C70B-4454-A56D-DEF6634207B9}" srcId="{D0D4EC5D-916E-45E5-A254-ADC3A57EF4E7}" destId="{A4270DF8-B22F-4ED6-8888-11772F77200A}" srcOrd="0" destOrd="0" parTransId="{7794A0F0-3B83-4785-9F3B-25878978114E}" sibTransId="{DE5264F9-BB3C-41B1-8E2A-339588FA521F}"/>
    <dgm:cxn modelId="{C3989986-51C0-43A1-99FE-0C94E5ED3F1D}" type="presOf" srcId="{DE5264F9-BB3C-41B1-8E2A-339588FA521F}" destId="{45AD36FF-AD7B-489D-9675-8DDC10E7ED19}" srcOrd="0" destOrd="0" presId="urn:microsoft.com/office/officeart/2008/layout/VerticalCurvedList"/>
    <dgm:cxn modelId="{0DAA1CCC-6F22-4590-94E4-30BC9D0142C9}" srcId="{D0D4EC5D-916E-45E5-A254-ADC3A57EF4E7}" destId="{FADED43A-ACAF-4ECC-A901-E930A8350EE2}" srcOrd="4" destOrd="0" parTransId="{726358F1-9F96-4FF3-9979-2219CC0C1ACE}" sibTransId="{06485BE6-DF08-43ED-85BD-68EC62FCCC81}"/>
    <dgm:cxn modelId="{32225E89-2963-49A1-8DCC-0D14FB0A4840}" srcId="{D0D4EC5D-916E-45E5-A254-ADC3A57EF4E7}" destId="{0887F251-D8E5-4712-9AEF-1821D6B33D8E}" srcOrd="3" destOrd="0" parTransId="{E94369F0-D4E8-4943-8799-2567FC363051}" sibTransId="{9EB6F125-642D-4B45-9CA2-FD1BA56E4A81}"/>
    <dgm:cxn modelId="{3824AF61-EDAF-410E-8AC4-1173007180C1}" type="presOf" srcId="{59258720-0BC2-45F8-8DD5-5AC54C7F6118}" destId="{77070E3E-5082-4835-8661-4B60E15D1B11}" srcOrd="0" destOrd="0" presId="urn:microsoft.com/office/officeart/2008/layout/VerticalCurvedList"/>
    <dgm:cxn modelId="{CD3D3B19-0DAA-4279-9F44-B3E79862EB6E}" srcId="{D0D4EC5D-916E-45E5-A254-ADC3A57EF4E7}" destId="{4BFC218D-81D3-4AFA-AF83-5A7AD4BEA328}" srcOrd="1" destOrd="0" parTransId="{36D59594-3D4B-4F2A-8219-CF30EFFBE9D6}" sibTransId="{71180EAD-2ED2-4087-976C-9A00C04235ED}"/>
    <dgm:cxn modelId="{031C1345-65A1-4390-AB7F-129278A66A92}" type="presOf" srcId="{0887F251-D8E5-4712-9AEF-1821D6B33D8E}" destId="{9847F8C3-5C44-49B8-8C07-0B0F83053F37}" srcOrd="0" destOrd="0" presId="urn:microsoft.com/office/officeart/2008/layout/VerticalCurvedList"/>
    <dgm:cxn modelId="{C5FC5C75-6036-43D4-AC31-50B042754B8D}" type="presOf" srcId="{A4270DF8-B22F-4ED6-8888-11772F77200A}" destId="{315AEDFE-8E70-4E87-BDC6-8E810B9AB9BD}" srcOrd="0" destOrd="0" presId="urn:microsoft.com/office/officeart/2008/layout/VerticalCurvedList"/>
    <dgm:cxn modelId="{15DD538A-3990-45F4-9FC8-4AE159CA5A6C}" type="presOf" srcId="{1AD67E5B-DCC2-41F0-AE6E-E1B31EB05544}" destId="{88650920-4A97-48D0-9D53-047E58D6D948}" srcOrd="0" destOrd="0" presId="urn:microsoft.com/office/officeart/2008/layout/VerticalCurvedList"/>
    <dgm:cxn modelId="{727F49CC-A71F-44F4-BE8B-B1B960CD850F}" type="presParOf" srcId="{A77C38D8-C633-4949-B2AA-4680823295D6}" destId="{29171711-4400-451C-816B-0102DAD5B2D0}" srcOrd="0" destOrd="0" presId="urn:microsoft.com/office/officeart/2008/layout/VerticalCurvedList"/>
    <dgm:cxn modelId="{14E8B8C5-F744-4260-872B-AC1BA6A875F4}" type="presParOf" srcId="{29171711-4400-451C-816B-0102DAD5B2D0}" destId="{FD39FB08-9CC2-4690-90BA-1B804295CB85}" srcOrd="0" destOrd="0" presId="urn:microsoft.com/office/officeart/2008/layout/VerticalCurvedList"/>
    <dgm:cxn modelId="{C098B35B-D558-46E9-8740-5329CAE2F73F}" type="presParOf" srcId="{FD39FB08-9CC2-4690-90BA-1B804295CB85}" destId="{8EB46B32-DCA9-49BF-A261-A5C634614547}" srcOrd="0" destOrd="0" presId="urn:microsoft.com/office/officeart/2008/layout/VerticalCurvedList"/>
    <dgm:cxn modelId="{726DA887-6069-486C-8A7B-BDDA0861975A}" type="presParOf" srcId="{FD39FB08-9CC2-4690-90BA-1B804295CB85}" destId="{45AD36FF-AD7B-489D-9675-8DDC10E7ED19}" srcOrd="1" destOrd="0" presId="urn:microsoft.com/office/officeart/2008/layout/VerticalCurvedList"/>
    <dgm:cxn modelId="{453D47A3-5608-444B-9FAD-803D60902B20}" type="presParOf" srcId="{FD39FB08-9CC2-4690-90BA-1B804295CB85}" destId="{9AAA52A0-42D8-4424-8962-2E61F47B52C5}" srcOrd="2" destOrd="0" presId="urn:microsoft.com/office/officeart/2008/layout/VerticalCurvedList"/>
    <dgm:cxn modelId="{5344DAA4-D575-4167-8FBF-853F9E529FC1}" type="presParOf" srcId="{FD39FB08-9CC2-4690-90BA-1B804295CB85}" destId="{E903B6CD-F1DC-4541-B471-96E7B4F33A75}" srcOrd="3" destOrd="0" presId="urn:microsoft.com/office/officeart/2008/layout/VerticalCurvedList"/>
    <dgm:cxn modelId="{126DD961-26E1-4C5B-8BB7-F3FB9F5F3073}" type="presParOf" srcId="{29171711-4400-451C-816B-0102DAD5B2D0}" destId="{315AEDFE-8E70-4E87-BDC6-8E810B9AB9BD}" srcOrd="1" destOrd="0" presId="urn:microsoft.com/office/officeart/2008/layout/VerticalCurvedList"/>
    <dgm:cxn modelId="{36916CC4-714C-4539-A223-8B8036836744}" type="presParOf" srcId="{29171711-4400-451C-816B-0102DAD5B2D0}" destId="{BAD8DA26-AA90-4976-9C21-D180D04CEF44}" srcOrd="2" destOrd="0" presId="urn:microsoft.com/office/officeart/2008/layout/VerticalCurvedList"/>
    <dgm:cxn modelId="{28CA54C3-EF0E-4D48-8279-68CFF12483E9}" type="presParOf" srcId="{BAD8DA26-AA90-4976-9C21-D180D04CEF44}" destId="{D34983C5-517A-4E86-84F8-8B9E7F3A10CA}" srcOrd="0" destOrd="0" presId="urn:microsoft.com/office/officeart/2008/layout/VerticalCurvedList"/>
    <dgm:cxn modelId="{A9D88E86-93CA-46C0-87A0-861E86D3BC31}" type="presParOf" srcId="{29171711-4400-451C-816B-0102DAD5B2D0}" destId="{5E59CB54-513C-4628-A8DD-B420AC132394}" srcOrd="3" destOrd="0" presId="urn:microsoft.com/office/officeart/2008/layout/VerticalCurvedList"/>
    <dgm:cxn modelId="{793EF499-8586-45FD-B9A6-96EAF50389E6}" type="presParOf" srcId="{29171711-4400-451C-816B-0102DAD5B2D0}" destId="{94D0490F-4A13-4400-B6AC-ED4B3471ED69}" srcOrd="4" destOrd="0" presId="urn:microsoft.com/office/officeart/2008/layout/VerticalCurvedList"/>
    <dgm:cxn modelId="{0474BD0B-976A-4BBC-B3C2-FC5B519901AB}" type="presParOf" srcId="{94D0490F-4A13-4400-B6AC-ED4B3471ED69}" destId="{1A01770D-38C7-43DF-A78E-50F30B318D9B}" srcOrd="0" destOrd="0" presId="urn:microsoft.com/office/officeart/2008/layout/VerticalCurvedList"/>
    <dgm:cxn modelId="{ABAC76A6-8231-4F93-A0EE-0E89E1AF5294}" type="presParOf" srcId="{29171711-4400-451C-816B-0102DAD5B2D0}" destId="{88650920-4A97-48D0-9D53-047E58D6D948}" srcOrd="5" destOrd="0" presId="urn:microsoft.com/office/officeart/2008/layout/VerticalCurvedList"/>
    <dgm:cxn modelId="{482D2147-76C2-4C3F-B2E8-B12CA84D9F07}" type="presParOf" srcId="{29171711-4400-451C-816B-0102DAD5B2D0}" destId="{695AAC60-492D-463A-9A24-AD069832913F}" srcOrd="6" destOrd="0" presId="urn:microsoft.com/office/officeart/2008/layout/VerticalCurvedList"/>
    <dgm:cxn modelId="{5F71B191-DB0D-41BE-9313-25CB32ABFCE2}" type="presParOf" srcId="{695AAC60-492D-463A-9A24-AD069832913F}" destId="{97BA323A-4E60-4C90-8434-01A9BE263445}" srcOrd="0" destOrd="0" presId="urn:microsoft.com/office/officeart/2008/layout/VerticalCurvedList"/>
    <dgm:cxn modelId="{6A1D0502-A8ED-4D5E-B561-32FC88B57057}" type="presParOf" srcId="{29171711-4400-451C-816B-0102DAD5B2D0}" destId="{9847F8C3-5C44-49B8-8C07-0B0F83053F37}" srcOrd="7" destOrd="0" presId="urn:microsoft.com/office/officeart/2008/layout/VerticalCurvedList"/>
    <dgm:cxn modelId="{9178C719-F0D2-4964-834D-F3EFFDFAEBC4}" type="presParOf" srcId="{29171711-4400-451C-816B-0102DAD5B2D0}" destId="{D55C2F97-3701-406B-9127-F5DD54EB2726}" srcOrd="8" destOrd="0" presId="urn:microsoft.com/office/officeart/2008/layout/VerticalCurvedList"/>
    <dgm:cxn modelId="{3AD5B331-71D9-40E2-BC65-1DDA8EE4F691}" type="presParOf" srcId="{D55C2F97-3701-406B-9127-F5DD54EB2726}" destId="{ACBCC4F3-D2A0-4813-8485-15459F76B36F}" srcOrd="0" destOrd="0" presId="urn:microsoft.com/office/officeart/2008/layout/VerticalCurvedList"/>
    <dgm:cxn modelId="{53735804-E47A-48C8-883C-069F7F50DBBA}" type="presParOf" srcId="{29171711-4400-451C-816B-0102DAD5B2D0}" destId="{6F6DFF0A-7A53-48C9-AFA7-F9DB208840F5}" srcOrd="9" destOrd="0" presId="urn:microsoft.com/office/officeart/2008/layout/VerticalCurvedList"/>
    <dgm:cxn modelId="{8E9092A0-9FDB-48E0-88C9-EF851D74E45C}" type="presParOf" srcId="{29171711-4400-451C-816B-0102DAD5B2D0}" destId="{66748D4C-4691-4E19-86DA-E30A160DA540}" srcOrd="10" destOrd="0" presId="urn:microsoft.com/office/officeart/2008/layout/VerticalCurvedList"/>
    <dgm:cxn modelId="{CF296593-0A63-43BB-BE65-10AAE645D5B7}" type="presParOf" srcId="{66748D4C-4691-4E19-86DA-E30A160DA540}" destId="{78E3148C-A978-4BFA-9302-D184A6BD4516}" srcOrd="0" destOrd="0" presId="urn:microsoft.com/office/officeart/2008/layout/VerticalCurvedList"/>
    <dgm:cxn modelId="{8F7B7D96-AD8A-4606-AFAE-89953B58B730}" type="presParOf" srcId="{29171711-4400-451C-816B-0102DAD5B2D0}" destId="{77070E3E-5082-4835-8661-4B60E15D1B11}" srcOrd="11" destOrd="0" presId="urn:microsoft.com/office/officeart/2008/layout/VerticalCurvedList"/>
    <dgm:cxn modelId="{3292D826-AF4E-4DDD-9270-E2E03BA37F96}" type="presParOf" srcId="{29171711-4400-451C-816B-0102DAD5B2D0}" destId="{DC836F56-E919-4433-8129-B44ECD98A627}" srcOrd="12" destOrd="0" presId="urn:microsoft.com/office/officeart/2008/layout/VerticalCurvedList"/>
    <dgm:cxn modelId="{B0C64D20-CB28-4CD9-AC99-CBAF2FB58A8C}" type="presParOf" srcId="{DC836F56-E919-4433-8129-B44ECD98A627}" destId="{D882511A-098B-4193-A55C-BC48A8A4542C}"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FE5C2B-B311-484D-8A50-34C3827EF14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08EE442F-E296-4A0F-9C8F-9C234CBFC27E}">
      <dgm:prSet phldrT="[Text]" custT="1"/>
      <dgm:spPr/>
      <dgm:t>
        <a:bodyPr/>
        <a:lstStyle/>
        <a:p>
          <a:r>
            <a:rPr lang="en-US" sz="2000" b="1" smtClean="0">
              <a:solidFill>
                <a:srgbClr val="FF0000"/>
              </a:solidFill>
            </a:rPr>
            <a:t>(1) </a:t>
          </a:r>
          <a:r>
            <a:rPr lang="en-US" sz="2000" b="1" smtClean="0">
              <a:solidFill>
                <a:schemeClr val="accent3">
                  <a:lumMod val="50000"/>
                </a:schemeClr>
              </a:solidFill>
            </a:rPr>
            <a:t>Nhóm tiêu chuẩn về kết nối, ví dụ: HTTP, FPT, POP,…</a:t>
          </a:r>
          <a:endParaRPr lang="en-US" sz="2000" b="1">
            <a:solidFill>
              <a:schemeClr val="accent3">
                <a:lumMod val="50000"/>
              </a:schemeClr>
            </a:solidFill>
          </a:endParaRPr>
        </a:p>
      </dgm:t>
    </dgm:pt>
    <dgm:pt modelId="{94810001-147B-436F-9F0B-831AC1A8D7D4}" type="parTrans" cxnId="{597A28C2-0C7C-436E-AC28-52C125D7571C}">
      <dgm:prSet/>
      <dgm:spPr/>
      <dgm:t>
        <a:bodyPr/>
        <a:lstStyle/>
        <a:p>
          <a:endParaRPr lang="en-US"/>
        </a:p>
      </dgm:t>
    </dgm:pt>
    <dgm:pt modelId="{ADE76E79-BCDB-45BA-A436-10A219A4A1ED}" type="sibTrans" cxnId="{597A28C2-0C7C-436E-AC28-52C125D7571C}">
      <dgm:prSet/>
      <dgm:spPr/>
      <dgm:t>
        <a:bodyPr/>
        <a:lstStyle/>
        <a:p>
          <a:endParaRPr lang="en-US"/>
        </a:p>
      </dgm:t>
    </dgm:pt>
    <dgm:pt modelId="{7C6756A7-E511-407E-BC28-E4306EED2F20}">
      <dgm:prSet phldrT="[Text]" custT="1"/>
      <dgm:spPr/>
      <dgm:t>
        <a:bodyPr/>
        <a:lstStyle/>
        <a:p>
          <a:r>
            <a:rPr lang="en-US" sz="2000" b="1" smtClean="0">
              <a:solidFill>
                <a:srgbClr val="FF0000"/>
              </a:solidFill>
            </a:rPr>
            <a:t>(2) </a:t>
          </a:r>
          <a:r>
            <a:rPr lang="en-US" sz="2000" b="1" smtClean="0">
              <a:solidFill>
                <a:schemeClr val="accent3">
                  <a:lumMod val="50000"/>
                </a:schemeClr>
              </a:solidFill>
            </a:rPr>
            <a:t>Nhóm tiêu chuẩn về tích hợp dữ liệu, ví dụ: XML, XSL, XML Schema, JSON…</a:t>
          </a:r>
          <a:endParaRPr lang="en-US" sz="2000" b="1">
            <a:solidFill>
              <a:schemeClr val="accent3">
                <a:lumMod val="50000"/>
              </a:schemeClr>
            </a:solidFill>
          </a:endParaRPr>
        </a:p>
      </dgm:t>
    </dgm:pt>
    <dgm:pt modelId="{F2E76374-A223-4D80-A7E2-983EB3CA1C91}" type="parTrans" cxnId="{B5B3A869-5F68-41A2-BA42-D5B69439E4ED}">
      <dgm:prSet/>
      <dgm:spPr/>
      <dgm:t>
        <a:bodyPr/>
        <a:lstStyle/>
        <a:p>
          <a:endParaRPr lang="en-US"/>
        </a:p>
      </dgm:t>
    </dgm:pt>
    <dgm:pt modelId="{2BF22F87-7A18-4CD8-8877-E0EF8078D098}" type="sibTrans" cxnId="{B5B3A869-5F68-41A2-BA42-D5B69439E4ED}">
      <dgm:prSet/>
      <dgm:spPr/>
      <dgm:t>
        <a:bodyPr/>
        <a:lstStyle/>
        <a:p>
          <a:endParaRPr lang="en-US"/>
        </a:p>
      </dgm:t>
    </dgm:pt>
    <dgm:pt modelId="{5128B13B-1DF5-4638-9116-13CDB2564BC7}">
      <dgm:prSet phldrT="[Text]" custT="1"/>
      <dgm:spPr/>
      <dgm:t>
        <a:bodyPr/>
        <a:lstStyle/>
        <a:p>
          <a:r>
            <a:rPr lang="en-US" sz="2000" b="1" smtClean="0">
              <a:solidFill>
                <a:srgbClr val="FF0000"/>
              </a:solidFill>
            </a:rPr>
            <a:t>(3) </a:t>
          </a:r>
          <a:r>
            <a:rPr lang="en-US" sz="2000" b="1" smtClean="0">
              <a:solidFill>
                <a:schemeClr val="accent3">
                  <a:lumMod val="50000"/>
                </a:schemeClr>
              </a:solidFill>
            </a:rPr>
            <a:t>Nhóm tiêu chuẩn về truy cập thông tin, ví dụ: HTML, CSS, TIFF, PNG, MPEG-4…</a:t>
          </a:r>
          <a:endParaRPr lang="en-US" sz="2000" b="1">
            <a:solidFill>
              <a:schemeClr val="accent3">
                <a:lumMod val="50000"/>
              </a:schemeClr>
            </a:solidFill>
          </a:endParaRPr>
        </a:p>
      </dgm:t>
    </dgm:pt>
    <dgm:pt modelId="{2A55D22B-AD2F-427C-96F1-315EF2B05206}" type="parTrans" cxnId="{E13638B0-9BCD-4E72-9C41-F0854EA55879}">
      <dgm:prSet/>
      <dgm:spPr/>
      <dgm:t>
        <a:bodyPr/>
        <a:lstStyle/>
        <a:p>
          <a:endParaRPr lang="en-US"/>
        </a:p>
      </dgm:t>
    </dgm:pt>
    <dgm:pt modelId="{AEF05056-A737-4089-AE0A-24BEB4AFF56F}" type="sibTrans" cxnId="{E13638B0-9BCD-4E72-9C41-F0854EA55879}">
      <dgm:prSet/>
      <dgm:spPr/>
      <dgm:t>
        <a:bodyPr/>
        <a:lstStyle/>
        <a:p>
          <a:endParaRPr lang="en-US"/>
        </a:p>
      </dgm:t>
    </dgm:pt>
    <dgm:pt modelId="{A6DFCA5F-54B5-43C7-A501-E16FE403D5DA}">
      <dgm:prSet phldrT="[Text]" custT="1"/>
      <dgm:spPr/>
      <dgm:t>
        <a:bodyPr/>
        <a:lstStyle/>
        <a:p>
          <a:r>
            <a:rPr lang="en-US" sz="2000" b="1" smtClean="0">
              <a:solidFill>
                <a:srgbClr val="FF0000"/>
              </a:solidFill>
            </a:rPr>
            <a:t>(4) </a:t>
          </a:r>
          <a:r>
            <a:rPr lang="en-US" sz="2000" b="1" smtClean="0">
              <a:solidFill>
                <a:schemeClr val="accent3">
                  <a:lumMod val="50000"/>
                </a:schemeClr>
              </a:solidFill>
            </a:rPr>
            <a:t>Nhóm tiêu chuẩn về an toàn thông tin, ví dụ: S/MIME, OpenPGP, SSH, TLS…</a:t>
          </a:r>
          <a:endParaRPr lang="en-US" sz="2000" b="1">
            <a:solidFill>
              <a:schemeClr val="accent3">
                <a:lumMod val="50000"/>
              </a:schemeClr>
            </a:solidFill>
          </a:endParaRPr>
        </a:p>
      </dgm:t>
    </dgm:pt>
    <dgm:pt modelId="{260D21EE-4AA7-4308-8E50-E9053376656F}" type="parTrans" cxnId="{92FE8DBE-F427-4018-92F6-4596605F28D7}">
      <dgm:prSet/>
      <dgm:spPr/>
      <dgm:t>
        <a:bodyPr/>
        <a:lstStyle/>
        <a:p>
          <a:endParaRPr lang="en-US"/>
        </a:p>
      </dgm:t>
    </dgm:pt>
    <dgm:pt modelId="{EE4FF5BB-8A4A-4EB4-BB68-DC94FD1AD47C}" type="sibTrans" cxnId="{92FE8DBE-F427-4018-92F6-4596605F28D7}">
      <dgm:prSet/>
      <dgm:spPr/>
      <dgm:t>
        <a:bodyPr/>
        <a:lstStyle/>
        <a:p>
          <a:endParaRPr lang="en-US"/>
        </a:p>
      </dgm:t>
    </dgm:pt>
    <dgm:pt modelId="{545C1EEF-3638-4933-AFF1-1FF4DAFBD736}" type="pres">
      <dgm:prSet presAssocID="{6DFE5C2B-B311-484D-8A50-34C3827EF147}" presName="linear" presStyleCnt="0">
        <dgm:presLayoutVars>
          <dgm:dir/>
          <dgm:animLvl val="lvl"/>
          <dgm:resizeHandles val="exact"/>
        </dgm:presLayoutVars>
      </dgm:prSet>
      <dgm:spPr/>
      <dgm:t>
        <a:bodyPr/>
        <a:lstStyle/>
        <a:p>
          <a:endParaRPr lang="en-US"/>
        </a:p>
      </dgm:t>
    </dgm:pt>
    <dgm:pt modelId="{BF59EB59-F6A0-44C7-9041-0AE4AC81D872}" type="pres">
      <dgm:prSet presAssocID="{08EE442F-E296-4A0F-9C8F-9C234CBFC27E}" presName="parentLin" presStyleCnt="0"/>
      <dgm:spPr/>
    </dgm:pt>
    <dgm:pt modelId="{9798DB5D-CD9F-4920-A976-CE15D25E0201}" type="pres">
      <dgm:prSet presAssocID="{08EE442F-E296-4A0F-9C8F-9C234CBFC27E}" presName="parentLeftMargin" presStyleLbl="node1" presStyleIdx="0" presStyleCnt="4"/>
      <dgm:spPr/>
      <dgm:t>
        <a:bodyPr/>
        <a:lstStyle/>
        <a:p>
          <a:endParaRPr lang="en-US"/>
        </a:p>
      </dgm:t>
    </dgm:pt>
    <dgm:pt modelId="{CAA12CB8-6C5C-4FBC-B31A-2FBEE3EF42D0}" type="pres">
      <dgm:prSet presAssocID="{08EE442F-E296-4A0F-9C8F-9C234CBFC27E}" presName="parentText" presStyleLbl="node1" presStyleIdx="0" presStyleCnt="4" custScaleX="144074" custLinFactNeighborX="-31680">
        <dgm:presLayoutVars>
          <dgm:chMax val="0"/>
          <dgm:bulletEnabled val="1"/>
        </dgm:presLayoutVars>
      </dgm:prSet>
      <dgm:spPr/>
      <dgm:t>
        <a:bodyPr/>
        <a:lstStyle/>
        <a:p>
          <a:endParaRPr lang="en-US"/>
        </a:p>
      </dgm:t>
    </dgm:pt>
    <dgm:pt modelId="{2485D306-6385-4D0A-AD01-4BF27947A011}" type="pres">
      <dgm:prSet presAssocID="{08EE442F-E296-4A0F-9C8F-9C234CBFC27E}" presName="negativeSpace" presStyleCnt="0"/>
      <dgm:spPr/>
    </dgm:pt>
    <dgm:pt modelId="{28CDEA8B-704B-4914-8F3B-83F10C2E77AA}" type="pres">
      <dgm:prSet presAssocID="{08EE442F-E296-4A0F-9C8F-9C234CBFC27E}" presName="childText" presStyleLbl="conFgAcc1" presStyleIdx="0" presStyleCnt="4" custLinFactNeighborY="0">
        <dgm:presLayoutVars>
          <dgm:bulletEnabled val="1"/>
        </dgm:presLayoutVars>
      </dgm:prSet>
      <dgm:spPr/>
    </dgm:pt>
    <dgm:pt modelId="{088655DE-5064-4F4B-8569-ABABC4BD60AD}" type="pres">
      <dgm:prSet presAssocID="{ADE76E79-BCDB-45BA-A436-10A219A4A1ED}" presName="spaceBetweenRectangles" presStyleCnt="0"/>
      <dgm:spPr/>
    </dgm:pt>
    <dgm:pt modelId="{C3F4AAA8-5FC1-43C8-B882-02877F23B58F}" type="pres">
      <dgm:prSet presAssocID="{7C6756A7-E511-407E-BC28-E4306EED2F20}" presName="parentLin" presStyleCnt="0"/>
      <dgm:spPr/>
    </dgm:pt>
    <dgm:pt modelId="{39D2EA83-445C-4439-8D75-F21C1240469D}" type="pres">
      <dgm:prSet presAssocID="{7C6756A7-E511-407E-BC28-E4306EED2F20}" presName="parentLeftMargin" presStyleLbl="node1" presStyleIdx="0" presStyleCnt="4"/>
      <dgm:spPr/>
      <dgm:t>
        <a:bodyPr/>
        <a:lstStyle/>
        <a:p>
          <a:endParaRPr lang="en-US"/>
        </a:p>
      </dgm:t>
    </dgm:pt>
    <dgm:pt modelId="{5A7CDFFD-5F4A-41C4-8473-D9F619F25235}" type="pres">
      <dgm:prSet presAssocID="{7C6756A7-E511-407E-BC28-E4306EED2F20}" presName="parentText" presStyleLbl="node1" presStyleIdx="1" presStyleCnt="4" custScaleX="142857" custLinFactNeighborX="-30936">
        <dgm:presLayoutVars>
          <dgm:chMax val="0"/>
          <dgm:bulletEnabled val="1"/>
        </dgm:presLayoutVars>
      </dgm:prSet>
      <dgm:spPr/>
      <dgm:t>
        <a:bodyPr/>
        <a:lstStyle/>
        <a:p>
          <a:endParaRPr lang="en-US"/>
        </a:p>
      </dgm:t>
    </dgm:pt>
    <dgm:pt modelId="{BE770299-5889-4950-A5D9-F999906B4060}" type="pres">
      <dgm:prSet presAssocID="{7C6756A7-E511-407E-BC28-E4306EED2F20}" presName="negativeSpace" presStyleCnt="0"/>
      <dgm:spPr/>
    </dgm:pt>
    <dgm:pt modelId="{560BBA19-7923-4524-A54A-E25B53725E0D}" type="pres">
      <dgm:prSet presAssocID="{7C6756A7-E511-407E-BC28-E4306EED2F20}" presName="childText" presStyleLbl="conFgAcc1" presStyleIdx="1" presStyleCnt="4">
        <dgm:presLayoutVars>
          <dgm:bulletEnabled val="1"/>
        </dgm:presLayoutVars>
      </dgm:prSet>
      <dgm:spPr/>
    </dgm:pt>
    <dgm:pt modelId="{6C454579-2C5A-4D1A-B148-6F6D986B7190}" type="pres">
      <dgm:prSet presAssocID="{2BF22F87-7A18-4CD8-8877-E0EF8078D098}" presName="spaceBetweenRectangles" presStyleCnt="0"/>
      <dgm:spPr/>
    </dgm:pt>
    <dgm:pt modelId="{FEDE1660-B219-4675-8B52-562591C4EBF4}" type="pres">
      <dgm:prSet presAssocID="{5128B13B-1DF5-4638-9116-13CDB2564BC7}" presName="parentLin" presStyleCnt="0"/>
      <dgm:spPr/>
    </dgm:pt>
    <dgm:pt modelId="{BE479E6E-FA7C-4753-A482-2F8E07F3555E}" type="pres">
      <dgm:prSet presAssocID="{5128B13B-1DF5-4638-9116-13CDB2564BC7}" presName="parentLeftMargin" presStyleLbl="node1" presStyleIdx="1" presStyleCnt="4"/>
      <dgm:spPr/>
      <dgm:t>
        <a:bodyPr/>
        <a:lstStyle/>
        <a:p>
          <a:endParaRPr lang="en-US"/>
        </a:p>
      </dgm:t>
    </dgm:pt>
    <dgm:pt modelId="{124B66F1-DE5D-4F77-BC27-44A08E8CD58D}" type="pres">
      <dgm:prSet presAssocID="{5128B13B-1DF5-4638-9116-13CDB2564BC7}" presName="parentText" presStyleLbl="node1" presStyleIdx="2" presStyleCnt="4" custScaleX="136987" custLinFactNeighborX="-27842" custLinFactNeighborY="4440">
        <dgm:presLayoutVars>
          <dgm:chMax val="0"/>
          <dgm:bulletEnabled val="1"/>
        </dgm:presLayoutVars>
      </dgm:prSet>
      <dgm:spPr/>
      <dgm:t>
        <a:bodyPr/>
        <a:lstStyle/>
        <a:p>
          <a:endParaRPr lang="en-US"/>
        </a:p>
      </dgm:t>
    </dgm:pt>
    <dgm:pt modelId="{1F6F99B9-C14B-4359-B736-B843F73B38B6}" type="pres">
      <dgm:prSet presAssocID="{5128B13B-1DF5-4638-9116-13CDB2564BC7}" presName="negativeSpace" presStyleCnt="0"/>
      <dgm:spPr/>
    </dgm:pt>
    <dgm:pt modelId="{12763C0C-1DFA-4C0A-8FD2-E217EE1EA7AE}" type="pres">
      <dgm:prSet presAssocID="{5128B13B-1DF5-4638-9116-13CDB2564BC7}" presName="childText" presStyleLbl="conFgAcc1" presStyleIdx="2" presStyleCnt="4" custLinFactNeighborY="-24328">
        <dgm:presLayoutVars>
          <dgm:bulletEnabled val="1"/>
        </dgm:presLayoutVars>
      </dgm:prSet>
      <dgm:spPr/>
    </dgm:pt>
    <dgm:pt modelId="{6F93D04C-FC34-4105-AB1A-D362CD687531}" type="pres">
      <dgm:prSet presAssocID="{AEF05056-A737-4089-AE0A-24BEB4AFF56F}" presName="spaceBetweenRectangles" presStyleCnt="0"/>
      <dgm:spPr/>
    </dgm:pt>
    <dgm:pt modelId="{97F3D071-478F-41E1-A21D-79C64E5FF90C}" type="pres">
      <dgm:prSet presAssocID="{A6DFCA5F-54B5-43C7-A501-E16FE403D5DA}" presName="parentLin" presStyleCnt="0"/>
      <dgm:spPr/>
    </dgm:pt>
    <dgm:pt modelId="{0D47F7AB-AD6C-4E73-ACB9-8A88C5865281}" type="pres">
      <dgm:prSet presAssocID="{A6DFCA5F-54B5-43C7-A501-E16FE403D5DA}" presName="parentLeftMargin" presStyleLbl="node1" presStyleIdx="2" presStyleCnt="4"/>
      <dgm:spPr/>
      <dgm:t>
        <a:bodyPr/>
        <a:lstStyle/>
        <a:p>
          <a:endParaRPr lang="en-US"/>
        </a:p>
      </dgm:t>
    </dgm:pt>
    <dgm:pt modelId="{66078710-0809-4682-B421-3B8AAC2451FC}" type="pres">
      <dgm:prSet presAssocID="{A6DFCA5F-54B5-43C7-A501-E16FE403D5DA}" presName="parentText" presStyleLbl="node1" presStyleIdx="3" presStyleCnt="4" custScaleX="142857" custLinFactNeighborX="-23202">
        <dgm:presLayoutVars>
          <dgm:chMax val="0"/>
          <dgm:bulletEnabled val="1"/>
        </dgm:presLayoutVars>
      </dgm:prSet>
      <dgm:spPr/>
      <dgm:t>
        <a:bodyPr/>
        <a:lstStyle/>
        <a:p>
          <a:endParaRPr lang="en-US"/>
        </a:p>
      </dgm:t>
    </dgm:pt>
    <dgm:pt modelId="{B586C4BB-CB80-44F0-A860-16C581951B70}" type="pres">
      <dgm:prSet presAssocID="{A6DFCA5F-54B5-43C7-A501-E16FE403D5DA}" presName="negativeSpace" presStyleCnt="0"/>
      <dgm:spPr/>
    </dgm:pt>
    <dgm:pt modelId="{E09C319C-D6DA-4218-9609-E13A2791C0AF}" type="pres">
      <dgm:prSet presAssocID="{A6DFCA5F-54B5-43C7-A501-E16FE403D5DA}" presName="childText" presStyleLbl="conFgAcc1" presStyleIdx="3" presStyleCnt="4">
        <dgm:presLayoutVars>
          <dgm:bulletEnabled val="1"/>
        </dgm:presLayoutVars>
      </dgm:prSet>
      <dgm:spPr/>
    </dgm:pt>
  </dgm:ptLst>
  <dgm:cxnLst>
    <dgm:cxn modelId="{BCEF8BC9-D1BE-4A50-BBD7-F6126FC31113}" type="presOf" srcId="{7C6756A7-E511-407E-BC28-E4306EED2F20}" destId="{5A7CDFFD-5F4A-41C4-8473-D9F619F25235}" srcOrd="1" destOrd="0" presId="urn:microsoft.com/office/officeart/2005/8/layout/list1"/>
    <dgm:cxn modelId="{FE364BA8-C9B9-4A43-83F2-47BB6701A74E}" type="presOf" srcId="{08EE442F-E296-4A0F-9C8F-9C234CBFC27E}" destId="{9798DB5D-CD9F-4920-A976-CE15D25E0201}" srcOrd="0" destOrd="0" presId="urn:microsoft.com/office/officeart/2005/8/layout/list1"/>
    <dgm:cxn modelId="{EFC7C51F-2A5E-4D5C-82A2-B179AD1A460E}" type="presOf" srcId="{A6DFCA5F-54B5-43C7-A501-E16FE403D5DA}" destId="{0D47F7AB-AD6C-4E73-ACB9-8A88C5865281}" srcOrd="0" destOrd="0" presId="urn:microsoft.com/office/officeart/2005/8/layout/list1"/>
    <dgm:cxn modelId="{E13638B0-9BCD-4E72-9C41-F0854EA55879}" srcId="{6DFE5C2B-B311-484D-8A50-34C3827EF147}" destId="{5128B13B-1DF5-4638-9116-13CDB2564BC7}" srcOrd="2" destOrd="0" parTransId="{2A55D22B-AD2F-427C-96F1-315EF2B05206}" sibTransId="{AEF05056-A737-4089-AE0A-24BEB4AFF56F}"/>
    <dgm:cxn modelId="{9029F992-9747-4F7D-A01C-DA7D50C2628D}" type="presOf" srcId="{5128B13B-1DF5-4638-9116-13CDB2564BC7}" destId="{124B66F1-DE5D-4F77-BC27-44A08E8CD58D}" srcOrd="1" destOrd="0" presId="urn:microsoft.com/office/officeart/2005/8/layout/list1"/>
    <dgm:cxn modelId="{92FE8DBE-F427-4018-92F6-4596605F28D7}" srcId="{6DFE5C2B-B311-484D-8A50-34C3827EF147}" destId="{A6DFCA5F-54B5-43C7-A501-E16FE403D5DA}" srcOrd="3" destOrd="0" parTransId="{260D21EE-4AA7-4308-8E50-E9053376656F}" sibTransId="{EE4FF5BB-8A4A-4EB4-BB68-DC94FD1AD47C}"/>
    <dgm:cxn modelId="{FE927E92-8F7F-485A-B47D-E9C1F881E6A5}" type="presOf" srcId="{A6DFCA5F-54B5-43C7-A501-E16FE403D5DA}" destId="{66078710-0809-4682-B421-3B8AAC2451FC}" srcOrd="1" destOrd="0" presId="urn:microsoft.com/office/officeart/2005/8/layout/list1"/>
    <dgm:cxn modelId="{3F31351B-3426-42A3-9B42-7E8FE7551ABF}" type="presOf" srcId="{08EE442F-E296-4A0F-9C8F-9C234CBFC27E}" destId="{CAA12CB8-6C5C-4FBC-B31A-2FBEE3EF42D0}" srcOrd="1" destOrd="0" presId="urn:microsoft.com/office/officeart/2005/8/layout/list1"/>
    <dgm:cxn modelId="{B5B3A869-5F68-41A2-BA42-D5B69439E4ED}" srcId="{6DFE5C2B-B311-484D-8A50-34C3827EF147}" destId="{7C6756A7-E511-407E-BC28-E4306EED2F20}" srcOrd="1" destOrd="0" parTransId="{F2E76374-A223-4D80-A7E2-983EB3CA1C91}" sibTransId="{2BF22F87-7A18-4CD8-8877-E0EF8078D098}"/>
    <dgm:cxn modelId="{641C04B7-8A19-408C-A3ED-5F2D30675F9D}" type="presOf" srcId="{7C6756A7-E511-407E-BC28-E4306EED2F20}" destId="{39D2EA83-445C-4439-8D75-F21C1240469D}" srcOrd="0" destOrd="0" presId="urn:microsoft.com/office/officeart/2005/8/layout/list1"/>
    <dgm:cxn modelId="{597A28C2-0C7C-436E-AC28-52C125D7571C}" srcId="{6DFE5C2B-B311-484D-8A50-34C3827EF147}" destId="{08EE442F-E296-4A0F-9C8F-9C234CBFC27E}" srcOrd="0" destOrd="0" parTransId="{94810001-147B-436F-9F0B-831AC1A8D7D4}" sibTransId="{ADE76E79-BCDB-45BA-A436-10A219A4A1ED}"/>
    <dgm:cxn modelId="{CF784114-7ACE-4853-B2AF-8AA028E9BB79}" type="presOf" srcId="{5128B13B-1DF5-4638-9116-13CDB2564BC7}" destId="{BE479E6E-FA7C-4753-A482-2F8E07F3555E}" srcOrd="0" destOrd="0" presId="urn:microsoft.com/office/officeart/2005/8/layout/list1"/>
    <dgm:cxn modelId="{2FC8354E-C50C-4C1B-A7BE-085C56A6D9EE}" type="presOf" srcId="{6DFE5C2B-B311-484D-8A50-34C3827EF147}" destId="{545C1EEF-3638-4933-AFF1-1FF4DAFBD736}" srcOrd="0" destOrd="0" presId="urn:microsoft.com/office/officeart/2005/8/layout/list1"/>
    <dgm:cxn modelId="{A31E470D-1554-46BC-A4BF-DFE79A2D6141}" type="presParOf" srcId="{545C1EEF-3638-4933-AFF1-1FF4DAFBD736}" destId="{BF59EB59-F6A0-44C7-9041-0AE4AC81D872}" srcOrd="0" destOrd="0" presId="urn:microsoft.com/office/officeart/2005/8/layout/list1"/>
    <dgm:cxn modelId="{D49C5818-49CC-44B2-92DA-1285A8E9D8F1}" type="presParOf" srcId="{BF59EB59-F6A0-44C7-9041-0AE4AC81D872}" destId="{9798DB5D-CD9F-4920-A976-CE15D25E0201}" srcOrd="0" destOrd="0" presId="urn:microsoft.com/office/officeart/2005/8/layout/list1"/>
    <dgm:cxn modelId="{63432868-95B9-44E6-A1B2-48D5C3783523}" type="presParOf" srcId="{BF59EB59-F6A0-44C7-9041-0AE4AC81D872}" destId="{CAA12CB8-6C5C-4FBC-B31A-2FBEE3EF42D0}" srcOrd="1" destOrd="0" presId="urn:microsoft.com/office/officeart/2005/8/layout/list1"/>
    <dgm:cxn modelId="{E328638F-5482-449E-95A4-0A387F9F90E1}" type="presParOf" srcId="{545C1EEF-3638-4933-AFF1-1FF4DAFBD736}" destId="{2485D306-6385-4D0A-AD01-4BF27947A011}" srcOrd="1" destOrd="0" presId="urn:microsoft.com/office/officeart/2005/8/layout/list1"/>
    <dgm:cxn modelId="{438C5E49-DC56-4997-87D4-025AA66777A2}" type="presParOf" srcId="{545C1EEF-3638-4933-AFF1-1FF4DAFBD736}" destId="{28CDEA8B-704B-4914-8F3B-83F10C2E77AA}" srcOrd="2" destOrd="0" presId="urn:microsoft.com/office/officeart/2005/8/layout/list1"/>
    <dgm:cxn modelId="{BDDAD79F-C356-4F89-89D6-CEA6339F45F7}" type="presParOf" srcId="{545C1EEF-3638-4933-AFF1-1FF4DAFBD736}" destId="{088655DE-5064-4F4B-8569-ABABC4BD60AD}" srcOrd="3" destOrd="0" presId="urn:microsoft.com/office/officeart/2005/8/layout/list1"/>
    <dgm:cxn modelId="{8217EBEF-3EB9-4F26-ABEB-CD7BBE2EF60F}" type="presParOf" srcId="{545C1EEF-3638-4933-AFF1-1FF4DAFBD736}" destId="{C3F4AAA8-5FC1-43C8-B882-02877F23B58F}" srcOrd="4" destOrd="0" presId="urn:microsoft.com/office/officeart/2005/8/layout/list1"/>
    <dgm:cxn modelId="{A07A5382-53D9-420C-94DC-C59EF4DCA193}" type="presParOf" srcId="{C3F4AAA8-5FC1-43C8-B882-02877F23B58F}" destId="{39D2EA83-445C-4439-8D75-F21C1240469D}" srcOrd="0" destOrd="0" presId="urn:microsoft.com/office/officeart/2005/8/layout/list1"/>
    <dgm:cxn modelId="{9044B4E4-030A-4CAE-8B6F-34042418DB93}" type="presParOf" srcId="{C3F4AAA8-5FC1-43C8-B882-02877F23B58F}" destId="{5A7CDFFD-5F4A-41C4-8473-D9F619F25235}" srcOrd="1" destOrd="0" presId="urn:microsoft.com/office/officeart/2005/8/layout/list1"/>
    <dgm:cxn modelId="{C784F1DC-01CD-40C1-BE45-2DC866452AFB}" type="presParOf" srcId="{545C1EEF-3638-4933-AFF1-1FF4DAFBD736}" destId="{BE770299-5889-4950-A5D9-F999906B4060}" srcOrd="5" destOrd="0" presId="urn:microsoft.com/office/officeart/2005/8/layout/list1"/>
    <dgm:cxn modelId="{1C4C1525-1CAF-42C1-ABA6-785E620DC59A}" type="presParOf" srcId="{545C1EEF-3638-4933-AFF1-1FF4DAFBD736}" destId="{560BBA19-7923-4524-A54A-E25B53725E0D}" srcOrd="6" destOrd="0" presId="urn:microsoft.com/office/officeart/2005/8/layout/list1"/>
    <dgm:cxn modelId="{43148BD3-29D3-4321-9A78-3BE81BA0964C}" type="presParOf" srcId="{545C1EEF-3638-4933-AFF1-1FF4DAFBD736}" destId="{6C454579-2C5A-4D1A-B148-6F6D986B7190}" srcOrd="7" destOrd="0" presId="urn:microsoft.com/office/officeart/2005/8/layout/list1"/>
    <dgm:cxn modelId="{2B5C525A-FF4B-4338-81E7-BA81C8B59133}" type="presParOf" srcId="{545C1EEF-3638-4933-AFF1-1FF4DAFBD736}" destId="{FEDE1660-B219-4675-8B52-562591C4EBF4}" srcOrd="8" destOrd="0" presId="urn:microsoft.com/office/officeart/2005/8/layout/list1"/>
    <dgm:cxn modelId="{63EA632F-F3CB-430E-A467-9C998BE55EF2}" type="presParOf" srcId="{FEDE1660-B219-4675-8B52-562591C4EBF4}" destId="{BE479E6E-FA7C-4753-A482-2F8E07F3555E}" srcOrd="0" destOrd="0" presId="urn:microsoft.com/office/officeart/2005/8/layout/list1"/>
    <dgm:cxn modelId="{5A216EEC-11CF-4165-9160-27B780BF33E8}" type="presParOf" srcId="{FEDE1660-B219-4675-8B52-562591C4EBF4}" destId="{124B66F1-DE5D-4F77-BC27-44A08E8CD58D}" srcOrd="1" destOrd="0" presId="urn:microsoft.com/office/officeart/2005/8/layout/list1"/>
    <dgm:cxn modelId="{90D31052-1A7C-4A64-9D9A-EA58BCFFAC5F}" type="presParOf" srcId="{545C1EEF-3638-4933-AFF1-1FF4DAFBD736}" destId="{1F6F99B9-C14B-4359-B736-B843F73B38B6}" srcOrd="9" destOrd="0" presId="urn:microsoft.com/office/officeart/2005/8/layout/list1"/>
    <dgm:cxn modelId="{BC7FA929-DF5C-41ED-BD6B-D3021E65E7D7}" type="presParOf" srcId="{545C1EEF-3638-4933-AFF1-1FF4DAFBD736}" destId="{12763C0C-1DFA-4C0A-8FD2-E217EE1EA7AE}" srcOrd="10" destOrd="0" presId="urn:microsoft.com/office/officeart/2005/8/layout/list1"/>
    <dgm:cxn modelId="{D3B45B85-302A-4C54-A769-2D7E1654EDF5}" type="presParOf" srcId="{545C1EEF-3638-4933-AFF1-1FF4DAFBD736}" destId="{6F93D04C-FC34-4105-AB1A-D362CD687531}" srcOrd="11" destOrd="0" presId="urn:microsoft.com/office/officeart/2005/8/layout/list1"/>
    <dgm:cxn modelId="{7756D8F4-803C-4A16-95CC-5AA365CCB750}" type="presParOf" srcId="{545C1EEF-3638-4933-AFF1-1FF4DAFBD736}" destId="{97F3D071-478F-41E1-A21D-79C64E5FF90C}" srcOrd="12" destOrd="0" presId="urn:microsoft.com/office/officeart/2005/8/layout/list1"/>
    <dgm:cxn modelId="{A7FD2D6E-66AA-4739-810A-3B85609F870D}" type="presParOf" srcId="{97F3D071-478F-41E1-A21D-79C64E5FF90C}" destId="{0D47F7AB-AD6C-4E73-ACB9-8A88C5865281}" srcOrd="0" destOrd="0" presId="urn:microsoft.com/office/officeart/2005/8/layout/list1"/>
    <dgm:cxn modelId="{815E774E-8EA7-420E-B79D-3C0C5F9CF001}" type="presParOf" srcId="{97F3D071-478F-41E1-A21D-79C64E5FF90C}" destId="{66078710-0809-4682-B421-3B8AAC2451FC}" srcOrd="1" destOrd="0" presId="urn:microsoft.com/office/officeart/2005/8/layout/list1"/>
    <dgm:cxn modelId="{AC7990EB-D5A2-4826-B50C-6C3D7363CD7D}" type="presParOf" srcId="{545C1EEF-3638-4933-AFF1-1FF4DAFBD736}" destId="{B586C4BB-CB80-44F0-A860-16C581951B70}" srcOrd="13" destOrd="0" presId="urn:microsoft.com/office/officeart/2005/8/layout/list1"/>
    <dgm:cxn modelId="{48AED559-7A62-40DC-9D80-A85B3EFB8F77}" type="presParOf" srcId="{545C1EEF-3638-4933-AFF1-1FF4DAFBD736}" destId="{E09C319C-D6DA-4218-9609-E13A2791C0AF}"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FE5C2B-B311-484D-8A50-34C3827EF14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08EE442F-E296-4A0F-9C8F-9C234CBFC27E}">
      <dgm:prSet phldrT="[Text]" custT="1"/>
      <dgm:spPr/>
      <dgm:t>
        <a:bodyPr/>
        <a:lstStyle/>
        <a:p>
          <a:r>
            <a:rPr lang="en-US" sz="2000" smtClean="0">
              <a:solidFill>
                <a:schemeClr val="accent3">
                  <a:lumMod val="75000"/>
                </a:schemeClr>
              </a:solidFill>
            </a:rPr>
            <a:t> </a:t>
          </a:r>
          <a:r>
            <a:rPr lang="vi-VN" sz="2000" u="none" smtClean="0">
              <a:effectLst/>
              <a:latin typeface="Times New Roman" panose="02020603050405020304" pitchFamily="18" charset="0"/>
              <a:cs typeface="Times New Roman" panose="02020603050405020304" pitchFamily="18" charset="0"/>
            </a:rPr>
            <a:t>Các yêu cầu chung</a:t>
          </a:r>
          <a:endParaRPr lang="en-US" sz="2000">
            <a:solidFill>
              <a:schemeClr val="accent3">
                <a:lumMod val="75000"/>
              </a:schemeClr>
            </a:solidFill>
          </a:endParaRPr>
        </a:p>
      </dgm:t>
    </dgm:pt>
    <dgm:pt modelId="{94810001-147B-436F-9F0B-831AC1A8D7D4}" type="parTrans" cxnId="{597A28C2-0C7C-436E-AC28-52C125D7571C}">
      <dgm:prSet/>
      <dgm:spPr/>
      <dgm:t>
        <a:bodyPr/>
        <a:lstStyle/>
        <a:p>
          <a:endParaRPr lang="en-US"/>
        </a:p>
      </dgm:t>
    </dgm:pt>
    <dgm:pt modelId="{ADE76E79-BCDB-45BA-A436-10A219A4A1ED}" type="sibTrans" cxnId="{597A28C2-0C7C-436E-AC28-52C125D7571C}">
      <dgm:prSet/>
      <dgm:spPr/>
      <dgm:t>
        <a:bodyPr/>
        <a:lstStyle/>
        <a:p>
          <a:endParaRPr lang="en-US"/>
        </a:p>
      </dgm:t>
    </dgm:pt>
    <dgm:pt modelId="{F2F113C5-00C4-413C-BAE2-FD0DCC777A23}">
      <dgm:prSet phldrT="[Text]" custT="1"/>
      <dgm:spPr/>
      <dgm:t>
        <a:bodyPr/>
        <a:lstStyle/>
        <a:p>
          <a:r>
            <a:rPr lang="vi-VN" sz="2000" u="none" smtClean="0">
              <a:effectLst/>
              <a:latin typeface="Times New Roman" panose="02020603050405020304" pitchFamily="18" charset="0"/>
              <a:cs typeface="Times New Roman" panose="02020603050405020304" pitchFamily="18" charset="0"/>
            </a:rPr>
            <a:t>Yêu cầu về khả năng kết nối, chia sẻ dữ liệu</a:t>
          </a:r>
          <a:endParaRPr lang="en-US" sz="2000">
            <a:solidFill>
              <a:schemeClr val="accent3">
                <a:lumMod val="75000"/>
              </a:schemeClr>
            </a:solidFill>
          </a:endParaRPr>
        </a:p>
      </dgm:t>
    </dgm:pt>
    <dgm:pt modelId="{6B4EF5FF-6892-4927-9D94-F9D03EFD4F6C}" type="parTrans" cxnId="{60238E3E-AEB7-4579-BA8E-426EE02073D2}">
      <dgm:prSet/>
      <dgm:spPr/>
      <dgm:t>
        <a:bodyPr/>
        <a:lstStyle/>
        <a:p>
          <a:endParaRPr lang="en-US"/>
        </a:p>
      </dgm:t>
    </dgm:pt>
    <dgm:pt modelId="{CA4942F5-7939-4141-90E6-EE7951A50B68}" type="sibTrans" cxnId="{60238E3E-AEB7-4579-BA8E-426EE02073D2}">
      <dgm:prSet/>
      <dgm:spPr/>
      <dgm:t>
        <a:bodyPr/>
        <a:lstStyle/>
        <a:p>
          <a:endParaRPr lang="en-US"/>
        </a:p>
      </dgm:t>
    </dgm:pt>
    <dgm:pt modelId="{B4284818-F05A-4CB3-934D-22BECA68A83C}">
      <dgm:prSet phldrT="[Text]" custT="1"/>
      <dgm:spPr/>
      <dgm:t>
        <a:bodyPr/>
        <a:lstStyle/>
        <a:p>
          <a:r>
            <a:rPr lang="vi-VN" sz="2000" smtClean="0">
              <a:effectLst/>
              <a:latin typeface="Times New Roman" panose="02020603050405020304" pitchFamily="18" charset="0"/>
              <a:cs typeface="Times New Roman" panose="02020603050405020304" pitchFamily="18" charset="0"/>
            </a:rPr>
            <a:t>Yêu cầu chức năng phần mềm </a:t>
          </a:r>
          <a:r>
            <a:rPr lang="en-US" sz="2000" smtClean="0">
              <a:effectLst/>
              <a:latin typeface="Times New Roman" panose="02020603050405020304" pitchFamily="18" charset="0"/>
              <a:cs typeface="Times New Roman" panose="02020603050405020304" pitchFamily="18" charset="0"/>
            </a:rPr>
            <a:t>HTTT </a:t>
          </a:r>
          <a:r>
            <a:rPr lang="vi-VN" sz="2000" smtClean="0">
              <a:effectLst/>
              <a:latin typeface="Times New Roman" panose="02020603050405020304" pitchFamily="18" charset="0"/>
              <a:cs typeface="Times New Roman" panose="02020603050405020304" pitchFamily="18" charset="0"/>
            </a:rPr>
            <a:t>MCĐT</a:t>
          </a:r>
          <a:endParaRPr lang="en-US" sz="2000">
            <a:solidFill>
              <a:schemeClr val="accent3">
                <a:lumMod val="75000"/>
              </a:schemeClr>
            </a:solidFill>
          </a:endParaRPr>
        </a:p>
      </dgm:t>
    </dgm:pt>
    <dgm:pt modelId="{9B8006D2-FA33-41E5-B406-8A49F99401DD}" type="parTrans" cxnId="{1928EC74-61C5-44AC-AAF8-0E44A904F506}">
      <dgm:prSet/>
      <dgm:spPr/>
      <dgm:t>
        <a:bodyPr/>
        <a:lstStyle/>
        <a:p>
          <a:endParaRPr lang="en-US"/>
        </a:p>
      </dgm:t>
    </dgm:pt>
    <dgm:pt modelId="{16856222-1498-400F-81E4-99B74A902C00}" type="sibTrans" cxnId="{1928EC74-61C5-44AC-AAF8-0E44A904F506}">
      <dgm:prSet/>
      <dgm:spPr/>
      <dgm:t>
        <a:bodyPr/>
        <a:lstStyle/>
        <a:p>
          <a:endParaRPr lang="en-US"/>
        </a:p>
      </dgm:t>
    </dgm:pt>
    <dgm:pt modelId="{42D08190-7840-4D56-95A3-5197D6DD8CF6}">
      <dgm:prSet phldrT="[Text]" custT="1"/>
      <dgm:spPr/>
      <dgm:t>
        <a:bodyPr/>
        <a:lstStyle/>
        <a:p>
          <a:r>
            <a:rPr lang="vi-VN" sz="2000" smtClean="0">
              <a:effectLst/>
              <a:latin typeface="Times New Roman" panose="02020603050405020304" pitchFamily="18" charset="0"/>
              <a:cs typeface="Times New Roman" panose="02020603050405020304" pitchFamily="18" charset="0"/>
            </a:rPr>
            <a:t>Yêu cầu chức năng phần mềm Cổng DVC</a:t>
          </a:r>
          <a:endParaRPr lang="en-US" sz="2000">
            <a:solidFill>
              <a:schemeClr val="accent3">
                <a:lumMod val="75000"/>
              </a:schemeClr>
            </a:solidFill>
          </a:endParaRPr>
        </a:p>
      </dgm:t>
    </dgm:pt>
    <dgm:pt modelId="{AEE6E896-7DCF-4986-9BDC-DACA448AD38B}" type="parTrans" cxnId="{9645FC05-8649-4D17-9FDB-6B3D3E284DC1}">
      <dgm:prSet/>
      <dgm:spPr/>
      <dgm:t>
        <a:bodyPr/>
        <a:lstStyle/>
        <a:p>
          <a:endParaRPr lang="en-US"/>
        </a:p>
      </dgm:t>
    </dgm:pt>
    <dgm:pt modelId="{64F81084-020A-4E28-9D08-C68CE11AA7A9}" type="sibTrans" cxnId="{9645FC05-8649-4D17-9FDB-6B3D3E284DC1}">
      <dgm:prSet/>
      <dgm:spPr/>
      <dgm:t>
        <a:bodyPr/>
        <a:lstStyle/>
        <a:p>
          <a:endParaRPr lang="en-US"/>
        </a:p>
      </dgm:t>
    </dgm:pt>
    <dgm:pt modelId="{699215E2-B18A-4A7D-84CF-702573719184}">
      <dgm:prSet phldrT="[Text]" custT="1"/>
      <dgm:spPr/>
      <dgm:t>
        <a:bodyPr/>
        <a:lstStyle/>
        <a:p>
          <a:r>
            <a:rPr lang="vi-VN" sz="2000" u="none" smtClean="0">
              <a:effectLst/>
              <a:latin typeface="Times New Roman" panose="02020603050405020304" pitchFamily="18" charset="0"/>
              <a:cs typeface="Times New Roman" panose="02020603050405020304" pitchFamily="18" charset="0"/>
            </a:rPr>
            <a:t>Yêu cầu hiệu năng</a:t>
          </a:r>
          <a:endParaRPr lang="en-US" sz="2000">
            <a:solidFill>
              <a:schemeClr val="accent3">
                <a:lumMod val="75000"/>
              </a:schemeClr>
            </a:solidFill>
          </a:endParaRPr>
        </a:p>
      </dgm:t>
    </dgm:pt>
    <dgm:pt modelId="{E4898344-22B8-44F0-9C25-C42BF47D9E1F}" type="parTrans" cxnId="{23687E08-4290-414C-802D-C9292B34B278}">
      <dgm:prSet/>
      <dgm:spPr/>
      <dgm:t>
        <a:bodyPr/>
        <a:lstStyle/>
        <a:p>
          <a:endParaRPr lang="en-US"/>
        </a:p>
      </dgm:t>
    </dgm:pt>
    <dgm:pt modelId="{6EC3C2B4-FDF2-4CC2-BC92-B6A2549807CE}" type="sibTrans" cxnId="{23687E08-4290-414C-802D-C9292B34B278}">
      <dgm:prSet/>
      <dgm:spPr/>
      <dgm:t>
        <a:bodyPr/>
        <a:lstStyle/>
        <a:p>
          <a:endParaRPr lang="en-US"/>
        </a:p>
      </dgm:t>
    </dgm:pt>
    <dgm:pt modelId="{7D5B3B63-FC38-4768-8A48-B01FEB2E3385}">
      <dgm:prSet phldrT="[Text]" custT="1"/>
      <dgm:spPr/>
      <dgm:t>
        <a:bodyPr/>
        <a:lstStyle/>
        <a:p>
          <a:r>
            <a:rPr lang="vi-VN" sz="2000" u="none" smtClean="0">
              <a:effectLst/>
              <a:latin typeface="Times New Roman" panose="02020603050405020304" pitchFamily="18" charset="0"/>
              <a:cs typeface="Times New Roman" panose="02020603050405020304" pitchFamily="18" charset="0"/>
            </a:rPr>
            <a:t>Yêu cầu về an toàn, bảo mật</a:t>
          </a:r>
          <a:endParaRPr lang="en-US" sz="2000">
            <a:solidFill>
              <a:schemeClr val="accent3">
                <a:lumMod val="75000"/>
              </a:schemeClr>
            </a:solidFill>
          </a:endParaRPr>
        </a:p>
      </dgm:t>
    </dgm:pt>
    <dgm:pt modelId="{3585264B-DAB2-4E8B-9EB4-75C5C03E65A6}" type="parTrans" cxnId="{56B24938-463C-4C8E-9897-DFEBE5E89494}">
      <dgm:prSet/>
      <dgm:spPr/>
      <dgm:t>
        <a:bodyPr/>
        <a:lstStyle/>
        <a:p>
          <a:endParaRPr lang="en-US"/>
        </a:p>
      </dgm:t>
    </dgm:pt>
    <dgm:pt modelId="{832E4472-B15F-4929-954C-CC3B7920CD4E}" type="sibTrans" cxnId="{56B24938-463C-4C8E-9897-DFEBE5E89494}">
      <dgm:prSet/>
      <dgm:spPr/>
      <dgm:t>
        <a:bodyPr/>
        <a:lstStyle/>
        <a:p>
          <a:endParaRPr lang="en-US"/>
        </a:p>
      </dgm:t>
    </dgm:pt>
    <dgm:pt modelId="{C4049B1E-7560-4181-B121-EAA8D6738C01}">
      <dgm:prSet phldrT="[Text]" custT="1"/>
      <dgm:spPr/>
      <dgm:t>
        <a:bodyPr/>
        <a:lstStyle/>
        <a:p>
          <a:r>
            <a:rPr lang="vi-VN" sz="2000" u="none" smtClean="0">
              <a:effectLst/>
              <a:latin typeface="Times New Roman" panose="02020603050405020304" pitchFamily="18" charset="0"/>
              <a:cs typeface="Times New Roman" panose="02020603050405020304" pitchFamily="18" charset="0"/>
            </a:rPr>
            <a:t>Y</a:t>
          </a:r>
          <a:r>
            <a:rPr lang="en-US" sz="2000" u="none" smtClean="0">
              <a:effectLst/>
              <a:latin typeface="Times New Roman" panose="02020603050405020304" pitchFamily="18" charset="0"/>
              <a:cs typeface="Times New Roman" panose="02020603050405020304" pitchFamily="18" charset="0"/>
            </a:rPr>
            <a:t>êu </a:t>
          </a:r>
          <a:r>
            <a:rPr lang="vi-VN" sz="2000" u="none" smtClean="0">
              <a:effectLst/>
              <a:latin typeface="Times New Roman" panose="02020603050405020304" pitchFamily="18" charset="0"/>
              <a:cs typeface="Times New Roman" panose="02020603050405020304" pitchFamily="18" charset="0"/>
            </a:rPr>
            <a:t>cầu sự đ</a:t>
          </a:r>
          <a:r>
            <a:rPr lang="en-US" sz="2000" u="none" smtClean="0">
              <a:effectLst/>
              <a:latin typeface="Times New Roman" panose="02020603050405020304" pitchFamily="18" charset="0"/>
              <a:cs typeface="Times New Roman" panose="02020603050405020304" pitchFamily="18" charset="0"/>
            </a:rPr>
            <a:t>áp </a:t>
          </a:r>
          <a:r>
            <a:rPr lang="vi-VN" sz="2000" u="none" smtClean="0">
              <a:effectLst/>
              <a:latin typeface="Times New Roman" panose="02020603050405020304" pitchFamily="18" charset="0"/>
              <a:cs typeface="Times New Roman" panose="02020603050405020304" pitchFamily="18" charset="0"/>
            </a:rPr>
            <a:t>ứng </a:t>
          </a:r>
          <a:r>
            <a:rPr lang="en-US" sz="2000" u="none" smtClean="0">
              <a:effectLst/>
              <a:latin typeface="Times New Roman" panose="02020603050405020304" pitchFamily="18" charset="0"/>
              <a:cs typeface="Times New Roman" panose="02020603050405020304" pitchFamily="18" charset="0"/>
            </a:rPr>
            <a:t>định </a:t>
          </a:r>
          <a:r>
            <a:rPr lang="vi-VN" sz="2000" u="none" smtClean="0">
              <a:effectLst/>
              <a:latin typeface="Times New Roman" panose="02020603050405020304" pitchFamily="18" charset="0"/>
              <a:cs typeface="Times New Roman" panose="02020603050405020304" pitchFamily="18" charset="0"/>
            </a:rPr>
            <a:t>dạng dữ liệu gói tin kết nối cổng DVC và </a:t>
          </a:r>
          <a:r>
            <a:rPr lang="en-US" sz="2000" u="none" smtClean="0">
              <a:effectLst/>
              <a:latin typeface="Times New Roman" panose="02020603050405020304" pitchFamily="18" charset="0"/>
              <a:cs typeface="Times New Roman" panose="02020603050405020304" pitchFamily="18" charset="0"/>
            </a:rPr>
            <a:t>HTTT</a:t>
          </a:r>
          <a:r>
            <a:rPr lang="vi-VN" sz="2000" u="none" smtClean="0">
              <a:effectLst/>
              <a:latin typeface="Times New Roman" panose="02020603050405020304" pitchFamily="18" charset="0"/>
              <a:cs typeface="Times New Roman" panose="02020603050405020304" pitchFamily="18" charset="0"/>
            </a:rPr>
            <a:t> MCĐT với Cổng DVC </a:t>
          </a:r>
          <a:r>
            <a:rPr lang="en-US" sz="2000" u="none" smtClean="0">
              <a:effectLst/>
              <a:latin typeface="Times New Roman" panose="02020603050405020304" pitchFamily="18" charset="0"/>
              <a:cs typeface="Times New Roman" panose="02020603050405020304" pitchFamily="18" charset="0"/>
            </a:rPr>
            <a:t>QG</a:t>
          </a:r>
          <a:endParaRPr lang="en-US" sz="2000">
            <a:solidFill>
              <a:schemeClr val="accent3">
                <a:lumMod val="75000"/>
              </a:schemeClr>
            </a:solidFill>
          </a:endParaRPr>
        </a:p>
      </dgm:t>
    </dgm:pt>
    <dgm:pt modelId="{9F1CB0FC-F5AA-4620-99C8-105359375FAF}" type="parTrans" cxnId="{493BD8B8-8726-4054-9C89-3575CD2E1FE5}">
      <dgm:prSet/>
      <dgm:spPr/>
      <dgm:t>
        <a:bodyPr/>
        <a:lstStyle/>
        <a:p>
          <a:endParaRPr lang="en-US"/>
        </a:p>
      </dgm:t>
    </dgm:pt>
    <dgm:pt modelId="{8C6BF927-1034-45DA-8DDD-2B9BF6F4241E}" type="sibTrans" cxnId="{493BD8B8-8726-4054-9C89-3575CD2E1FE5}">
      <dgm:prSet/>
      <dgm:spPr/>
      <dgm:t>
        <a:bodyPr/>
        <a:lstStyle/>
        <a:p>
          <a:endParaRPr lang="en-US"/>
        </a:p>
      </dgm:t>
    </dgm:pt>
    <dgm:pt modelId="{86AB0536-0B5E-4FF7-A996-DE5CEFFB5AC3}">
      <dgm:prSet phldrT="[Text]" custT="1"/>
      <dgm:spPr/>
      <dgm:t>
        <a:bodyPr/>
        <a:lstStyle/>
        <a:p>
          <a:r>
            <a:rPr lang="vi-VN" sz="2000" u="none" smtClean="0">
              <a:effectLst/>
              <a:latin typeface="Times New Roman" panose="02020603050405020304" pitchFamily="18" charset="0"/>
              <a:cs typeface="Times New Roman" panose="02020603050405020304" pitchFamily="18" charset="0"/>
            </a:rPr>
            <a:t>Yêu cầu về sự đáp ứng yêu cầu về dữ liệu chia sẻ phục vụ kết nối giữa Cổng DVC và </a:t>
          </a:r>
          <a:r>
            <a:rPr lang="en-US" sz="2000" u="none" smtClean="0">
              <a:effectLst/>
              <a:latin typeface="Times New Roman" panose="02020603050405020304" pitchFamily="18" charset="0"/>
              <a:cs typeface="Times New Roman" panose="02020603050405020304" pitchFamily="18" charset="0"/>
            </a:rPr>
            <a:t>HTTT</a:t>
          </a:r>
          <a:r>
            <a:rPr lang="vi-VN" sz="2000" u="none" smtClean="0">
              <a:effectLst/>
              <a:latin typeface="Times New Roman" panose="02020603050405020304" pitchFamily="18" charset="0"/>
              <a:cs typeface="Times New Roman" panose="02020603050405020304" pitchFamily="18" charset="0"/>
            </a:rPr>
            <a:t> MCĐT</a:t>
          </a:r>
          <a:endParaRPr lang="en-US" sz="2000">
            <a:solidFill>
              <a:schemeClr val="accent3">
                <a:lumMod val="75000"/>
              </a:schemeClr>
            </a:solidFill>
          </a:endParaRPr>
        </a:p>
      </dgm:t>
    </dgm:pt>
    <dgm:pt modelId="{61F8D59A-2E7E-487F-A954-0622F3BB1716}" type="parTrans" cxnId="{759463AE-F665-4C78-9414-F6D3A8197F35}">
      <dgm:prSet/>
      <dgm:spPr/>
      <dgm:t>
        <a:bodyPr/>
        <a:lstStyle/>
        <a:p>
          <a:endParaRPr lang="en-US"/>
        </a:p>
      </dgm:t>
    </dgm:pt>
    <dgm:pt modelId="{2FFCB3EF-8B47-4947-97A9-6CEC5422C111}" type="sibTrans" cxnId="{759463AE-F665-4C78-9414-F6D3A8197F35}">
      <dgm:prSet/>
      <dgm:spPr/>
      <dgm:t>
        <a:bodyPr/>
        <a:lstStyle/>
        <a:p>
          <a:endParaRPr lang="en-US"/>
        </a:p>
      </dgm:t>
    </dgm:pt>
    <dgm:pt modelId="{AC9F240A-4049-4297-AA61-A107BA0CE0DA}">
      <dgm:prSet phldrT="[Text]" custT="1"/>
      <dgm:spPr/>
      <dgm:t>
        <a:bodyPr/>
        <a:lstStyle/>
        <a:p>
          <a:r>
            <a:rPr lang="en-US" sz="2000" u="none" smtClean="0">
              <a:effectLst/>
              <a:latin typeface="Times New Roman" panose="02020603050405020304" pitchFamily="18" charset="0"/>
              <a:cs typeface="Times New Roman" panose="02020603050405020304" pitchFamily="18" charset="0"/>
            </a:rPr>
            <a:t>Yêu cầu về m</a:t>
          </a:r>
          <a:r>
            <a:rPr lang="vi-VN" sz="2000" u="none" smtClean="0">
              <a:effectLst/>
              <a:latin typeface="Times New Roman" panose="02020603050405020304" pitchFamily="18" charset="0"/>
              <a:cs typeface="Times New Roman" panose="02020603050405020304" pitchFamily="18" charset="0"/>
            </a:rPr>
            <a:t>ột số tính năng, tiêu chí phi chức năng khác</a:t>
          </a:r>
          <a:endParaRPr lang="en-US" sz="2000">
            <a:solidFill>
              <a:schemeClr val="accent3">
                <a:lumMod val="75000"/>
              </a:schemeClr>
            </a:solidFill>
          </a:endParaRPr>
        </a:p>
      </dgm:t>
    </dgm:pt>
    <dgm:pt modelId="{BB879F5E-A173-4EF1-98F3-71C3B8725EDF}" type="parTrans" cxnId="{ED6C751B-9161-47AA-9170-C7E7ECC7420E}">
      <dgm:prSet/>
      <dgm:spPr/>
      <dgm:t>
        <a:bodyPr/>
        <a:lstStyle/>
        <a:p>
          <a:endParaRPr lang="en-US"/>
        </a:p>
      </dgm:t>
    </dgm:pt>
    <dgm:pt modelId="{97173518-3997-45E1-8466-26D775EBA6C7}" type="sibTrans" cxnId="{ED6C751B-9161-47AA-9170-C7E7ECC7420E}">
      <dgm:prSet/>
      <dgm:spPr/>
      <dgm:t>
        <a:bodyPr/>
        <a:lstStyle/>
        <a:p>
          <a:endParaRPr lang="en-US"/>
        </a:p>
      </dgm:t>
    </dgm:pt>
    <dgm:pt modelId="{545C1EEF-3638-4933-AFF1-1FF4DAFBD736}" type="pres">
      <dgm:prSet presAssocID="{6DFE5C2B-B311-484D-8A50-34C3827EF147}" presName="linear" presStyleCnt="0">
        <dgm:presLayoutVars>
          <dgm:dir/>
          <dgm:animLvl val="lvl"/>
          <dgm:resizeHandles val="exact"/>
        </dgm:presLayoutVars>
      </dgm:prSet>
      <dgm:spPr/>
      <dgm:t>
        <a:bodyPr/>
        <a:lstStyle/>
        <a:p>
          <a:endParaRPr lang="en-US"/>
        </a:p>
      </dgm:t>
    </dgm:pt>
    <dgm:pt modelId="{BF59EB59-F6A0-44C7-9041-0AE4AC81D872}" type="pres">
      <dgm:prSet presAssocID="{08EE442F-E296-4A0F-9C8F-9C234CBFC27E}" presName="parentLin" presStyleCnt="0"/>
      <dgm:spPr/>
    </dgm:pt>
    <dgm:pt modelId="{9798DB5D-CD9F-4920-A976-CE15D25E0201}" type="pres">
      <dgm:prSet presAssocID="{08EE442F-E296-4A0F-9C8F-9C234CBFC27E}" presName="parentLeftMargin" presStyleLbl="node1" presStyleIdx="0" presStyleCnt="9"/>
      <dgm:spPr/>
      <dgm:t>
        <a:bodyPr/>
        <a:lstStyle/>
        <a:p>
          <a:endParaRPr lang="en-US"/>
        </a:p>
      </dgm:t>
    </dgm:pt>
    <dgm:pt modelId="{CAA12CB8-6C5C-4FBC-B31A-2FBEE3EF42D0}" type="pres">
      <dgm:prSet presAssocID="{08EE442F-E296-4A0F-9C8F-9C234CBFC27E}" presName="parentText" presStyleLbl="node1" presStyleIdx="0" presStyleCnt="9" custScaleX="171697" custLinFactNeighborX="-76140">
        <dgm:presLayoutVars>
          <dgm:chMax val="0"/>
          <dgm:bulletEnabled val="1"/>
        </dgm:presLayoutVars>
      </dgm:prSet>
      <dgm:spPr/>
      <dgm:t>
        <a:bodyPr/>
        <a:lstStyle/>
        <a:p>
          <a:endParaRPr lang="en-US"/>
        </a:p>
      </dgm:t>
    </dgm:pt>
    <dgm:pt modelId="{2485D306-6385-4D0A-AD01-4BF27947A011}" type="pres">
      <dgm:prSet presAssocID="{08EE442F-E296-4A0F-9C8F-9C234CBFC27E}" presName="negativeSpace" presStyleCnt="0"/>
      <dgm:spPr/>
    </dgm:pt>
    <dgm:pt modelId="{28CDEA8B-704B-4914-8F3B-83F10C2E77AA}" type="pres">
      <dgm:prSet presAssocID="{08EE442F-E296-4A0F-9C8F-9C234CBFC27E}" presName="childText" presStyleLbl="conFgAcc1" presStyleIdx="0" presStyleCnt="9">
        <dgm:presLayoutVars>
          <dgm:bulletEnabled val="1"/>
        </dgm:presLayoutVars>
      </dgm:prSet>
      <dgm:spPr/>
    </dgm:pt>
    <dgm:pt modelId="{088655DE-5064-4F4B-8569-ABABC4BD60AD}" type="pres">
      <dgm:prSet presAssocID="{ADE76E79-BCDB-45BA-A436-10A219A4A1ED}" presName="spaceBetweenRectangles" presStyleCnt="0"/>
      <dgm:spPr/>
    </dgm:pt>
    <dgm:pt modelId="{CF7CEDE2-4669-4E07-8ED7-B00457F02DD8}" type="pres">
      <dgm:prSet presAssocID="{F2F113C5-00C4-413C-BAE2-FD0DCC777A23}" presName="parentLin" presStyleCnt="0"/>
      <dgm:spPr/>
    </dgm:pt>
    <dgm:pt modelId="{805B3E49-4D1C-44BF-A9DA-4CB14D35A8C6}" type="pres">
      <dgm:prSet presAssocID="{F2F113C5-00C4-413C-BAE2-FD0DCC777A23}" presName="parentLeftMargin" presStyleLbl="node1" presStyleIdx="0" presStyleCnt="9"/>
      <dgm:spPr/>
      <dgm:t>
        <a:bodyPr/>
        <a:lstStyle/>
        <a:p>
          <a:endParaRPr lang="en-US"/>
        </a:p>
      </dgm:t>
    </dgm:pt>
    <dgm:pt modelId="{D6E056D2-E6A4-4860-9A34-37C14C0DFEBF}" type="pres">
      <dgm:prSet presAssocID="{F2F113C5-00C4-413C-BAE2-FD0DCC777A23}" presName="parentText" presStyleLbl="node1" presStyleIdx="1" presStyleCnt="9" custScaleX="171697" custLinFactNeighborX="-76140" custLinFactNeighborY="8901">
        <dgm:presLayoutVars>
          <dgm:chMax val="0"/>
          <dgm:bulletEnabled val="1"/>
        </dgm:presLayoutVars>
      </dgm:prSet>
      <dgm:spPr/>
      <dgm:t>
        <a:bodyPr/>
        <a:lstStyle/>
        <a:p>
          <a:endParaRPr lang="en-US"/>
        </a:p>
      </dgm:t>
    </dgm:pt>
    <dgm:pt modelId="{52E9B666-6FF2-47B5-8B0D-5C06A6604219}" type="pres">
      <dgm:prSet presAssocID="{F2F113C5-00C4-413C-BAE2-FD0DCC777A23}" presName="negativeSpace" presStyleCnt="0"/>
      <dgm:spPr/>
    </dgm:pt>
    <dgm:pt modelId="{E0A8F94E-148A-478E-A95B-252C46E6188C}" type="pres">
      <dgm:prSet presAssocID="{F2F113C5-00C4-413C-BAE2-FD0DCC777A23}" presName="childText" presStyleLbl="conFgAcc1" presStyleIdx="1" presStyleCnt="9">
        <dgm:presLayoutVars>
          <dgm:bulletEnabled val="1"/>
        </dgm:presLayoutVars>
      </dgm:prSet>
      <dgm:spPr/>
    </dgm:pt>
    <dgm:pt modelId="{55D817FA-F352-47B7-AAD2-CD86699FB82A}" type="pres">
      <dgm:prSet presAssocID="{CA4942F5-7939-4141-90E6-EE7951A50B68}" presName="spaceBetweenRectangles" presStyleCnt="0"/>
      <dgm:spPr/>
    </dgm:pt>
    <dgm:pt modelId="{DEAB9431-E6F7-4B8A-B723-56680E4DAB2C}" type="pres">
      <dgm:prSet presAssocID="{B4284818-F05A-4CB3-934D-22BECA68A83C}" presName="parentLin" presStyleCnt="0"/>
      <dgm:spPr/>
    </dgm:pt>
    <dgm:pt modelId="{A2FC3254-34D2-4C3F-ACF1-A45A6EB6894B}" type="pres">
      <dgm:prSet presAssocID="{B4284818-F05A-4CB3-934D-22BECA68A83C}" presName="parentLeftMargin" presStyleLbl="node1" presStyleIdx="1" presStyleCnt="9"/>
      <dgm:spPr/>
      <dgm:t>
        <a:bodyPr/>
        <a:lstStyle/>
        <a:p>
          <a:endParaRPr lang="en-US"/>
        </a:p>
      </dgm:t>
    </dgm:pt>
    <dgm:pt modelId="{65D6C6B9-3C05-44B9-AAF6-39AF95F189A5}" type="pres">
      <dgm:prSet presAssocID="{B4284818-F05A-4CB3-934D-22BECA68A83C}" presName="parentText" presStyleLbl="node1" presStyleIdx="2" presStyleCnt="9" custScaleX="171697" custLinFactNeighborX="-76140" custLinFactNeighborY="8901">
        <dgm:presLayoutVars>
          <dgm:chMax val="0"/>
          <dgm:bulletEnabled val="1"/>
        </dgm:presLayoutVars>
      </dgm:prSet>
      <dgm:spPr/>
      <dgm:t>
        <a:bodyPr/>
        <a:lstStyle/>
        <a:p>
          <a:endParaRPr lang="en-US"/>
        </a:p>
      </dgm:t>
    </dgm:pt>
    <dgm:pt modelId="{F8E37740-CB41-4898-897F-8873FBA788F6}" type="pres">
      <dgm:prSet presAssocID="{B4284818-F05A-4CB3-934D-22BECA68A83C}" presName="negativeSpace" presStyleCnt="0"/>
      <dgm:spPr/>
    </dgm:pt>
    <dgm:pt modelId="{D05028A6-6444-4599-B93C-4A9249E3AF7E}" type="pres">
      <dgm:prSet presAssocID="{B4284818-F05A-4CB3-934D-22BECA68A83C}" presName="childText" presStyleLbl="conFgAcc1" presStyleIdx="2" presStyleCnt="9">
        <dgm:presLayoutVars>
          <dgm:bulletEnabled val="1"/>
        </dgm:presLayoutVars>
      </dgm:prSet>
      <dgm:spPr/>
    </dgm:pt>
    <dgm:pt modelId="{A29A0FB2-88AA-4CD4-8541-B763A9A16727}" type="pres">
      <dgm:prSet presAssocID="{16856222-1498-400F-81E4-99B74A902C00}" presName="spaceBetweenRectangles" presStyleCnt="0"/>
      <dgm:spPr/>
    </dgm:pt>
    <dgm:pt modelId="{D2BADD2C-DCDF-4541-B2C2-D35622345E9B}" type="pres">
      <dgm:prSet presAssocID="{42D08190-7840-4D56-95A3-5197D6DD8CF6}" presName="parentLin" presStyleCnt="0"/>
      <dgm:spPr/>
    </dgm:pt>
    <dgm:pt modelId="{F27AE1DF-6B66-40C9-A471-BB085A9BBF46}" type="pres">
      <dgm:prSet presAssocID="{42D08190-7840-4D56-95A3-5197D6DD8CF6}" presName="parentLeftMargin" presStyleLbl="node1" presStyleIdx="2" presStyleCnt="9"/>
      <dgm:spPr/>
      <dgm:t>
        <a:bodyPr/>
        <a:lstStyle/>
        <a:p>
          <a:endParaRPr lang="en-US"/>
        </a:p>
      </dgm:t>
    </dgm:pt>
    <dgm:pt modelId="{0AE94D4B-4DB7-466D-A027-F39F7494183C}" type="pres">
      <dgm:prSet presAssocID="{42D08190-7840-4D56-95A3-5197D6DD8CF6}" presName="parentText" presStyleLbl="node1" presStyleIdx="3" presStyleCnt="9" custScaleX="171697" custLinFactNeighborX="-76140" custLinFactNeighborY="8901">
        <dgm:presLayoutVars>
          <dgm:chMax val="0"/>
          <dgm:bulletEnabled val="1"/>
        </dgm:presLayoutVars>
      </dgm:prSet>
      <dgm:spPr/>
      <dgm:t>
        <a:bodyPr/>
        <a:lstStyle/>
        <a:p>
          <a:endParaRPr lang="en-US"/>
        </a:p>
      </dgm:t>
    </dgm:pt>
    <dgm:pt modelId="{7676E9DC-222F-49CC-8D88-329F49B6081F}" type="pres">
      <dgm:prSet presAssocID="{42D08190-7840-4D56-95A3-5197D6DD8CF6}" presName="negativeSpace" presStyleCnt="0"/>
      <dgm:spPr/>
    </dgm:pt>
    <dgm:pt modelId="{B26B7EEC-2DD1-40FA-8D0D-5E0B1CF34AD7}" type="pres">
      <dgm:prSet presAssocID="{42D08190-7840-4D56-95A3-5197D6DD8CF6}" presName="childText" presStyleLbl="conFgAcc1" presStyleIdx="3" presStyleCnt="9">
        <dgm:presLayoutVars>
          <dgm:bulletEnabled val="1"/>
        </dgm:presLayoutVars>
      </dgm:prSet>
      <dgm:spPr/>
    </dgm:pt>
    <dgm:pt modelId="{1ED317F3-3A59-4B22-A039-44FCD784AC97}" type="pres">
      <dgm:prSet presAssocID="{64F81084-020A-4E28-9D08-C68CE11AA7A9}" presName="spaceBetweenRectangles" presStyleCnt="0"/>
      <dgm:spPr/>
    </dgm:pt>
    <dgm:pt modelId="{7B0681B2-DDD6-48DF-A3AB-FCCB47CE385A}" type="pres">
      <dgm:prSet presAssocID="{699215E2-B18A-4A7D-84CF-702573719184}" presName="parentLin" presStyleCnt="0"/>
      <dgm:spPr/>
    </dgm:pt>
    <dgm:pt modelId="{B1ED2F39-4BC0-4881-BBE6-97C967251885}" type="pres">
      <dgm:prSet presAssocID="{699215E2-B18A-4A7D-84CF-702573719184}" presName="parentLeftMargin" presStyleLbl="node1" presStyleIdx="3" presStyleCnt="9"/>
      <dgm:spPr/>
      <dgm:t>
        <a:bodyPr/>
        <a:lstStyle/>
        <a:p>
          <a:endParaRPr lang="en-US"/>
        </a:p>
      </dgm:t>
    </dgm:pt>
    <dgm:pt modelId="{87BB4596-AA5F-49DA-A600-AEFE081E4334}" type="pres">
      <dgm:prSet presAssocID="{699215E2-B18A-4A7D-84CF-702573719184}" presName="parentText" presStyleLbl="node1" presStyleIdx="4" presStyleCnt="9" custScaleX="171697" custLinFactNeighborX="-76140" custLinFactNeighborY="8901">
        <dgm:presLayoutVars>
          <dgm:chMax val="0"/>
          <dgm:bulletEnabled val="1"/>
        </dgm:presLayoutVars>
      </dgm:prSet>
      <dgm:spPr/>
      <dgm:t>
        <a:bodyPr/>
        <a:lstStyle/>
        <a:p>
          <a:endParaRPr lang="en-US"/>
        </a:p>
      </dgm:t>
    </dgm:pt>
    <dgm:pt modelId="{680C9CAD-E7B9-4699-8A99-E6C5E3D19B67}" type="pres">
      <dgm:prSet presAssocID="{699215E2-B18A-4A7D-84CF-702573719184}" presName="negativeSpace" presStyleCnt="0"/>
      <dgm:spPr/>
    </dgm:pt>
    <dgm:pt modelId="{8B722FAE-E55A-4EBF-BE2F-21D881BD645B}" type="pres">
      <dgm:prSet presAssocID="{699215E2-B18A-4A7D-84CF-702573719184}" presName="childText" presStyleLbl="conFgAcc1" presStyleIdx="4" presStyleCnt="9">
        <dgm:presLayoutVars>
          <dgm:bulletEnabled val="1"/>
        </dgm:presLayoutVars>
      </dgm:prSet>
      <dgm:spPr/>
    </dgm:pt>
    <dgm:pt modelId="{645624B0-9E4B-401B-8E9C-79EE4C686EBF}" type="pres">
      <dgm:prSet presAssocID="{6EC3C2B4-FDF2-4CC2-BC92-B6A2549807CE}" presName="spaceBetweenRectangles" presStyleCnt="0"/>
      <dgm:spPr/>
    </dgm:pt>
    <dgm:pt modelId="{188E2967-BBA3-4AF0-9404-849200C4387D}" type="pres">
      <dgm:prSet presAssocID="{7D5B3B63-FC38-4768-8A48-B01FEB2E3385}" presName="parentLin" presStyleCnt="0"/>
      <dgm:spPr/>
    </dgm:pt>
    <dgm:pt modelId="{2D292E5B-F7E3-4DFE-8C6C-14CB75F5C7CC}" type="pres">
      <dgm:prSet presAssocID="{7D5B3B63-FC38-4768-8A48-B01FEB2E3385}" presName="parentLeftMargin" presStyleLbl="node1" presStyleIdx="4" presStyleCnt="9"/>
      <dgm:spPr/>
      <dgm:t>
        <a:bodyPr/>
        <a:lstStyle/>
        <a:p>
          <a:endParaRPr lang="en-US"/>
        </a:p>
      </dgm:t>
    </dgm:pt>
    <dgm:pt modelId="{2C2ABCBB-9A4C-4918-9104-514C6C843D23}" type="pres">
      <dgm:prSet presAssocID="{7D5B3B63-FC38-4768-8A48-B01FEB2E3385}" presName="parentText" presStyleLbl="node1" presStyleIdx="5" presStyleCnt="9" custScaleX="171697" custLinFactNeighborX="-76140" custLinFactNeighborY="8901">
        <dgm:presLayoutVars>
          <dgm:chMax val="0"/>
          <dgm:bulletEnabled val="1"/>
        </dgm:presLayoutVars>
      </dgm:prSet>
      <dgm:spPr/>
      <dgm:t>
        <a:bodyPr/>
        <a:lstStyle/>
        <a:p>
          <a:endParaRPr lang="en-US"/>
        </a:p>
      </dgm:t>
    </dgm:pt>
    <dgm:pt modelId="{4077C1CB-AFB8-43B5-9562-8DE08A736DF7}" type="pres">
      <dgm:prSet presAssocID="{7D5B3B63-FC38-4768-8A48-B01FEB2E3385}" presName="negativeSpace" presStyleCnt="0"/>
      <dgm:spPr/>
    </dgm:pt>
    <dgm:pt modelId="{0DC85248-C7B9-40F8-9978-6018C27B8053}" type="pres">
      <dgm:prSet presAssocID="{7D5B3B63-FC38-4768-8A48-B01FEB2E3385}" presName="childText" presStyleLbl="conFgAcc1" presStyleIdx="5" presStyleCnt="9">
        <dgm:presLayoutVars>
          <dgm:bulletEnabled val="1"/>
        </dgm:presLayoutVars>
      </dgm:prSet>
      <dgm:spPr/>
    </dgm:pt>
    <dgm:pt modelId="{F152BF74-DD14-4251-8554-0D1ADE826CDC}" type="pres">
      <dgm:prSet presAssocID="{832E4472-B15F-4929-954C-CC3B7920CD4E}" presName="spaceBetweenRectangles" presStyleCnt="0"/>
      <dgm:spPr/>
    </dgm:pt>
    <dgm:pt modelId="{40B74EDB-02CD-4A2D-87FF-DF3283B1514E}" type="pres">
      <dgm:prSet presAssocID="{C4049B1E-7560-4181-B121-EAA8D6738C01}" presName="parentLin" presStyleCnt="0"/>
      <dgm:spPr/>
    </dgm:pt>
    <dgm:pt modelId="{51A6445D-6A3B-457E-A99E-24937E673115}" type="pres">
      <dgm:prSet presAssocID="{C4049B1E-7560-4181-B121-EAA8D6738C01}" presName="parentLeftMargin" presStyleLbl="node1" presStyleIdx="5" presStyleCnt="9"/>
      <dgm:spPr/>
      <dgm:t>
        <a:bodyPr/>
        <a:lstStyle/>
        <a:p>
          <a:endParaRPr lang="en-US"/>
        </a:p>
      </dgm:t>
    </dgm:pt>
    <dgm:pt modelId="{29AC0E85-EC3E-4D75-9F45-D357DBAF3619}" type="pres">
      <dgm:prSet presAssocID="{C4049B1E-7560-4181-B121-EAA8D6738C01}" presName="parentText" presStyleLbl="node1" presStyleIdx="6" presStyleCnt="9" custScaleX="179052" custLinFactNeighborX="-76140" custLinFactNeighborY="8901">
        <dgm:presLayoutVars>
          <dgm:chMax val="0"/>
          <dgm:bulletEnabled val="1"/>
        </dgm:presLayoutVars>
      </dgm:prSet>
      <dgm:spPr/>
      <dgm:t>
        <a:bodyPr/>
        <a:lstStyle/>
        <a:p>
          <a:endParaRPr lang="en-US"/>
        </a:p>
      </dgm:t>
    </dgm:pt>
    <dgm:pt modelId="{BB08ECE9-5248-4FE3-B962-E10BB33FA512}" type="pres">
      <dgm:prSet presAssocID="{C4049B1E-7560-4181-B121-EAA8D6738C01}" presName="negativeSpace" presStyleCnt="0"/>
      <dgm:spPr/>
    </dgm:pt>
    <dgm:pt modelId="{058D5D97-0C01-407A-94BF-B7A075CC7D2B}" type="pres">
      <dgm:prSet presAssocID="{C4049B1E-7560-4181-B121-EAA8D6738C01}" presName="childText" presStyleLbl="conFgAcc1" presStyleIdx="6" presStyleCnt="9">
        <dgm:presLayoutVars>
          <dgm:bulletEnabled val="1"/>
        </dgm:presLayoutVars>
      </dgm:prSet>
      <dgm:spPr/>
    </dgm:pt>
    <dgm:pt modelId="{C6A47427-CAFA-445C-B70C-BDB66261F024}" type="pres">
      <dgm:prSet presAssocID="{8C6BF927-1034-45DA-8DDD-2B9BF6F4241E}" presName="spaceBetweenRectangles" presStyleCnt="0"/>
      <dgm:spPr/>
    </dgm:pt>
    <dgm:pt modelId="{586D898B-FFD4-46E5-8AF9-2E91DFDA2898}" type="pres">
      <dgm:prSet presAssocID="{86AB0536-0B5E-4FF7-A996-DE5CEFFB5AC3}" presName="parentLin" presStyleCnt="0"/>
      <dgm:spPr/>
    </dgm:pt>
    <dgm:pt modelId="{8CE20735-F98E-4490-B0C0-547AE82A3A5B}" type="pres">
      <dgm:prSet presAssocID="{86AB0536-0B5E-4FF7-A996-DE5CEFFB5AC3}" presName="parentLeftMargin" presStyleLbl="node1" presStyleIdx="6" presStyleCnt="9"/>
      <dgm:spPr/>
      <dgm:t>
        <a:bodyPr/>
        <a:lstStyle/>
        <a:p>
          <a:endParaRPr lang="en-US"/>
        </a:p>
      </dgm:t>
    </dgm:pt>
    <dgm:pt modelId="{12A38942-FCE7-45ED-B739-5BAC2EF3B79C}" type="pres">
      <dgm:prSet presAssocID="{86AB0536-0B5E-4FF7-A996-DE5CEFFB5AC3}" presName="parentText" presStyleLbl="node1" presStyleIdx="7" presStyleCnt="9" custScaleX="171697" custLinFactNeighborX="-76140" custLinFactNeighborY="8901">
        <dgm:presLayoutVars>
          <dgm:chMax val="0"/>
          <dgm:bulletEnabled val="1"/>
        </dgm:presLayoutVars>
      </dgm:prSet>
      <dgm:spPr/>
      <dgm:t>
        <a:bodyPr/>
        <a:lstStyle/>
        <a:p>
          <a:endParaRPr lang="en-US"/>
        </a:p>
      </dgm:t>
    </dgm:pt>
    <dgm:pt modelId="{7DDDE8A6-19D9-47B9-AA7C-58880C2CD69D}" type="pres">
      <dgm:prSet presAssocID="{86AB0536-0B5E-4FF7-A996-DE5CEFFB5AC3}" presName="negativeSpace" presStyleCnt="0"/>
      <dgm:spPr/>
    </dgm:pt>
    <dgm:pt modelId="{58AAADBC-41BE-4A59-AA52-583ADE55CB74}" type="pres">
      <dgm:prSet presAssocID="{86AB0536-0B5E-4FF7-A996-DE5CEFFB5AC3}" presName="childText" presStyleLbl="conFgAcc1" presStyleIdx="7" presStyleCnt="9">
        <dgm:presLayoutVars>
          <dgm:bulletEnabled val="1"/>
        </dgm:presLayoutVars>
      </dgm:prSet>
      <dgm:spPr/>
    </dgm:pt>
    <dgm:pt modelId="{81D29C71-3EF9-4E12-8FDD-9C758F4983BA}" type="pres">
      <dgm:prSet presAssocID="{2FFCB3EF-8B47-4947-97A9-6CEC5422C111}" presName="spaceBetweenRectangles" presStyleCnt="0"/>
      <dgm:spPr/>
    </dgm:pt>
    <dgm:pt modelId="{7B686BE2-4A0D-4606-8639-439AA0382985}" type="pres">
      <dgm:prSet presAssocID="{AC9F240A-4049-4297-AA61-A107BA0CE0DA}" presName="parentLin" presStyleCnt="0"/>
      <dgm:spPr/>
    </dgm:pt>
    <dgm:pt modelId="{175012A0-732A-4796-97DD-D1D79DBD1D6A}" type="pres">
      <dgm:prSet presAssocID="{AC9F240A-4049-4297-AA61-A107BA0CE0DA}" presName="parentLeftMargin" presStyleLbl="node1" presStyleIdx="7" presStyleCnt="9"/>
      <dgm:spPr/>
      <dgm:t>
        <a:bodyPr/>
        <a:lstStyle/>
        <a:p>
          <a:endParaRPr lang="en-US"/>
        </a:p>
      </dgm:t>
    </dgm:pt>
    <dgm:pt modelId="{FC1C066A-C300-4ED1-89FB-BEA16A8287F7}" type="pres">
      <dgm:prSet presAssocID="{AC9F240A-4049-4297-AA61-A107BA0CE0DA}" presName="parentText" presStyleLbl="node1" presStyleIdx="8" presStyleCnt="9" custScaleX="171697" custLinFactNeighborX="-76140">
        <dgm:presLayoutVars>
          <dgm:chMax val="0"/>
          <dgm:bulletEnabled val="1"/>
        </dgm:presLayoutVars>
      </dgm:prSet>
      <dgm:spPr/>
      <dgm:t>
        <a:bodyPr/>
        <a:lstStyle/>
        <a:p>
          <a:endParaRPr lang="en-US"/>
        </a:p>
      </dgm:t>
    </dgm:pt>
    <dgm:pt modelId="{03261243-2DA5-495D-A950-12CBE0F9D2EF}" type="pres">
      <dgm:prSet presAssocID="{AC9F240A-4049-4297-AA61-A107BA0CE0DA}" presName="negativeSpace" presStyleCnt="0"/>
      <dgm:spPr/>
    </dgm:pt>
    <dgm:pt modelId="{ED7AD26F-76B2-49D9-A71E-AE6FA68AF842}" type="pres">
      <dgm:prSet presAssocID="{AC9F240A-4049-4297-AA61-A107BA0CE0DA}" presName="childText" presStyleLbl="conFgAcc1" presStyleIdx="8" presStyleCnt="9">
        <dgm:presLayoutVars>
          <dgm:bulletEnabled val="1"/>
        </dgm:presLayoutVars>
      </dgm:prSet>
      <dgm:spPr/>
    </dgm:pt>
  </dgm:ptLst>
  <dgm:cxnLst>
    <dgm:cxn modelId="{ED6C751B-9161-47AA-9170-C7E7ECC7420E}" srcId="{6DFE5C2B-B311-484D-8A50-34C3827EF147}" destId="{AC9F240A-4049-4297-AA61-A107BA0CE0DA}" srcOrd="8" destOrd="0" parTransId="{BB879F5E-A173-4EF1-98F3-71C3B8725EDF}" sibTransId="{97173518-3997-45E1-8466-26D775EBA6C7}"/>
    <dgm:cxn modelId="{237C27FD-DD22-4B37-8593-C9F6DF41FADE}" type="presOf" srcId="{B4284818-F05A-4CB3-934D-22BECA68A83C}" destId="{65D6C6B9-3C05-44B9-AAF6-39AF95F189A5}" srcOrd="1" destOrd="0" presId="urn:microsoft.com/office/officeart/2005/8/layout/list1"/>
    <dgm:cxn modelId="{6BBE8B1F-7ECC-4633-AD66-3C5765B1A1FC}" type="presOf" srcId="{AC9F240A-4049-4297-AA61-A107BA0CE0DA}" destId="{FC1C066A-C300-4ED1-89FB-BEA16A8287F7}" srcOrd="1" destOrd="0" presId="urn:microsoft.com/office/officeart/2005/8/layout/list1"/>
    <dgm:cxn modelId="{ADB7774B-FEC3-4382-A2DC-8B0F609376A6}" type="presOf" srcId="{F2F113C5-00C4-413C-BAE2-FD0DCC777A23}" destId="{805B3E49-4D1C-44BF-A9DA-4CB14D35A8C6}" srcOrd="0" destOrd="0" presId="urn:microsoft.com/office/officeart/2005/8/layout/list1"/>
    <dgm:cxn modelId="{3C5A22BA-87D4-4043-83B7-ABC95AD064B1}" type="presOf" srcId="{B4284818-F05A-4CB3-934D-22BECA68A83C}" destId="{A2FC3254-34D2-4C3F-ACF1-A45A6EB6894B}" srcOrd="0" destOrd="0" presId="urn:microsoft.com/office/officeart/2005/8/layout/list1"/>
    <dgm:cxn modelId="{543E162E-670B-4C24-9057-1474206C967F}" type="presOf" srcId="{C4049B1E-7560-4181-B121-EAA8D6738C01}" destId="{51A6445D-6A3B-457E-A99E-24937E673115}" srcOrd="0" destOrd="0" presId="urn:microsoft.com/office/officeart/2005/8/layout/list1"/>
    <dgm:cxn modelId="{CB3526EB-5C28-4A1C-9BE2-D69CF3A9CC74}" type="presOf" srcId="{42D08190-7840-4D56-95A3-5197D6DD8CF6}" destId="{F27AE1DF-6B66-40C9-A471-BB085A9BBF46}" srcOrd="0" destOrd="0" presId="urn:microsoft.com/office/officeart/2005/8/layout/list1"/>
    <dgm:cxn modelId="{8BF2054B-B0AD-4A53-A6E3-69C19430CEC4}" type="presOf" srcId="{F2F113C5-00C4-413C-BAE2-FD0DCC777A23}" destId="{D6E056D2-E6A4-4860-9A34-37C14C0DFEBF}" srcOrd="1" destOrd="0" presId="urn:microsoft.com/office/officeart/2005/8/layout/list1"/>
    <dgm:cxn modelId="{940A3CC3-BEC9-4EE5-BD88-B9062B84CEF8}" type="presOf" srcId="{7D5B3B63-FC38-4768-8A48-B01FEB2E3385}" destId="{2C2ABCBB-9A4C-4918-9104-514C6C843D23}" srcOrd="1" destOrd="0" presId="urn:microsoft.com/office/officeart/2005/8/layout/list1"/>
    <dgm:cxn modelId="{715F1B3F-63B9-43B4-8712-A2A647852F9E}" type="presOf" srcId="{C4049B1E-7560-4181-B121-EAA8D6738C01}" destId="{29AC0E85-EC3E-4D75-9F45-D357DBAF3619}" srcOrd="1" destOrd="0" presId="urn:microsoft.com/office/officeart/2005/8/layout/list1"/>
    <dgm:cxn modelId="{9645FC05-8649-4D17-9FDB-6B3D3E284DC1}" srcId="{6DFE5C2B-B311-484D-8A50-34C3827EF147}" destId="{42D08190-7840-4D56-95A3-5197D6DD8CF6}" srcOrd="3" destOrd="0" parTransId="{AEE6E896-7DCF-4986-9BDC-DACA448AD38B}" sibTransId="{64F81084-020A-4E28-9D08-C68CE11AA7A9}"/>
    <dgm:cxn modelId="{56B24938-463C-4C8E-9897-DFEBE5E89494}" srcId="{6DFE5C2B-B311-484D-8A50-34C3827EF147}" destId="{7D5B3B63-FC38-4768-8A48-B01FEB2E3385}" srcOrd="5" destOrd="0" parTransId="{3585264B-DAB2-4E8B-9EB4-75C5C03E65A6}" sibTransId="{832E4472-B15F-4929-954C-CC3B7920CD4E}"/>
    <dgm:cxn modelId="{1A9E7998-C311-439D-AC29-154B31DF8E32}" type="presOf" srcId="{42D08190-7840-4D56-95A3-5197D6DD8CF6}" destId="{0AE94D4B-4DB7-466D-A027-F39F7494183C}" srcOrd="1" destOrd="0" presId="urn:microsoft.com/office/officeart/2005/8/layout/list1"/>
    <dgm:cxn modelId="{23687E08-4290-414C-802D-C9292B34B278}" srcId="{6DFE5C2B-B311-484D-8A50-34C3827EF147}" destId="{699215E2-B18A-4A7D-84CF-702573719184}" srcOrd="4" destOrd="0" parTransId="{E4898344-22B8-44F0-9C25-C42BF47D9E1F}" sibTransId="{6EC3C2B4-FDF2-4CC2-BC92-B6A2549807CE}"/>
    <dgm:cxn modelId="{9C6FBEAE-5E50-4CC1-B496-F27AD6E9F6EF}" type="presOf" srcId="{08EE442F-E296-4A0F-9C8F-9C234CBFC27E}" destId="{CAA12CB8-6C5C-4FBC-B31A-2FBEE3EF42D0}" srcOrd="1" destOrd="0" presId="urn:microsoft.com/office/officeart/2005/8/layout/list1"/>
    <dgm:cxn modelId="{759463AE-F665-4C78-9414-F6D3A8197F35}" srcId="{6DFE5C2B-B311-484D-8A50-34C3827EF147}" destId="{86AB0536-0B5E-4FF7-A996-DE5CEFFB5AC3}" srcOrd="7" destOrd="0" parTransId="{61F8D59A-2E7E-487F-A954-0622F3BB1716}" sibTransId="{2FFCB3EF-8B47-4947-97A9-6CEC5422C111}"/>
    <dgm:cxn modelId="{1928EC74-61C5-44AC-AAF8-0E44A904F506}" srcId="{6DFE5C2B-B311-484D-8A50-34C3827EF147}" destId="{B4284818-F05A-4CB3-934D-22BECA68A83C}" srcOrd="2" destOrd="0" parTransId="{9B8006D2-FA33-41E5-B406-8A49F99401DD}" sibTransId="{16856222-1498-400F-81E4-99B74A902C00}"/>
    <dgm:cxn modelId="{04DEFF79-CA45-4AC4-AF5C-45B47BFC1F18}" type="presOf" srcId="{7D5B3B63-FC38-4768-8A48-B01FEB2E3385}" destId="{2D292E5B-F7E3-4DFE-8C6C-14CB75F5C7CC}" srcOrd="0" destOrd="0" presId="urn:microsoft.com/office/officeart/2005/8/layout/list1"/>
    <dgm:cxn modelId="{29AD58AC-0D9D-48FB-9D13-12937AEC9EC5}" type="presOf" srcId="{86AB0536-0B5E-4FF7-A996-DE5CEFFB5AC3}" destId="{12A38942-FCE7-45ED-B739-5BAC2EF3B79C}" srcOrd="1" destOrd="0" presId="urn:microsoft.com/office/officeart/2005/8/layout/list1"/>
    <dgm:cxn modelId="{FACB4F1C-3852-4F80-8E4F-A6EE76900D91}" type="presOf" srcId="{08EE442F-E296-4A0F-9C8F-9C234CBFC27E}" destId="{9798DB5D-CD9F-4920-A976-CE15D25E0201}" srcOrd="0" destOrd="0" presId="urn:microsoft.com/office/officeart/2005/8/layout/list1"/>
    <dgm:cxn modelId="{7E6D7365-270C-49C5-82E7-4EBBF117563B}" type="presOf" srcId="{699215E2-B18A-4A7D-84CF-702573719184}" destId="{87BB4596-AA5F-49DA-A600-AEFE081E4334}" srcOrd="1" destOrd="0" presId="urn:microsoft.com/office/officeart/2005/8/layout/list1"/>
    <dgm:cxn modelId="{597A28C2-0C7C-436E-AC28-52C125D7571C}" srcId="{6DFE5C2B-B311-484D-8A50-34C3827EF147}" destId="{08EE442F-E296-4A0F-9C8F-9C234CBFC27E}" srcOrd="0" destOrd="0" parTransId="{94810001-147B-436F-9F0B-831AC1A8D7D4}" sibTransId="{ADE76E79-BCDB-45BA-A436-10A219A4A1ED}"/>
    <dgm:cxn modelId="{34371B14-32D8-40DF-8E5F-4E4BC48F3360}" type="presOf" srcId="{699215E2-B18A-4A7D-84CF-702573719184}" destId="{B1ED2F39-4BC0-4881-BBE6-97C967251885}" srcOrd="0" destOrd="0" presId="urn:microsoft.com/office/officeart/2005/8/layout/list1"/>
    <dgm:cxn modelId="{60238E3E-AEB7-4579-BA8E-426EE02073D2}" srcId="{6DFE5C2B-B311-484D-8A50-34C3827EF147}" destId="{F2F113C5-00C4-413C-BAE2-FD0DCC777A23}" srcOrd="1" destOrd="0" parTransId="{6B4EF5FF-6892-4927-9D94-F9D03EFD4F6C}" sibTransId="{CA4942F5-7939-4141-90E6-EE7951A50B68}"/>
    <dgm:cxn modelId="{A8F052B1-5F39-443B-80E1-9C9ADCAC2465}" type="presOf" srcId="{6DFE5C2B-B311-484D-8A50-34C3827EF147}" destId="{545C1EEF-3638-4933-AFF1-1FF4DAFBD736}" srcOrd="0" destOrd="0" presId="urn:microsoft.com/office/officeart/2005/8/layout/list1"/>
    <dgm:cxn modelId="{79EFF82E-6147-41DF-831A-0074085F8515}" type="presOf" srcId="{86AB0536-0B5E-4FF7-A996-DE5CEFFB5AC3}" destId="{8CE20735-F98E-4490-B0C0-547AE82A3A5B}" srcOrd="0" destOrd="0" presId="urn:microsoft.com/office/officeart/2005/8/layout/list1"/>
    <dgm:cxn modelId="{493BD8B8-8726-4054-9C89-3575CD2E1FE5}" srcId="{6DFE5C2B-B311-484D-8A50-34C3827EF147}" destId="{C4049B1E-7560-4181-B121-EAA8D6738C01}" srcOrd="6" destOrd="0" parTransId="{9F1CB0FC-F5AA-4620-99C8-105359375FAF}" sibTransId="{8C6BF927-1034-45DA-8DDD-2B9BF6F4241E}"/>
    <dgm:cxn modelId="{37495A75-11BB-4BAD-97B8-2F02EC182CC3}" type="presOf" srcId="{AC9F240A-4049-4297-AA61-A107BA0CE0DA}" destId="{175012A0-732A-4796-97DD-D1D79DBD1D6A}" srcOrd="0" destOrd="0" presId="urn:microsoft.com/office/officeart/2005/8/layout/list1"/>
    <dgm:cxn modelId="{E4940A86-2085-4165-B72F-2A1C5803612C}" type="presParOf" srcId="{545C1EEF-3638-4933-AFF1-1FF4DAFBD736}" destId="{BF59EB59-F6A0-44C7-9041-0AE4AC81D872}" srcOrd="0" destOrd="0" presId="urn:microsoft.com/office/officeart/2005/8/layout/list1"/>
    <dgm:cxn modelId="{A47EC49B-52AB-4DD3-B374-8D61A923283A}" type="presParOf" srcId="{BF59EB59-F6A0-44C7-9041-0AE4AC81D872}" destId="{9798DB5D-CD9F-4920-A976-CE15D25E0201}" srcOrd="0" destOrd="0" presId="urn:microsoft.com/office/officeart/2005/8/layout/list1"/>
    <dgm:cxn modelId="{CEE0BA56-E084-4828-9CF1-346422D1FEB8}" type="presParOf" srcId="{BF59EB59-F6A0-44C7-9041-0AE4AC81D872}" destId="{CAA12CB8-6C5C-4FBC-B31A-2FBEE3EF42D0}" srcOrd="1" destOrd="0" presId="urn:microsoft.com/office/officeart/2005/8/layout/list1"/>
    <dgm:cxn modelId="{60960FBC-7400-4D81-B01D-CB192DB38ACE}" type="presParOf" srcId="{545C1EEF-3638-4933-AFF1-1FF4DAFBD736}" destId="{2485D306-6385-4D0A-AD01-4BF27947A011}" srcOrd="1" destOrd="0" presId="urn:microsoft.com/office/officeart/2005/8/layout/list1"/>
    <dgm:cxn modelId="{03541FF5-5477-41DC-8935-16AE3E2DF40A}" type="presParOf" srcId="{545C1EEF-3638-4933-AFF1-1FF4DAFBD736}" destId="{28CDEA8B-704B-4914-8F3B-83F10C2E77AA}" srcOrd="2" destOrd="0" presId="urn:microsoft.com/office/officeart/2005/8/layout/list1"/>
    <dgm:cxn modelId="{46A55F33-0832-4BD2-966C-4E9372AE53BE}" type="presParOf" srcId="{545C1EEF-3638-4933-AFF1-1FF4DAFBD736}" destId="{088655DE-5064-4F4B-8569-ABABC4BD60AD}" srcOrd="3" destOrd="0" presId="urn:microsoft.com/office/officeart/2005/8/layout/list1"/>
    <dgm:cxn modelId="{7820398D-2088-4A97-9D74-FAD4833A3AE0}" type="presParOf" srcId="{545C1EEF-3638-4933-AFF1-1FF4DAFBD736}" destId="{CF7CEDE2-4669-4E07-8ED7-B00457F02DD8}" srcOrd="4" destOrd="0" presId="urn:microsoft.com/office/officeart/2005/8/layout/list1"/>
    <dgm:cxn modelId="{F0F0C92A-2AEC-4AAF-995C-9D1F58CD5682}" type="presParOf" srcId="{CF7CEDE2-4669-4E07-8ED7-B00457F02DD8}" destId="{805B3E49-4D1C-44BF-A9DA-4CB14D35A8C6}" srcOrd="0" destOrd="0" presId="urn:microsoft.com/office/officeart/2005/8/layout/list1"/>
    <dgm:cxn modelId="{23E7D0DE-11A1-4895-A7E3-124955DCD959}" type="presParOf" srcId="{CF7CEDE2-4669-4E07-8ED7-B00457F02DD8}" destId="{D6E056D2-E6A4-4860-9A34-37C14C0DFEBF}" srcOrd="1" destOrd="0" presId="urn:microsoft.com/office/officeart/2005/8/layout/list1"/>
    <dgm:cxn modelId="{924120FD-3D15-4F22-84F4-7A0CB9FDFB34}" type="presParOf" srcId="{545C1EEF-3638-4933-AFF1-1FF4DAFBD736}" destId="{52E9B666-6FF2-47B5-8B0D-5C06A6604219}" srcOrd="5" destOrd="0" presId="urn:microsoft.com/office/officeart/2005/8/layout/list1"/>
    <dgm:cxn modelId="{2872B7FE-AF6B-4472-9FDD-0DD0460A1A9B}" type="presParOf" srcId="{545C1EEF-3638-4933-AFF1-1FF4DAFBD736}" destId="{E0A8F94E-148A-478E-A95B-252C46E6188C}" srcOrd="6" destOrd="0" presId="urn:microsoft.com/office/officeart/2005/8/layout/list1"/>
    <dgm:cxn modelId="{5D65D381-4837-43E5-A5AA-728E6F9D6E3E}" type="presParOf" srcId="{545C1EEF-3638-4933-AFF1-1FF4DAFBD736}" destId="{55D817FA-F352-47B7-AAD2-CD86699FB82A}" srcOrd="7" destOrd="0" presId="urn:microsoft.com/office/officeart/2005/8/layout/list1"/>
    <dgm:cxn modelId="{A1F13EAF-091C-448E-A3CE-F278326F9095}" type="presParOf" srcId="{545C1EEF-3638-4933-AFF1-1FF4DAFBD736}" destId="{DEAB9431-E6F7-4B8A-B723-56680E4DAB2C}" srcOrd="8" destOrd="0" presId="urn:microsoft.com/office/officeart/2005/8/layout/list1"/>
    <dgm:cxn modelId="{5FE74A79-3D8E-46FD-AFEE-D92D6D60C5DA}" type="presParOf" srcId="{DEAB9431-E6F7-4B8A-B723-56680E4DAB2C}" destId="{A2FC3254-34D2-4C3F-ACF1-A45A6EB6894B}" srcOrd="0" destOrd="0" presId="urn:microsoft.com/office/officeart/2005/8/layout/list1"/>
    <dgm:cxn modelId="{FBB1E08A-3A2A-4A21-B555-6BC246CD0F88}" type="presParOf" srcId="{DEAB9431-E6F7-4B8A-B723-56680E4DAB2C}" destId="{65D6C6B9-3C05-44B9-AAF6-39AF95F189A5}" srcOrd="1" destOrd="0" presId="urn:microsoft.com/office/officeart/2005/8/layout/list1"/>
    <dgm:cxn modelId="{A8888925-62D8-4103-A0C8-6B3C3F5B031D}" type="presParOf" srcId="{545C1EEF-3638-4933-AFF1-1FF4DAFBD736}" destId="{F8E37740-CB41-4898-897F-8873FBA788F6}" srcOrd="9" destOrd="0" presId="urn:microsoft.com/office/officeart/2005/8/layout/list1"/>
    <dgm:cxn modelId="{E3DEC560-AB51-4FF0-9152-3DD89CE3135E}" type="presParOf" srcId="{545C1EEF-3638-4933-AFF1-1FF4DAFBD736}" destId="{D05028A6-6444-4599-B93C-4A9249E3AF7E}" srcOrd="10" destOrd="0" presId="urn:microsoft.com/office/officeart/2005/8/layout/list1"/>
    <dgm:cxn modelId="{840EF570-D7A7-4080-829F-3E558FF8A525}" type="presParOf" srcId="{545C1EEF-3638-4933-AFF1-1FF4DAFBD736}" destId="{A29A0FB2-88AA-4CD4-8541-B763A9A16727}" srcOrd="11" destOrd="0" presId="urn:microsoft.com/office/officeart/2005/8/layout/list1"/>
    <dgm:cxn modelId="{DBF84A5B-9D5A-49F0-8C86-0F57CD3F7CF7}" type="presParOf" srcId="{545C1EEF-3638-4933-AFF1-1FF4DAFBD736}" destId="{D2BADD2C-DCDF-4541-B2C2-D35622345E9B}" srcOrd="12" destOrd="0" presId="urn:microsoft.com/office/officeart/2005/8/layout/list1"/>
    <dgm:cxn modelId="{B25C07EA-A714-4255-BE11-A0DB1B54F62D}" type="presParOf" srcId="{D2BADD2C-DCDF-4541-B2C2-D35622345E9B}" destId="{F27AE1DF-6B66-40C9-A471-BB085A9BBF46}" srcOrd="0" destOrd="0" presId="urn:microsoft.com/office/officeart/2005/8/layout/list1"/>
    <dgm:cxn modelId="{4E298D92-83EC-4049-8DD6-2DFDD1251F89}" type="presParOf" srcId="{D2BADD2C-DCDF-4541-B2C2-D35622345E9B}" destId="{0AE94D4B-4DB7-466D-A027-F39F7494183C}" srcOrd="1" destOrd="0" presId="urn:microsoft.com/office/officeart/2005/8/layout/list1"/>
    <dgm:cxn modelId="{82E0E8D3-FD21-4333-BEFA-4BF773F86C61}" type="presParOf" srcId="{545C1EEF-3638-4933-AFF1-1FF4DAFBD736}" destId="{7676E9DC-222F-49CC-8D88-329F49B6081F}" srcOrd="13" destOrd="0" presId="urn:microsoft.com/office/officeart/2005/8/layout/list1"/>
    <dgm:cxn modelId="{E02E3B13-FBC5-4D40-83AD-151837CE2543}" type="presParOf" srcId="{545C1EEF-3638-4933-AFF1-1FF4DAFBD736}" destId="{B26B7EEC-2DD1-40FA-8D0D-5E0B1CF34AD7}" srcOrd="14" destOrd="0" presId="urn:microsoft.com/office/officeart/2005/8/layout/list1"/>
    <dgm:cxn modelId="{EC1E0F20-504F-413B-8069-169C49E25CC8}" type="presParOf" srcId="{545C1EEF-3638-4933-AFF1-1FF4DAFBD736}" destId="{1ED317F3-3A59-4B22-A039-44FCD784AC97}" srcOrd="15" destOrd="0" presId="urn:microsoft.com/office/officeart/2005/8/layout/list1"/>
    <dgm:cxn modelId="{3DE6F2CD-21BA-48A6-B394-DF3F931E5D03}" type="presParOf" srcId="{545C1EEF-3638-4933-AFF1-1FF4DAFBD736}" destId="{7B0681B2-DDD6-48DF-A3AB-FCCB47CE385A}" srcOrd="16" destOrd="0" presId="urn:microsoft.com/office/officeart/2005/8/layout/list1"/>
    <dgm:cxn modelId="{3329ABD6-E273-46EC-A331-15FC815CA6AD}" type="presParOf" srcId="{7B0681B2-DDD6-48DF-A3AB-FCCB47CE385A}" destId="{B1ED2F39-4BC0-4881-BBE6-97C967251885}" srcOrd="0" destOrd="0" presId="urn:microsoft.com/office/officeart/2005/8/layout/list1"/>
    <dgm:cxn modelId="{49CC7297-BFED-4E84-905B-4B97731A5913}" type="presParOf" srcId="{7B0681B2-DDD6-48DF-A3AB-FCCB47CE385A}" destId="{87BB4596-AA5F-49DA-A600-AEFE081E4334}" srcOrd="1" destOrd="0" presId="urn:microsoft.com/office/officeart/2005/8/layout/list1"/>
    <dgm:cxn modelId="{5E01FC9F-FDAD-4CF9-8F7C-EF52E8A7F095}" type="presParOf" srcId="{545C1EEF-3638-4933-AFF1-1FF4DAFBD736}" destId="{680C9CAD-E7B9-4699-8A99-E6C5E3D19B67}" srcOrd="17" destOrd="0" presId="urn:microsoft.com/office/officeart/2005/8/layout/list1"/>
    <dgm:cxn modelId="{E422846C-DD76-4331-B2E1-5AFD2D127AAA}" type="presParOf" srcId="{545C1EEF-3638-4933-AFF1-1FF4DAFBD736}" destId="{8B722FAE-E55A-4EBF-BE2F-21D881BD645B}" srcOrd="18" destOrd="0" presId="urn:microsoft.com/office/officeart/2005/8/layout/list1"/>
    <dgm:cxn modelId="{31C8AF9F-DD26-4F4F-84E9-05F657C656C0}" type="presParOf" srcId="{545C1EEF-3638-4933-AFF1-1FF4DAFBD736}" destId="{645624B0-9E4B-401B-8E9C-79EE4C686EBF}" srcOrd="19" destOrd="0" presId="urn:microsoft.com/office/officeart/2005/8/layout/list1"/>
    <dgm:cxn modelId="{62C607DE-7E75-4B6D-91D3-C562B46A163A}" type="presParOf" srcId="{545C1EEF-3638-4933-AFF1-1FF4DAFBD736}" destId="{188E2967-BBA3-4AF0-9404-849200C4387D}" srcOrd="20" destOrd="0" presId="urn:microsoft.com/office/officeart/2005/8/layout/list1"/>
    <dgm:cxn modelId="{BD7A4DD7-9890-40C8-96A7-86558D70C4A0}" type="presParOf" srcId="{188E2967-BBA3-4AF0-9404-849200C4387D}" destId="{2D292E5B-F7E3-4DFE-8C6C-14CB75F5C7CC}" srcOrd="0" destOrd="0" presId="urn:microsoft.com/office/officeart/2005/8/layout/list1"/>
    <dgm:cxn modelId="{9FC37E20-E261-4A32-8625-0706FC99C223}" type="presParOf" srcId="{188E2967-BBA3-4AF0-9404-849200C4387D}" destId="{2C2ABCBB-9A4C-4918-9104-514C6C843D23}" srcOrd="1" destOrd="0" presId="urn:microsoft.com/office/officeart/2005/8/layout/list1"/>
    <dgm:cxn modelId="{BCA4EA85-8A57-46B8-BD9C-25AE9E369451}" type="presParOf" srcId="{545C1EEF-3638-4933-AFF1-1FF4DAFBD736}" destId="{4077C1CB-AFB8-43B5-9562-8DE08A736DF7}" srcOrd="21" destOrd="0" presId="urn:microsoft.com/office/officeart/2005/8/layout/list1"/>
    <dgm:cxn modelId="{D1944FAF-1C3D-4ECD-A166-89BBFFF32248}" type="presParOf" srcId="{545C1EEF-3638-4933-AFF1-1FF4DAFBD736}" destId="{0DC85248-C7B9-40F8-9978-6018C27B8053}" srcOrd="22" destOrd="0" presId="urn:microsoft.com/office/officeart/2005/8/layout/list1"/>
    <dgm:cxn modelId="{D35BCD82-242F-498A-8D65-8678052A149A}" type="presParOf" srcId="{545C1EEF-3638-4933-AFF1-1FF4DAFBD736}" destId="{F152BF74-DD14-4251-8554-0D1ADE826CDC}" srcOrd="23" destOrd="0" presId="urn:microsoft.com/office/officeart/2005/8/layout/list1"/>
    <dgm:cxn modelId="{C75362B8-AD9D-42AD-9F15-F829DFD2C9CD}" type="presParOf" srcId="{545C1EEF-3638-4933-AFF1-1FF4DAFBD736}" destId="{40B74EDB-02CD-4A2D-87FF-DF3283B1514E}" srcOrd="24" destOrd="0" presId="urn:microsoft.com/office/officeart/2005/8/layout/list1"/>
    <dgm:cxn modelId="{743C86B2-87FE-4DB2-8459-C0BCCB61F35A}" type="presParOf" srcId="{40B74EDB-02CD-4A2D-87FF-DF3283B1514E}" destId="{51A6445D-6A3B-457E-A99E-24937E673115}" srcOrd="0" destOrd="0" presId="urn:microsoft.com/office/officeart/2005/8/layout/list1"/>
    <dgm:cxn modelId="{8890E44A-581D-4DB1-AA90-E5C671F929E1}" type="presParOf" srcId="{40B74EDB-02CD-4A2D-87FF-DF3283B1514E}" destId="{29AC0E85-EC3E-4D75-9F45-D357DBAF3619}" srcOrd="1" destOrd="0" presId="urn:microsoft.com/office/officeart/2005/8/layout/list1"/>
    <dgm:cxn modelId="{9B457F11-A9AD-4468-A8AD-92F7F4A7901A}" type="presParOf" srcId="{545C1EEF-3638-4933-AFF1-1FF4DAFBD736}" destId="{BB08ECE9-5248-4FE3-B962-E10BB33FA512}" srcOrd="25" destOrd="0" presId="urn:microsoft.com/office/officeart/2005/8/layout/list1"/>
    <dgm:cxn modelId="{C33D88DB-C719-4EE0-854A-6C3D173DB6B8}" type="presParOf" srcId="{545C1EEF-3638-4933-AFF1-1FF4DAFBD736}" destId="{058D5D97-0C01-407A-94BF-B7A075CC7D2B}" srcOrd="26" destOrd="0" presId="urn:microsoft.com/office/officeart/2005/8/layout/list1"/>
    <dgm:cxn modelId="{43EB6932-0505-4DFA-9740-E9F67E2CF72A}" type="presParOf" srcId="{545C1EEF-3638-4933-AFF1-1FF4DAFBD736}" destId="{C6A47427-CAFA-445C-B70C-BDB66261F024}" srcOrd="27" destOrd="0" presId="urn:microsoft.com/office/officeart/2005/8/layout/list1"/>
    <dgm:cxn modelId="{2652C1F5-E933-445A-AF2C-B20F3BCECDFC}" type="presParOf" srcId="{545C1EEF-3638-4933-AFF1-1FF4DAFBD736}" destId="{586D898B-FFD4-46E5-8AF9-2E91DFDA2898}" srcOrd="28" destOrd="0" presId="urn:microsoft.com/office/officeart/2005/8/layout/list1"/>
    <dgm:cxn modelId="{D2C5EB67-8D64-4156-A9AC-DE079CBD5A83}" type="presParOf" srcId="{586D898B-FFD4-46E5-8AF9-2E91DFDA2898}" destId="{8CE20735-F98E-4490-B0C0-547AE82A3A5B}" srcOrd="0" destOrd="0" presId="urn:microsoft.com/office/officeart/2005/8/layout/list1"/>
    <dgm:cxn modelId="{D1C814C3-666B-4F2D-9514-468A6581564B}" type="presParOf" srcId="{586D898B-FFD4-46E5-8AF9-2E91DFDA2898}" destId="{12A38942-FCE7-45ED-B739-5BAC2EF3B79C}" srcOrd="1" destOrd="0" presId="urn:microsoft.com/office/officeart/2005/8/layout/list1"/>
    <dgm:cxn modelId="{D344D19C-E7C8-4D32-BB57-14CEA9D6C8B3}" type="presParOf" srcId="{545C1EEF-3638-4933-AFF1-1FF4DAFBD736}" destId="{7DDDE8A6-19D9-47B9-AA7C-58880C2CD69D}" srcOrd="29" destOrd="0" presId="urn:microsoft.com/office/officeart/2005/8/layout/list1"/>
    <dgm:cxn modelId="{CB8190A8-EEC7-42C8-BECD-63E7E383E67E}" type="presParOf" srcId="{545C1EEF-3638-4933-AFF1-1FF4DAFBD736}" destId="{58AAADBC-41BE-4A59-AA52-583ADE55CB74}" srcOrd="30" destOrd="0" presId="urn:microsoft.com/office/officeart/2005/8/layout/list1"/>
    <dgm:cxn modelId="{784B33E9-4C94-4C27-A7B4-680569B5C175}" type="presParOf" srcId="{545C1EEF-3638-4933-AFF1-1FF4DAFBD736}" destId="{81D29C71-3EF9-4E12-8FDD-9C758F4983BA}" srcOrd="31" destOrd="0" presId="urn:microsoft.com/office/officeart/2005/8/layout/list1"/>
    <dgm:cxn modelId="{71178AB0-19F0-4818-B0A2-02EF88D0D204}" type="presParOf" srcId="{545C1EEF-3638-4933-AFF1-1FF4DAFBD736}" destId="{7B686BE2-4A0D-4606-8639-439AA0382985}" srcOrd="32" destOrd="0" presId="urn:microsoft.com/office/officeart/2005/8/layout/list1"/>
    <dgm:cxn modelId="{E68F7511-4E89-48B0-9258-8ADF4BEFE2BD}" type="presParOf" srcId="{7B686BE2-4A0D-4606-8639-439AA0382985}" destId="{175012A0-732A-4796-97DD-D1D79DBD1D6A}" srcOrd="0" destOrd="0" presId="urn:microsoft.com/office/officeart/2005/8/layout/list1"/>
    <dgm:cxn modelId="{BFA15A71-25ED-4A0F-B5F1-6F843D7B056C}" type="presParOf" srcId="{7B686BE2-4A0D-4606-8639-439AA0382985}" destId="{FC1C066A-C300-4ED1-89FB-BEA16A8287F7}" srcOrd="1" destOrd="0" presId="urn:microsoft.com/office/officeart/2005/8/layout/list1"/>
    <dgm:cxn modelId="{ED70D6EC-7059-4E2E-960F-EC5A11ABAB81}" type="presParOf" srcId="{545C1EEF-3638-4933-AFF1-1FF4DAFBD736}" destId="{03261243-2DA5-495D-A950-12CBE0F9D2EF}" srcOrd="33" destOrd="0" presId="urn:microsoft.com/office/officeart/2005/8/layout/list1"/>
    <dgm:cxn modelId="{4C9F97DF-15C5-479C-B693-3613E3F637E1}" type="presParOf" srcId="{545C1EEF-3638-4933-AFF1-1FF4DAFBD736}" destId="{ED7AD26F-76B2-49D9-A71E-AE6FA68AF842}" srcOrd="3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E5C2B-B311-484D-8A50-34C3827EF14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08EE442F-E296-4A0F-9C8F-9C234CBFC27E}">
      <dgm:prSet phldrT="[Text]" custT="1"/>
      <dgm:spPr/>
      <dgm:t>
        <a:bodyPr/>
        <a:lstStyle/>
        <a:p>
          <a:r>
            <a:rPr lang="en-US" sz="2000" b="1" smtClean="0">
              <a:solidFill>
                <a:srgbClr val="FF0000"/>
              </a:solidFill>
            </a:rPr>
            <a:t>(1) </a:t>
          </a:r>
          <a:r>
            <a:rPr lang="vi-VN" sz="2400" b="1" smtClean="0">
              <a:effectLst/>
              <a:latin typeface="Times New Roman" panose="02020603050405020304" pitchFamily="18" charset="0"/>
              <a:cs typeface="Times New Roman" panose="02020603050405020304" pitchFamily="18" charset="0"/>
            </a:rPr>
            <a:t>Các gói tin đồng bộ trạng thái xử lý, tr</a:t>
          </a:r>
          <a:r>
            <a:rPr lang="en-US" sz="2400" b="1" smtClean="0">
              <a:effectLst/>
              <a:latin typeface="Times New Roman" panose="02020603050405020304" pitchFamily="18" charset="0"/>
              <a:cs typeface="Times New Roman" panose="02020603050405020304" pitchFamily="18" charset="0"/>
            </a:rPr>
            <a:t>ả </a:t>
          </a:r>
          <a:r>
            <a:rPr lang="vi-VN" sz="2400" b="1" smtClean="0">
              <a:effectLst/>
              <a:latin typeface="Times New Roman" panose="02020603050405020304" pitchFamily="18" charset="0"/>
              <a:cs typeface="Times New Roman" panose="02020603050405020304" pitchFamily="18" charset="0"/>
            </a:rPr>
            <a:t>kết quả giải quyết thủ tục hành chính (Document)</a:t>
          </a:r>
          <a:r>
            <a:rPr lang="en-US" sz="2400" b="1" smtClean="0">
              <a:solidFill>
                <a:srgbClr val="FF0000"/>
              </a:solidFill>
            </a:rPr>
            <a:t> </a:t>
          </a:r>
          <a:r>
            <a:rPr lang="en-US" sz="2400" b="1" smtClean="0">
              <a:solidFill>
                <a:schemeClr val="accent3">
                  <a:lumMod val="50000"/>
                </a:schemeClr>
              </a:solidFill>
            </a:rPr>
            <a:t> </a:t>
          </a:r>
          <a:endParaRPr lang="en-US" sz="2000" b="1">
            <a:solidFill>
              <a:schemeClr val="accent3">
                <a:lumMod val="50000"/>
              </a:schemeClr>
            </a:solidFill>
          </a:endParaRPr>
        </a:p>
      </dgm:t>
    </dgm:pt>
    <dgm:pt modelId="{94810001-147B-436F-9F0B-831AC1A8D7D4}" type="parTrans" cxnId="{597A28C2-0C7C-436E-AC28-52C125D7571C}">
      <dgm:prSet/>
      <dgm:spPr/>
      <dgm:t>
        <a:bodyPr/>
        <a:lstStyle/>
        <a:p>
          <a:endParaRPr lang="en-US"/>
        </a:p>
      </dgm:t>
    </dgm:pt>
    <dgm:pt modelId="{ADE76E79-BCDB-45BA-A436-10A219A4A1ED}" type="sibTrans" cxnId="{597A28C2-0C7C-436E-AC28-52C125D7571C}">
      <dgm:prSet/>
      <dgm:spPr/>
      <dgm:t>
        <a:bodyPr/>
        <a:lstStyle/>
        <a:p>
          <a:endParaRPr lang="en-US"/>
        </a:p>
      </dgm:t>
    </dgm:pt>
    <dgm:pt modelId="{7C6756A7-E511-407E-BC28-E4306EED2F20}">
      <dgm:prSet phldrT="[Text]" custT="1"/>
      <dgm:spPr/>
      <dgm:t>
        <a:bodyPr/>
        <a:lstStyle/>
        <a:p>
          <a:r>
            <a:rPr lang="en-US" sz="2000" b="1" smtClean="0">
              <a:solidFill>
                <a:srgbClr val="FF0000"/>
              </a:solidFill>
            </a:rPr>
            <a:t>(2) </a:t>
          </a:r>
          <a:r>
            <a:rPr lang="vi-VN" sz="2400" b="1" smtClean="0">
              <a:effectLst/>
              <a:latin typeface="Times New Roman" panose="02020603050405020304" pitchFamily="18" charset="0"/>
              <a:cs typeface="Times New Roman" panose="02020603050405020304" pitchFamily="18" charset="0"/>
            </a:rPr>
            <a:t>Gói tin đồng bộ số liệu thăm dò ý kiến, đánh giá chất lượng dịch vụ hành chính công (Vote)</a:t>
          </a:r>
          <a:r>
            <a:rPr lang="en-US" sz="2400" b="1" smtClean="0">
              <a:effectLst/>
              <a:latin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cs typeface="Times New Roman" panose="02020603050405020304" pitchFamily="18" charset="0"/>
          </a:endParaRPr>
        </a:p>
      </dgm:t>
    </dgm:pt>
    <dgm:pt modelId="{F2E76374-A223-4D80-A7E2-983EB3CA1C91}" type="parTrans" cxnId="{B5B3A869-5F68-41A2-BA42-D5B69439E4ED}">
      <dgm:prSet/>
      <dgm:spPr/>
      <dgm:t>
        <a:bodyPr/>
        <a:lstStyle/>
        <a:p>
          <a:endParaRPr lang="en-US"/>
        </a:p>
      </dgm:t>
    </dgm:pt>
    <dgm:pt modelId="{2BF22F87-7A18-4CD8-8877-E0EF8078D098}" type="sibTrans" cxnId="{B5B3A869-5F68-41A2-BA42-D5B69439E4ED}">
      <dgm:prSet/>
      <dgm:spPr/>
      <dgm:t>
        <a:bodyPr/>
        <a:lstStyle/>
        <a:p>
          <a:endParaRPr lang="en-US"/>
        </a:p>
      </dgm:t>
    </dgm:pt>
    <dgm:pt modelId="{5128B13B-1DF5-4638-9116-13CDB2564BC7}">
      <dgm:prSet phldrT="[Text]" custT="1"/>
      <dgm:spPr/>
      <dgm:t>
        <a:bodyPr/>
        <a:lstStyle/>
        <a:p>
          <a:r>
            <a:rPr lang="en-US" sz="2000" b="1" smtClean="0">
              <a:solidFill>
                <a:srgbClr val="FF0000"/>
              </a:solidFill>
            </a:rPr>
            <a:t>(3) </a:t>
          </a:r>
          <a:r>
            <a:rPr lang="vi-VN" sz="2400" b="1" smtClean="0">
              <a:effectLst/>
              <a:latin typeface="Times New Roman" panose="02020603050405020304" pitchFamily="18" charset="0"/>
              <a:cs typeface="Times New Roman" panose="02020603050405020304" pitchFamily="18" charset="0"/>
            </a:rPr>
            <a:t>Gói tin đồng bộ số liệu thống kê về tiếp nhận, xử lý, tra kết qu</a:t>
          </a:r>
          <a:r>
            <a:rPr lang="en-US" sz="2400" b="1" smtClean="0">
              <a:effectLst/>
              <a:latin typeface="Times New Roman" panose="02020603050405020304" pitchFamily="18" charset="0"/>
              <a:cs typeface="Times New Roman" panose="02020603050405020304" pitchFamily="18" charset="0"/>
            </a:rPr>
            <a:t>ả</a:t>
          </a:r>
          <a:r>
            <a:rPr lang="vi-VN" sz="2400" b="1" smtClean="0">
              <a:effectLst/>
              <a:latin typeface="Times New Roman" panose="02020603050405020304" pitchFamily="18" charset="0"/>
              <a:cs typeface="Times New Roman" panose="02020603050405020304" pitchFamily="18" charset="0"/>
            </a:rPr>
            <a:t> gi</a:t>
          </a:r>
          <a:r>
            <a:rPr lang="en-US" sz="2400" b="1" smtClean="0">
              <a:effectLst/>
              <a:latin typeface="Times New Roman" panose="02020603050405020304" pitchFamily="18" charset="0"/>
              <a:cs typeface="Times New Roman" panose="02020603050405020304" pitchFamily="18" charset="0"/>
            </a:rPr>
            <a:t>ả</a:t>
          </a:r>
          <a:r>
            <a:rPr lang="vi-VN" sz="2400" b="1" smtClean="0">
              <a:effectLst/>
              <a:latin typeface="Times New Roman" panose="02020603050405020304" pitchFamily="18" charset="0"/>
              <a:cs typeface="Times New Roman" panose="02020603050405020304" pitchFamily="18" charset="0"/>
            </a:rPr>
            <a:t>i quyết thủ tục hành chính (Statistic)</a:t>
          </a:r>
          <a:r>
            <a:rPr lang="en-US" sz="2400" b="1" smtClean="0">
              <a:effectLst/>
              <a:latin typeface="Times New Roman" panose="02020603050405020304" pitchFamily="18" charset="0"/>
              <a:cs typeface="Times New Roman" panose="02020603050405020304" pitchFamily="18" charset="0"/>
            </a:rPr>
            <a:t>  </a:t>
          </a:r>
          <a:endParaRPr lang="en-US" sz="2400" b="1">
            <a:effectLst/>
            <a:latin typeface="Times New Roman" panose="02020603050405020304" pitchFamily="18" charset="0"/>
            <a:cs typeface="Times New Roman" panose="02020603050405020304" pitchFamily="18" charset="0"/>
          </a:endParaRPr>
        </a:p>
      </dgm:t>
    </dgm:pt>
    <dgm:pt modelId="{2A55D22B-AD2F-427C-96F1-315EF2B05206}" type="parTrans" cxnId="{E13638B0-9BCD-4E72-9C41-F0854EA55879}">
      <dgm:prSet/>
      <dgm:spPr/>
      <dgm:t>
        <a:bodyPr/>
        <a:lstStyle/>
        <a:p>
          <a:endParaRPr lang="en-US"/>
        </a:p>
      </dgm:t>
    </dgm:pt>
    <dgm:pt modelId="{AEF05056-A737-4089-AE0A-24BEB4AFF56F}" type="sibTrans" cxnId="{E13638B0-9BCD-4E72-9C41-F0854EA55879}">
      <dgm:prSet/>
      <dgm:spPr/>
      <dgm:t>
        <a:bodyPr/>
        <a:lstStyle/>
        <a:p>
          <a:endParaRPr lang="en-US"/>
        </a:p>
      </dgm:t>
    </dgm:pt>
    <dgm:pt modelId="{545C1EEF-3638-4933-AFF1-1FF4DAFBD736}" type="pres">
      <dgm:prSet presAssocID="{6DFE5C2B-B311-484D-8A50-34C3827EF147}" presName="linear" presStyleCnt="0">
        <dgm:presLayoutVars>
          <dgm:dir/>
          <dgm:animLvl val="lvl"/>
          <dgm:resizeHandles val="exact"/>
        </dgm:presLayoutVars>
      </dgm:prSet>
      <dgm:spPr/>
      <dgm:t>
        <a:bodyPr/>
        <a:lstStyle/>
        <a:p>
          <a:endParaRPr lang="en-US"/>
        </a:p>
      </dgm:t>
    </dgm:pt>
    <dgm:pt modelId="{BF59EB59-F6A0-44C7-9041-0AE4AC81D872}" type="pres">
      <dgm:prSet presAssocID="{08EE442F-E296-4A0F-9C8F-9C234CBFC27E}" presName="parentLin" presStyleCnt="0"/>
      <dgm:spPr/>
    </dgm:pt>
    <dgm:pt modelId="{9798DB5D-CD9F-4920-A976-CE15D25E0201}" type="pres">
      <dgm:prSet presAssocID="{08EE442F-E296-4A0F-9C8F-9C234CBFC27E}" presName="parentLeftMargin" presStyleLbl="node1" presStyleIdx="0" presStyleCnt="3"/>
      <dgm:spPr/>
      <dgm:t>
        <a:bodyPr/>
        <a:lstStyle/>
        <a:p>
          <a:endParaRPr lang="en-US"/>
        </a:p>
      </dgm:t>
    </dgm:pt>
    <dgm:pt modelId="{CAA12CB8-6C5C-4FBC-B31A-2FBEE3EF42D0}" type="pres">
      <dgm:prSet presAssocID="{08EE442F-E296-4A0F-9C8F-9C234CBFC27E}" presName="parentText" presStyleLbl="node1" presStyleIdx="0" presStyleCnt="3" custScaleX="144074" custLinFactNeighborX="-31680">
        <dgm:presLayoutVars>
          <dgm:chMax val="0"/>
          <dgm:bulletEnabled val="1"/>
        </dgm:presLayoutVars>
      </dgm:prSet>
      <dgm:spPr/>
      <dgm:t>
        <a:bodyPr/>
        <a:lstStyle/>
        <a:p>
          <a:endParaRPr lang="en-US"/>
        </a:p>
      </dgm:t>
    </dgm:pt>
    <dgm:pt modelId="{2485D306-6385-4D0A-AD01-4BF27947A011}" type="pres">
      <dgm:prSet presAssocID="{08EE442F-E296-4A0F-9C8F-9C234CBFC27E}" presName="negativeSpace" presStyleCnt="0"/>
      <dgm:spPr/>
    </dgm:pt>
    <dgm:pt modelId="{28CDEA8B-704B-4914-8F3B-83F10C2E77AA}" type="pres">
      <dgm:prSet presAssocID="{08EE442F-E296-4A0F-9C8F-9C234CBFC27E}" presName="childText" presStyleLbl="conFgAcc1" presStyleIdx="0" presStyleCnt="3" custLinFactNeighborY="0">
        <dgm:presLayoutVars>
          <dgm:bulletEnabled val="1"/>
        </dgm:presLayoutVars>
      </dgm:prSet>
      <dgm:spPr/>
    </dgm:pt>
    <dgm:pt modelId="{088655DE-5064-4F4B-8569-ABABC4BD60AD}" type="pres">
      <dgm:prSet presAssocID="{ADE76E79-BCDB-45BA-A436-10A219A4A1ED}" presName="spaceBetweenRectangles" presStyleCnt="0"/>
      <dgm:spPr/>
    </dgm:pt>
    <dgm:pt modelId="{C3F4AAA8-5FC1-43C8-B882-02877F23B58F}" type="pres">
      <dgm:prSet presAssocID="{7C6756A7-E511-407E-BC28-E4306EED2F20}" presName="parentLin" presStyleCnt="0"/>
      <dgm:spPr/>
    </dgm:pt>
    <dgm:pt modelId="{39D2EA83-445C-4439-8D75-F21C1240469D}" type="pres">
      <dgm:prSet presAssocID="{7C6756A7-E511-407E-BC28-E4306EED2F20}" presName="parentLeftMargin" presStyleLbl="node1" presStyleIdx="0" presStyleCnt="3"/>
      <dgm:spPr/>
      <dgm:t>
        <a:bodyPr/>
        <a:lstStyle/>
        <a:p>
          <a:endParaRPr lang="en-US"/>
        </a:p>
      </dgm:t>
    </dgm:pt>
    <dgm:pt modelId="{5A7CDFFD-5F4A-41C4-8473-D9F619F25235}" type="pres">
      <dgm:prSet presAssocID="{7C6756A7-E511-407E-BC28-E4306EED2F20}" presName="parentText" presStyleLbl="node1" presStyleIdx="1" presStyleCnt="3" custScaleX="142857" custLinFactNeighborX="-30936">
        <dgm:presLayoutVars>
          <dgm:chMax val="0"/>
          <dgm:bulletEnabled val="1"/>
        </dgm:presLayoutVars>
      </dgm:prSet>
      <dgm:spPr/>
      <dgm:t>
        <a:bodyPr/>
        <a:lstStyle/>
        <a:p>
          <a:endParaRPr lang="en-US"/>
        </a:p>
      </dgm:t>
    </dgm:pt>
    <dgm:pt modelId="{BE770299-5889-4950-A5D9-F999906B4060}" type="pres">
      <dgm:prSet presAssocID="{7C6756A7-E511-407E-BC28-E4306EED2F20}" presName="negativeSpace" presStyleCnt="0"/>
      <dgm:spPr/>
    </dgm:pt>
    <dgm:pt modelId="{560BBA19-7923-4524-A54A-E25B53725E0D}" type="pres">
      <dgm:prSet presAssocID="{7C6756A7-E511-407E-BC28-E4306EED2F20}" presName="childText" presStyleLbl="conFgAcc1" presStyleIdx="1" presStyleCnt="3">
        <dgm:presLayoutVars>
          <dgm:bulletEnabled val="1"/>
        </dgm:presLayoutVars>
      </dgm:prSet>
      <dgm:spPr/>
    </dgm:pt>
    <dgm:pt modelId="{6C454579-2C5A-4D1A-B148-6F6D986B7190}" type="pres">
      <dgm:prSet presAssocID="{2BF22F87-7A18-4CD8-8877-E0EF8078D098}" presName="spaceBetweenRectangles" presStyleCnt="0"/>
      <dgm:spPr/>
    </dgm:pt>
    <dgm:pt modelId="{FEDE1660-B219-4675-8B52-562591C4EBF4}" type="pres">
      <dgm:prSet presAssocID="{5128B13B-1DF5-4638-9116-13CDB2564BC7}" presName="parentLin" presStyleCnt="0"/>
      <dgm:spPr/>
    </dgm:pt>
    <dgm:pt modelId="{BE479E6E-FA7C-4753-A482-2F8E07F3555E}" type="pres">
      <dgm:prSet presAssocID="{5128B13B-1DF5-4638-9116-13CDB2564BC7}" presName="parentLeftMargin" presStyleLbl="node1" presStyleIdx="1" presStyleCnt="3"/>
      <dgm:spPr/>
      <dgm:t>
        <a:bodyPr/>
        <a:lstStyle/>
        <a:p>
          <a:endParaRPr lang="en-US"/>
        </a:p>
      </dgm:t>
    </dgm:pt>
    <dgm:pt modelId="{124B66F1-DE5D-4F77-BC27-44A08E8CD58D}" type="pres">
      <dgm:prSet presAssocID="{5128B13B-1DF5-4638-9116-13CDB2564BC7}" presName="parentText" presStyleLbl="node1" presStyleIdx="2" presStyleCnt="3" custScaleX="136987" custLinFactNeighborX="-27842" custLinFactNeighborY="4440">
        <dgm:presLayoutVars>
          <dgm:chMax val="0"/>
          <dgm:bulletEnabled val="1"/>
        </dgm:presLayoutVars>
      </dgm:prSet>
      <dgm:spPr/>
      <dgm:t>
        <a:bodyPr/>
        <a:lstStyle/>
        <a:p>
          <a:endParaRPr lang="en-US"/>
        </a:p>
      </dgm:t>
    </dgm:pt>
    <dgm:pt modelId="{1F6F99B9-C14B-4359-B736-B843F73B38B6}" type="pres">
      <dgm:prSet presAssocID="{5128B13B-1DF5-4638-9116-13CDB2564BC7}" presName="negativeSpace" presStyleCnt="0"/>
      <dgm:spPr/>
    </dgm:pt>
    <dgm:pt modelId="{12763C0C-1DFA-4C0A-8FD2-E217EE1EA7AE}" type="pres">
      <dgm:prSet presAssocID="{5128B13B-1DF5-4638-9116-13CDB2564BC7}" presName="childText" presStyleLbl="conFgAcc1" presStyleIdx="2" presStyleCnt="3" custLinFactY="34657" custLinFactNeighborX="859" custLinFactNeighborY="100000">
        <dgm:presLayoutVars>
          <dgm:bulletEnabled val="1"/>
        </dgm:presLayoutVars>
      </dgm:prSet>
      <dgm:spPr/>
    </dgm:pt>
  </dgm:ptLst>
  <dgm:cxnLst>
    <dgm:cxn modelId="{28E5A44C-5B5F-4F75-92C8-CE4C937DAF50}" type="presOf" srcId="{08EE442F-E296-4A0F-9C8F-9C234CBFC27E}" destId="{CAA12CB8-6C5C-4FBC-B31A-2FBEE3EF42D0}" srcOrd="1" destOrd="0" presId="urn:microsoft.com/office/officeart/2005/8/layout/list1"/>
    <dgm:cxn modelId="{9DBC2A2C-AB12-4715-8F35-73E6092ED691}" type="presOf" srcId="{08EE442F-E296-4A0F-9C8F-9C234CBFC27E}" destId="{9798DB5D-CD9F-4920-A976-CE15D25E0201}" srcOrd="0" destOrd="0" presId="urn:microsoft.com/office/officeart/2005/8/layout/list1"/>
    <dgm:cxn modelId="{DF6DDBCA-0746-42D6-AC06-2C835250D904}" type="presOf" srcId="{6DFE5C2B-B311-484D-8A50-34C3827EF147}" destId="{545C1EEF-3638-4933-AFF1-1FF4DAFBD736}" srcOrd="0" destOrd="0" presId="urn:microsoft.com/office/officeart/2005/8/layout/list1"/>
    <dgm:cxn modelId="{D2E499F5-C3B1-426D-8BB4-20E0E0DBEC01}" type="presOf" srcId="{5128B13B-1DF5-4638-9116-13CDB2564BC7}" destId="{124B66F1-DE5D-4F77-BC27-44A08E8CD58D}" srcOrd="1" destOrd="0" presId="urn:microsoft.com/office/officeart/2005/8/layout/list1"/>
    <dgm:cxn modelId="{E13638B0-9BCD-4E72-9C41-F0854EA55879}" srcId="{6DFE5C2B-B311-484D-8A50-34C3827EF147}" destId="{5128B13B-1DF5-4638-9116-13CDB2564BC7}" srcOrd="2" destOrd="0" parTransId="{2A55D22B-AD2F-427C-96F1-315EF2B05206}" sibTransId="{AEF05056-A737-4089-AE0A-24BEB4AFF56F}"/>
    <dgm:cxn modelId="{B5DDFA77-363F-4FA5-937B-F8C2E0C3C6D8}" type="presOf" srcId="{7C6756A7-E511-407E-BC28-E4306EED2F20}" destId="{39D2EA83-445C-4439-8D75-F21C1240469D}" srcOrd="0" destOrd="0" presId="urn:microsoft.com/office/officeart/2005/8/layout/list1"/>
    <dgm:cxn modelId="{66446F9F-82FB-490C-BDEE-C7ED60316894}" type="presOf" srcId="{7C6756A7-E511-407E-BC28-E4306EED2F20}" destId="{5A7CDFFD-5F4A-41C4-8473-D9F619F25235}" srcOrd="1" destOrd="0" presId="urn:microsoft.com/office/officeart/2005/8/layout/list1"/>
    <dgm:cxn modelId="{6DED84A0-95CB-425E-ADDA-4615655C9C5C}" type="presOf" srcId="{5128B13B-1DF5-4638-9116-13CDB2564BC7}" destId="{BE479E6E-FA7C-4753-A482-2F8E07F3555E}" srcOrd="0" destOrd="0" presId="urn:microsoft.com/office/officeart/2005/8/layout/list1"/>
    <dgm:cxn modelId="{B5B3A869-5F68-41A2-BA42-D5B69439E4ED}" srcId="{6DFE5C2B-B311-484D-8A50-34C3827EF147}" destId="{7C6756A7-E511-407E-BC28-E4306EED2F20}" srcOrd="1" destOrd="0" parTransId="{F2E76374-A223-4D80-A7E2-983EB3CA1C91}" sibTransId="{2BF22F87-7A18-4CD8-8877-E0EF8078D098}"/>
    <dgm:cxn modelId="{597A28C2-0C7C-436E-AC28-52C125D7571C}" srcId="{6DFE5C2B-B311-484D-8A50-34C3827EF147}" destId="{08EE442F-E296-4A0F-9C8F-9C234CBFC27E}" srcOrd="0" destOrd="0" parTransId="{94810001-147B-436F-9F0B-831AC1A8D7D4}" sibTransId="{ADE76E79-BCDB-45BA-A436-10A219A4A1ED}"/>
    <dgm:cxn modelId="{116FD9F4-0D5B-43DA-AA32-ADFB1DB1380D}" type="presParOf" srcId="{545C1EEF-3638-4933-AFF1-1FF4DAFBD736}" destId="{BF59EB59-F6A0-44C7-9041-0AE4AC81D872}" srcOrd="0" destOrd="0" presId="urn:microsoft.com/office/officeart/2005/8/layout/list1"/>
    <dgm:cxn modelId="{FB828D3A-8B63-4BCB-B2C2-F8457533E21A}" type="presParOf" srcId="{BF59EB59-F6A0-44C7-9041-0AE4AC81D872}" destId="{9798DB5D-CD9F-4920-A976-CE15D25E0201}" srcOrd="0" destOrd="0" presId="urn:microsoft.com/office/officeart/2005/8/layout/list1"/>
    <dgm:cxn modelId="{EC6BD467-FD33-4C3E-B099-31A2F4419D39}" type="presParOf" srcId="{BF59EB59-F6A0-44C7-9041-0AE4AC81D872}" destId="{CAA12CB8-6C5C-4FBC-B31A-2FBEE3EF42D0}" srcOrd="1" destOrd="0" presId="urn:microsoft.com/office/officeart/2005/8/layout/list1"/>
    <dgm:cxn modelId="{4A1C24F3-D96E-4C35-8815-85B1168CB1BE}" type="presParOf" srcId="{545C1EEF-3638-4933-AFF1-1FF4DAFBD736}" destId="{2485D306-6385-4D0A-AD01-4BF27947A011}" srcOrd="1" destOrd="0" presId="urn:microsoft.com/office/officeart/2005/8/layout/list1"/>
    <dgm:cxn modelId="{B1C481AF-F023-4B74-84F1-A29DDD4EE120}" type="presParOf" srcId="{545C1EEF-3638-4933-AFF1-1FF4DAFBD736}" destId="{28CDEA8B-704B-4914-8F3B-83F10C2E77AA}" srcOrd="2" destOrd="0" presId="urn:microsoft.com/office/officeart/2005/8/layout/list1"/>
    <dgm:cxn modelId="{A7FDC9D3-B21E-49C7-B132-04AD9744B912}" type="presParOf" srcId="{545C1EEF-3638-4933-AFF1-1FF4DAFBD736}" destId="{088655DE-5064-4F4B-8569-ABABC4BD60AD}" srcOrd="3" destOrd="0" presId="urn:microsoft.com/office/officeart/2005/8/layout/list1"/>
    <dgm:cxn modelId="{1B58B834-6FB3-42DC-BEE6-0950E47546C4}" type="presParOf" srcId="{545C1EEF-3638-4933-AFF1-1FF4DAFBD736}" destId="{C3F4AAA8-5FC1-43C8-B882-02877F23B58F}" srcOrd="4" destOrd="0" presId="urn:microsoft.com/office/officeart/2005/8/layout/list1"/>
    <dgm:cxn modelId="{69192035-086B-482A-ADBD-A6CAF66962F2}" type="presParOf" srcId="{C3F4AAA8-5FC1-43C8-B882-02877F23B58F}" destId="{39D2EA83-445C-4439-8D75-F21C1240469D}" srcOrd="0" destOrd="0" presId="urn:microsoft.com/office/officeart/2005/8/layout/list1"/>
    <dgm:cxn modelId="{088FBC90-ACDF-4FDC-A9F7-E6354B8E8520}" type="presParOf" srcId="{C3F4AAA8-5FC1-43C8-B882-02877F23B58F}" destId="{5A7CDFFD-5F4A-41C4-8473-D9F619F25235}" srcOrd="1" destOrd="0" presId="urn:microsoft.com/office/officeart/2005/8/layout/list1"/>
    <dgm:cxn modelId="{55B2F0B9-51CC-4870-B72C-231FF850A1F8}" type="presParOf" srcId="{545C1EEF-3638-4933-AFF1-1FF4DAFBD736}" destId="{BE770299-5889-4950-A5D9-F999906B4060}" srcOrd="5" destOrd="0" presId="urn:microsoft.com/office/officeart/2005/8/layout/list1"/>
    <dgm:cxn modelId="{516EDE16-3F7E-41FA-9D6C-DCD032A3C569}" type="presParOf" srcId="{545C1EEF-3638-4933-AFF1-1FF4DAFBD736}" destId="{560BBA19-7923-4524-A54A-E25B53725E0D}" srcOrd="6" destOrd="0" presId="urn:microsoft.com/office/officeart/2005/8/layout/list1"/>
    <dgm:cxn modelId="{5ABA56E8-7C44-45E3-89AD-E346A422DA21}" type="presParOf" srcId="{545C1EEF-3638-4933-AFF1-1FF4DAFBD736}" destId="{6C454579-2C5A-4D1A-B148-6F6D986B7190}" srcOrd="7" destOrd="0" presId="urn:microsoft.com/office/officeart/2005/8/layout/list1"/>
    <dgm:cxn modelId="{CD418777-C2FB-46E5-836E-335A6977273F}" type="presParOf" srcId="{545C1EEF-3638-4933-AFF1-1FF4DAFBD736}" destId="{FEDE1660-B219-4675-8B52-562591C4EBF4}" srcOrd="8" destOrd="0" presId="urn:microsoft.com/office/officeart/2005/8/layout/list1"/>
    <dgm:cxn modelId="{8833C52D-0B11-401C-8937-ED179411BCE8}" type="presParOf" srcId="{FEDE1660-B219-4675-8B52-562591C4EBF4}" destId="{BE479E6E-FA7C-4753-A482-2F8E07F3555E}" srcOrd="0" destOrd="0" presId="urn:microsoft.com/office/officeart/2005/8/layout/list1"/>
    <dgm:cxn modelId="{2266E22F-EBDC-4241-877C-F23DB99A814D}" type="presParOf" srcId="{FEDE1660-B219-4675-8B52-562591C4EBF4}" destId="{124B66F1-DE5D-4F77-BC27-44A08E8CD58D}" srcOrd="1" destOrd="0" presId="urn:microsoft.com/office/officeart/2005/8/layout/list1"/>
    <dgm:cxn modelId="{CAB4C66A-10DC-4C5A-B09B-AFD4EE5733ED}" type="presParOf" srcId="{545C1EEF-3638-4933-AFF1-1FF4DAFBD736}" destId="{1F6F99B9-C14B-4359-B736-B843F73B38B6}" srcOrd="9" destOrd="0" presId="urn:microsoft.com/office/officeart/2005/8/layout/list1"/>
    <dgm:cxn modelId="{6CA2462E-C762-4964-9627-80DF2B2043EA}" type="presParOf" srcId="{545C1EEF-3638-4933-AFF1-1FF4DAFBD736}" destId="{12763C0C-1DFA-4C0A-8FD2-E217EE1EA7AE}"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D4EC5D-916E-45E5-A254-ADC3A57EF4E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3909169-13F2-4A94-A5DD-54CADAF05F65}">
      <dgm:prSet phldrT="[Text]" custT="1"/>
      <dgm:spPr/>
      <dgm:t>
        <a:bodyPr/>
        <a:lstStyle/>
        <a:p>
          <a:r>
            <a:rPr lang="en-US" altLang="ko-KR" sz="2000" b="0" dirty="0" err="1" smtClean="0">
              <a:solidFill>
                <a:schemeClr val="tx1">
                  <a:lumMod val="95000"/>
                  <a:lumOff val="5000"/>
                </a:schemeClr>
              </a:solidFill>
              <a:latin typeface="+mj-lt"/>
              <a:cs typeface="Times New Roman" panose="02020603050405020304" pitchFamily="18" charset="0"/>
            </a:rPr>
            <a:t>Xây</a:t>
          </a:r>
          <a:r>
            <a:rPr lang="en-US" altLang="ko-KR" sz="2000" b="0" dirty="0" smtClean="0">
              <a:solidFill>
                <a:schemeClr val="tx1">
                  <a:lumMod val="95000"/>
                  <a:lumOff val="5000"/>
                </a:schemeClr>
              </a:solidFill>
              <a:latin typeface="+mj-lt"/>
              <a:cs typeface="Times New Roman" panose="02020603050405020304" pitchFamily="18" charset="0"/>
            </a:rPr>
            <a:t> </a:t>
          </a:r>
          <a:r>
            <a:rPr lang="en-US" altLang="ko-KR" sz="2000" b="0" dirty="0" err="1" smtClean="0">
              <a:solidFill>
                <a:schemeClr val="tx1">
                  <a:lumMod val="95000"/>
                  <a:lumOff val="5000"/>
                </a:schemeClr>
              </a:solidFill>
              <a:latin typeface="+mj-lt"/>
              <a:cs typeface="Times New Roman" panose="02020603050405020304" pitchFamily="18" charset="0"/>
            </a:rPr>
            <a:t>dựng</a:t>
          </a:r>
          <a:r>
            <a:rPr lang="en-US" altLang="ko-KR" sz="2000" b="0" dirty="0" smtClean="0">
              <a:solidFill>
                <a:schemeClr val="tx1">
                  <a:lumMod val="95000"/>
                  <a:lumOff val="5000"/>
                </a:schemeClr>
              </a:solidFill>
              <a:latin typeface="+mj-lt"/>
              <a:cs typeface="Times New Roman" panose="02020603050405020304" pitchFamily="18" charset="0"/>
            </a:rPr>
            <a:t> </a:t>
          </a:r>
          <a:r>
            <a:rPr lang="en-US" altLang="ko-KR" sz="2000" b="0" dirty="0" err="1" smtClean="0">
              <a:solidFill>
                <a:schemeClr val="tx1">
                  <a:lumMod val="95000"/>
                  <a:lumOff val="5000"/>
                </a:schemeClr>
              </a:solidFill>
              <a:latin typeface="+mj-lt"/>
              <a:cs typeface="Times New Roman" panose="02020603050405020304" pitchFamily="18" charset="0"/>
            </a:rPr>
            <a:t>Chiến</a:t>
          </a:r>
          <a:r>
            <a:rPr lang="en-US" altLang="ko-KR" sz="2000" b="0" dirty="0" smtClean="0">
              <a:solidFill>
                <a:schemeClr val="tx1">
                  <a:lumMod val="95000"/>
                  <a:lumOff val="5000"/>
                </a:schemeClr>
              </a:solidFill>
              <a:latin typeface="+mj-lt"/>
              <a:cs typeface="Times New Roman" panose="02020603050405020304" pitchFamily="18" charset="0"/>
            </a:rPr>
            <a:t> </a:t>
          </a:r>
          <a:r>
            <a:rPr lang="en-US" altLang="ko-KR" sz="2000" b="0" dirty="0" err="1" smtClean="0">
              <a:solidFill>
                <a:schemeClr val="tx1">
                  <a:lumMod val="95000"/>
                  <a:lumOff val="5000"/>
                </a:schemeClr>
              </a:solidFill>
              <a:latin typeface="+mj-lt"/>
              <a:cs typeface="Times New Roman" panose="02020603050405020304" pitchFamily="18" charset="0"/>
            </a:rPr>
            <a:t>lược</a:t>
          </a:r>
          <a:r>
            <a:rPr lang="en-US" altLang="ko-KR" sz="2000" b="0" dirty="0" smtClean="0">
              <a:solidFill>
                <a:schemeClr val="tx1">
                  <a:lumMod val="95000"/>
                  <a:lumOff val="5000"/>
                </a:schemeClr>
              </a:solidFill>
              <a:latin typeface="+mj-lt"/>
              <a:cs typeface="Times New Roman" panose="02020603050405020304" pitchFamily="18" charset="0"/>
            </a:rPr>
            <a:t> </a:t>
          </a:r>
          <a:r>
            <a:rPr lang="vi-VN" altLang="ko-KR" sz="2000" b="0" dirty="0" smtClean="0">
              <a:solidFill>
                <a:schemeClr val="tx1">
                  <a:lumMod val="95000"/>
                  <a:lumOff val="5000"/>
                </a:schemeClr>
              </a:solidFill>
              <a:latin typeface="+mj-lt"/>
              <a:cs typeface="Times New Roman" panose="02020603050405020304" pitchFamily="18" charset="0"/>
            </a:rPr>
            <a:t>dữ liệu</a:t>
          </a:r>
          <a:r>
            <a:rPr lang="en-US" altLang="ko-KR" sz="2000" b="0" dirty="0" smtClean="0">
              <a:solidFill>
                <a:schemeClr val="tx1">
                  <a:lumMod val="95000"/>
                  <a:lumOff val="5000"/>
                </a:schemeClr>
              </a:solidFill>
              <a:latin typeface="+mj-lt"/>
              <a:cs typeface="Times New Roman" panose="02020603050405020304" pitchFamily="18" charset="0"/>
            </a:rPr>
            <a:t> </a:t>
          </a:r>
          <a:r>
            <a:rPr lang="en-US" altLang="ko-KR" sz="2000" b="0" dirty="0" err="1" smtClean="0">
              <a:solidFill>
                <a:schemeClr val="tx1">
                  <a:lumMod val="95000"/>
                  <a:lumOff val="5000"/>
                </a:schemeClr>
              </a:solidFill>
              <a:latin typeface="+mj-lt"/>
              <a:cs typeface="Times New Roman" panose="02020603050405020304" pitchFamily="18" charset="0"/>
            </a:rPr>
            <a:t>quốc</a:t>
          </a:r>
          <a:r>
            <a:rPr lang="en-US" altLang="ko-KR" sz="2000" b="0" dirty="0" smtClean="0">
              <a:solidFill>
                <a:schemeClr val="tx1">
                  <a:lumMod val="95000"/>
                  <a:lumOff val="5000"/>
                </a:schemeClr>
              </a:solidFill>
              <a:latin typeface="+mj-lt"/>
              <a:cs typeface="Times New Roman" panose="02020603050405020304" pitchFamily="18" charset="0"/>
            </a:rPr>
            <a:t> </a:t>
          </a:r>
          <a:r>
            <a:rPr lang="en-US" altLang="ko-KR" sz="2000" b="0" dirty="0" err="1" smtClean="0">
              <a:solidFill>
                <a:schemeClr val="tx1">
                  <a:lumMod val="95000"/>
                  <a:lumOff val="5000"/>
                </a:schemeClr>
              </a:solidFill>
              <a:latin typeface="+mj-lt"/>
              <a:cs typeface="Times New Roman" panose="02020603050405020304" pitchFamily="18" charset="0"/>
            </a:rPr>
            <a:t>gia</a:t>
          </a:r>
          <a:endParaRPr lang="en-US" sz="2000" b="0" dirty="0">
            <a:solidFill>
              <a:schemeClr val="tx1">
                <a:lumMod val="95000"/>
                <a:lumOff val="5000"/>
              </a:schemeClr>
            </a:solidFill>
            <a:latin typeface="+mj-lt"/>
          </a:endParaRPr>
        </a:p>
      </dgm:t>
    </dgm:pt>
    <dgm:pt modelId="{FDD0598C-EE7B-46F0-81BB-3CC09DB53065}" type="parTrans" cxnId="{B2FA4B57-8A33-4CB8-B65D-BA6AAF89C762}">
      <dgm:prSet/>
      <dgm:spPr/>
      <dgm:t>
        <a:bodyPr/>
        <a:lstStyle/>
        <a:p>
          <a:endParaRPr lang="en-US" sz="2000" b="0">
            <a:solidFill>
              <a:schemeClr val="tx1">
                <a:lumMod val="95000"/>
                <a:lumOff val="5000"/>
              </a:schemeClr>
            </a:solidFill>
            <a:latin typeface="+mj-lt"/>
          </a:endParaRPr>
        </a:p>
      </dgm:t>
    </dgm:pt>
    <dgm:pt modelId="{51EBD1D3-77A3-40E2-A00C-061F647A0234}" type="sibTrans" cxnId="{B2FA4B57-8A33-4CB8-B65D-BA6AAF89C762}">
      <dgm:prSet/>
      <dgm:spPr/>
      <dgm:t>
        <a:bodyPr/>
        <a:lstStyle/>
        <a:p>
          <a:endParaRPr lang="en-US" sz="2000" b="0">
            <a:solidFill>
              <a:schemeClr val="tx1">
                <a:lumMod val="95000"/>
                <a:lumOff val="5000"/>
              </a:schemeClr>
            </a:solidFill>
            <a:latin typeface="+mj-lt"/>
          </a:endParaRPr>
        </a:p>
      </dgm:t>
    </dgm:pt>
    <dgm:pt modelId="{FA2BDB34-4D41-40D6-94DE-6087C9D5127D}">
      <dgm:prSet custT="1"/>
      <dgm:spPr/>
      <dgm:t>
        <a:bodyPr/>
        <a:lstStyle/>
        <a:p>
          <a:r>
            <a:rPr lang="en-US" altLang="ko-KR" sz="2000" b="0" dirty="0" err="1" smtClean="0">
              <a:solidFill>
                <a:schemeClr val="tx1">
                  <a:lumMod val="95000"/>
                  <a:lumOff val="5000"/>
                </a:schemeClr>
              </a:solidFill>
              <a:latin typeface="+mj-lt"/>
              <a:cs typeface="Times New Roman" panose="02020603050405020304" pitchFamily="18" charset="0"/>
            </a:rPr>
            <a:t>Tham</a:t>
          </a:r>
          <a:r>
            <a:rPr lang="en-US" altLang="ko-KR" sz="2000" b="0" dirty="0" smtClean="0">
              <a:solidFill>
                <a:schemeClr val="tx1">
                  <a:lumMod val="95000"/>
                  <a:lumOff val="5000"/>
                </a:schemeClr>
              </a:solidFill>
              <a:latin typeface="+mj-lt"/>
              <a:cs typeface="Times New Roman" panose="02020603050405020304" pitchFamily="18" charset="0"/>
            </a:rPr>
            <a:t> </a:t>
          </a:r>
          <a:r>
            <a:rPr lang="en-US" altLang="ko-KR" sz="2000" b="0" dirty="0" err="1" smtClean="0">
              <a:solidFill>
                <a:schemeClr val="tx1">
                  <a:lumMod val="95000"/>
                  <a:lumOff val="5000"/>
                </a:schemeClr>
              </a:solidFill>
              <a:latin typeface="+mj-lt"/>
              <a:cs typeface="Times New Roman" panose="02020603050405020304" pitchFamily="18" charset="0"/>
            </a:rPr>
            <a:t>mưu</a:t>
          </a:r>
          <a:r>
            <a:rPr lang="en-US" altLang="ko-KR" sz="2000" b="0" dirty="0" smtClean="0">
              <a:solidFill>
                <a:schemeClr val="tx1">
                  <a:lumMod val="95000"/>
                  <a:lumOff val="5000"/>
                </a:schemeClr>
              </a:solidFill>
              <a:latin typeface="+mj-lt"/>
              <a:cs typeface="Times New Roman" panose="02020603050405020304" pitchFamily="18" charset="0"/>
            </a:rPr>
            <a:t> CP </a:t>
          </a:r>
          <a:r>
            <a:rPr lang="en-US" altLang="ko-KR" sz="2000" b="0" dirty="0" err="1" smtClean="0">
              <a:solidFill>
                <a:schemeClr val="tx1">
                  <a:lumMod val="95000"/>
                  <a:lumOff val="5000"/>
                </a:schemeClr>
              </a:solidFill>
              <a:latin typeface="+mj-lt"/>
              <a:cs typeface="Times New Roman" panose="02020603050405020304" pitchFamily="18" charset="0"/>
            </a:rPr>
            <a:t>quy</a:t>
          </a:r>
          <a:r>
            <a:rPr lang="en-US" altLang="ko-KR" sz="2000" b="0" dirty="0" smtClean="0">
              <a:solidFill>
                <a:schemeClr val="tx1">
                  <a:lumMod val="95000"/>
                  <a:lumOff val="5000"/>
                </a:schemeClr>
              </a:solidFill>
              <a:latin typeface="+mj-lt"/>
              <a:cs typeface="Times New Roman" panose="02020603050405020304" pitchFamily="18" charset="0"/>
            </a:rPr>
            <a:t> </a:t>
          </a:r>
          <a:r>
            <a:rPr lang="en-US" altLang="ko-KR" sz="2000" b="0" dirty="0" err="1" smtClean="0">
              <a:solidFill>
                <a:schemeClr val="tx1">
                  <a:lumMod val="95000"/>
                  <a:lumOff val="5000"/>
                </a:schemeClr>
              </a:solidFill>
              <a:latin typeface="+mj-lt"/>
              <a:cs typeface="Times New Roman" panose="02020603050405020304" pitchFamily="18" charset="0"/>
            </a:rPr>
            <a:t>định</a:t>
          </a:r>
          <a:r>
            <a:rPr lang="en-US" altLang="ko-KR" sz="2000" b="0" dirty="0" smtClean="0">
              <a:solidFill>
                <a:schemeClr val="tx1">
                  <a:lumMod val="95000"/>
                  <a:lumOff val="5000"/>
                </a:schemeClr>
              </a:solidFill>
              <a:latin typeface="+mj-lt"/>
              <a:cs typeface="Times New Roman" panose="02020603050405020304" pitchFamily="18" charset="0"/>
            </a:rPr>
            <a:t> q</a:t>
          </a:r>
          <a:r>
            <a:rPr lang="vi-VN" altLang="ko-KR" sz="2000" b="0" dirty="0" smtClean="0">
              <a:solidFill>
                <a:schemeClr val="tx1">
                  <a:lumMod val="95000"/>
                  <a:lumOff val="5000"/>
                </a:schemeClr>
              </a:solidFill>
              <a:latin typeface="+mj-lt"/>
              <a:cs typeface="Times New Roman" panose="02020603050405020304" pitchFamily="18" charset="0"/>
            </a:rPr>
            <a:t>uyền và trách nhiệm của các</a:t>
          </a:r>
          <a:r>
            <a:rPr lang="en-US" altLang="ko-KR" sz="2000" b="0" dirty="0" smtClean="0">
              <a:solidFill>
                <a:schemeClr val="tx1">
                  <a:lumMod val="95000"/>
                  <a:lumOff val="5000"/>
                </a:schemeClr>
              </a:solidFill>
              <a:latin typeface="+mj-lt"/>
              <a:cs typeface="Times New Roman" panose="02020603050405020304" pitchFamily="18" charset="0"/>
            </a:rPr>
            <a:t> CQ</a:t>
          </a:r>
          <a:endParaRPr lang="en-US" sz="2000" b="0" dirty="0" smtClean="0">
            <a:solidFill>
              <a:schemeClr val="tx1">
                <a:lumMod val="95000"/>
                <a:lumOff val="5000"/>
              </a:schemeClr>
            </a:solidFill>
            <a:latin typeface="+mj-lt"/>
            <a:cs typeface="Times New Roman" panose="02020603050405020304" pitchFamily="18" charset="0"/>
          </a:endParaRPr>
        </a:p>
      </dgm:t>
    </dgm:pt>
    <dgm:pt modelId="{A4FB509D-23C6-44FF-89A3-1D774FC2A3FE}" type="parTrans" cxnId="{20ADEF56-8909-446C-A017-C2732AAB466A}">
      <dgm:prSet/>
      <dgm:spPr/>
      <dgm:t>
        <a:bodyPr/>
        <a:lstStyle/>
        <a:p>
          <a:endParaRPr lang="en-US" sz="2000" b="0">
            <a:solidFill>
              <a:schemeClr val="tx1">
                <a:lumMod val="95000"/>
                <a:lumOff val="5000"/>
              </a:schemeClr>
            </a:solidFill>
            <a:latin typeface="+mj-lt"/>
          </a:endParaRPr>
        </a:p>
      </dgm:t>
    </dgm:pt>
    <dgm:pt modelId="{88E33E2E-7A16-43C1-B41F-A30A29BFC8AC}" type="sibTrans" cxnId="{20ADEF56-8909-446C-A017-C2732AAB466A}">
      <dgm:prSet/>
      <dgm:spPr/>
      <dgm:t>
        <a:bodyPr/>
        <a:lstStyle/>
        <a:p>
          <a:endParaRPr lang="en-US" sz="2000" b="0">
            <a:solidFill>
              <a:schemeClr val="tx1">
                <a:lumMod val="95000"/>
                <a:lumOff val="5000"/>
              </a:schemeClr>
            </a:solidFill>
            <a:latin typeface="+mj-lt"/>
          </a:endParaRPr>
        </a:p>
      </dgm:t>
    </dgm:pt>
    <dgm:pt modelId="{B26A4C6B-EC2C-47EE-8739-9315551B81E0}">
      <dgm:prSet custT="1"/>
      <dgm:spPr/>
      <dgm:t>
        <a:bodyPr/>
        <a:lstStyle/>
        <a:p>
          <a:r>
            <a:rPr lang="vi-VN" sz="2000" b="0" dirty="0" smtClean="0">
              <a:solidFill>
                <a:schemeClr val="tx1">
                  <a:lumMod val="95000"/>
                  <a:lumOff val="5000"/>
                </a:schemeClr>
              </a:solidFill>
              <a:latin typeface="+mj-lt"/>
              <a:cs typeface="Times New Roman" panose="02020603050405020304" pitchFamily="18" charset="0"/>
            </a:rPr>
            <a:t>Quản lý kết nối, chia sẻ dữ liệu </a:t>
          </a:r>
          <a:endParaRPr lang="en-US" sz="2000" b="0" dirty="0" smtClean="0">
            <a:solidFill>
              <a:schemeClr val="tx1">
                <a:lumMod val="95000"/>
                <a:lumOff val="5000"/>
              </a:schemeClr>
            </a:solidFill>
            <a:latin typeface="+mj-lt"/>
            <a:cs typeface="Times New Roman" panose="02020603050405020304" pitchFamily="18" charset="0"/>
          </a:endParaRPr>
        </a:p>
      </dgm:t>
    </dgm:pt>
    <dgm:pt modelId="{03168004-8AA6-4A19-A329-47BD3446A2FB}" type="parTrans" cxnId="{670765FB-420D-4F09-820F-09896D25EE37}">
      <dgm:prSet/>
      <dgm:spPr/>
      <dgm:t>
        <a:bodyPr/>
        <a:lstStyle/>
        <a:p>
          <a:endParaRPr lang="en-US" sz="2000" b="0">
            <a:solidFill>
              <a:schemeClr val="tx1">
                <a:lumMod val="95000"/>
                <a:lumOff val="5000"/>
              </a:schemeClr>
            </a:solidFill>
            <a:latin typeface="+mj-lt"/>
          </a:endParaRPr>
        </a:p>
      </dgm:t>
    </dgm:pt>
    <dgm:pt modelId="{FADAF1A4-4EAF-4986-81B4-688B10DDCD2A}" type="sibTrans" cxnId="{670765FB-420D-4F09-820F-09896D25EE37}">
      <dgm:prSet/>
      <dgm:spPr/>
      <dgm:t>
        <a:bodyPr/>
        <a:lstStyle/>
        <a:p>
          <a:endParaRPr lang="en-US" sz="2000" b="0">
            <a:solidFill>
              <a:schemeClr val="tx1">
                <a:lumMod val="95000"/>
                <a:lumOff val="5000"/>
              </a:schemeClr>
            </a:solidFill>
            <a:latin typeface="+mj-lt"/>
          </a:endParaRPr>
        </a:p>
      </dgm:t>
    </dgm:pt>
    <dgm:pt modelId="{E6627633-37B0-418B-80BD-6C639DA945DC}">
      <dgm:prSet custT="1"/>
      <dgm:spPr/>
      <dgm:t>
        <a:bodyPr/>
        <a:lstStyle/>
        <a:p>
          <a:r>
            <a:rPr lang="en-US" sz="2000" b="0" dirty="0" err="1" smtClean="0">
              <a:solidFill>
                <a:schemeClr val="tx1">
                  <a:lumMod val="95000"/>
                  <a:lumOff val="5000"/>
                </a:schemeClr>
              </a:solidFill>
              <a:latin typeface="+mj-lt"/>
              <a:cs typeface="Times New Roman" panose="02020603050405020304" pitchFamily="18" charset="0"/>
            </a:rPr>
            <a:t>Chính</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sách</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dữ</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liệu</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mở</a:t>
          </a:r>
          <a:endParaRPr lang="en-US" sz="2000" b="0" dirty="0" smtClean="0">
            <a:solidFill>
              <a:schemeClr val="tx1">
                <a:lumMod val="95000"/>
                <a:lumOff val="5000"/>
              </a:schemeClr>
            </a:solidFill>
            <a:latin typeface="+mj-lt"/>
            <a:cs typeface="Times New Roman" panose="02020603050405020304" pitchFamily="18" charset="0"/>
          </a:endParaRPr>
        </a:p>
      </dgm:t>
    </dgm:pt>
    <dgm:pt modelId="{F56CB5CF-472F-4E16-8199-0B3DB4674024}" type="parTrans" cxnId="{5FA285BB-FF6A-46C9-A34C-D2E73F5E8F82}">
      <dgm:prSet/>
      <dgm:spPr/>
      <dgm:t>
        <a:bodyPr/>
        <a:lstStyle/>
        <a:p>
          <a:endParaRPr lang="en-US" sz="2000" b="0">
            <a:solidFill>
              <a:schemeClr val="tx1">
                <a:lumMod val="95000"/>
                <a:lumOff val="5000"/>
              </a:schemeClr>
            </a:solidFill>
            <a:latin typeface="+mj-lt"/>
          </a:endParaRPr>
        </a:p>
      </dgm:t>
    </dgm:pt>
    <dgm:pt modelId="{DD2A47ED-A0C3-4F4F-82EE-4A3DC9C354FB}" type="sibTrans" cxnId="{5FA285BB-FF6A-46C9-A34C-D2E73F5E8F82}">
      <dgm:prSet/>
      <dgm:spPr/>
      <dgm:t>
        <a:bodyPr/>
        <a:lstStyle/>
        <a:p>
          <a:endParaRPr lang="en-US" sz="2000" b="0">
            <a:solidFill>
              <a:schemeClr val="tx1">
                <a:lumMod val="95000"/>
                <a:lumOff val="5000"/>
              </a:schemeClr>
            </a:solidFill>
            <a:latin typeface="+mj-lt"/>
          </a:endParaRPr>
        </a:p>
      </dgm:t>
    </dgm:pt>
    <dgm:pt modelId="{AFDB4519-8ED2-4700-9C85-63C77C036546}">
      <dgm:prSet custT="1"/>
      <dgm:spPr/>
      <dgm:t>
        <a:bodyPr/>
        <a:lstStyle/>
        <a:p>
          <a:r>
            <a:rPr lang="vi-VN" sz="2000" b="0" dirty="0" smtClean="0">
              <a:solidFill>
                <a:schemeClr val="tx1">
                  <a:lumMod val="95000"/>
                  <a:lumOff val="5000"/>
                </a:schemeClr>
              </a:solidFill>
              <a:latin typeface="+mj-lt"/>
              <a:cs typeface="Times New Roman" panose="02020603050405020304" pitchFamily="18" charset="0"/>
            </a:rPr>
            <a:t>Quản lý </a:t>
          </a:r>
          <a:r>
            <a:rPr lang="en-US" sz="2000" b="0" dirty="0" err="1" smtClean="0">
              <a:solidFill>
                <a:schemeClr val="tx1">
                  <a:lumMod val="95000"/>
                  <a:lumOff val="5000"/>
                </a:schemeClr>
              </a:solidFill>
              <a:latin typeface="+mj-lt"/>
              <a:cs typeface="Times New Roman" panose="02020603050405020304" pitchFamily="18" charset="0"/>
            </a:rPr>
            <a:t>chất</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lượng</a:t>
          </a:r>
          <a:r>
            <a:rPr lang="en-US" sz="2000" b="0" dirty="0" smtClean="0">
              <a:solidFill>
                <a:schemeClr val="tx1">
                  <a:lumMod val="95000"/>
                  <a:lumOff val="5000"/>
                </a:schemeClr>
              </a:solidFill>
              <a:latin typeface="+mj-lt"/>
              <a:cs typeface="Times New Roman" panose="02020603050405020304" pitchFamily="18" charset="0"/>
            </a:rPr>
            <a:t>, </a:t>
          </a:r>
          <a:r>
            <a:rPr lang="vi-VN" sz="2000" b="0" dirty="0" smtClean="0">
              <a:solidFill>
                <a:schemeClr val="tx1">
                  <a:lumMod val="95000"/>
                  <a:lumOff val="5000"/>
                </a:schemeClr>
              </a:solidFill>
              <a:latin typeface="+mj-lt"/>
              <a:cs typeface="Times New Roman" panose="02020603050405020304" pitchFamily="18" charset="0"/>
            </a:rPr>
            <a:t>cấu trúc</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đặc</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tả</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dữ</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liệu</a:t>
          </a:r>
          <a:r>
            <a:rPr lang="en-US" sz="2000" b="0" dirty="0" smtClean="0">
              <a:solidFill>
                <a:schemeClr val="tx1">
                  <a:lumMod val="95000"/>
                  <a:lumOff val="5000"/>
                </a:schemeClr>
              </a:solidFill>
              <a:latin typeface="+mj-lt"/>
              <a:cs typeface="Times New Roman" panose="02020603050405020304" pitchFamily="18" charset="0"/>
            </a:rPr>
            <a:t> </a:t>
          </a:r>
        </a:p>
      </dgm:t>
    </dgm:pt>
    <dgm:pt modelId="{3A811762-CAB5-4EC2-8552-F6E6BFF953C7}" type="parTrans" cxnId="{446EC578-B888-45FC-B05D-5F74B9FD29EB}">
      <dgm:prSet/>
      <dgm:spPr/>
      <dgm:t>
        <a:bodyPr/>
        <a:lstStyle/>
        <a:p>
          <a:endParaRPr lang="en-US" sz="2000" b="0">
            <a:solidFill>
              <a:schemeClr val="tx1">
                <a:lumMod val="95000"/>
                <a:lumOff val="5000"/>
              </a:schemeClr>
            </a:solidFill>
            <a:latin typeface="+mj-lt"/>
          </a:endParaRPr>
        </a:p>
      </dgm:t>
    </dgm:pt>
    <dgm:pt modelId="{2DA4CD98-5B0A-42F8-A638-4117876016CF}" type="sibTrans" cxnId="{446EC578-B888-45FC-B05D-5F74B9FD29EB}">
      <dgm:prSet/>
      <dgm:spPr/>
      <dgm:t>
        <a:bodyPr/>
        <a:lstStyle/>
        <a:p>
          <a:endParaRPr lang="en-US" sz="2000" b="0">
            <a:solidFill>
              <a:schemeClr val="tx1">
                <a:lumMod val="95000"/>
                <a:lumOff val="5000"/>
              </a:schemeClr>
            </a:solidFill>
            <a:latin typeface="+mj-lt"/>
          </a:endParaRPr>
        </a:p>
      </dgm:t>
    </dgm:pt>
    <dgm:pt modelId="{BA325C24-20E8-412D-AA9F-6EE25EAF7ADB}">
      <dgm:prSet custT="1"/>
      <dgm:spPr/>
      <dgm:t>
        <a:bodyPr/>
        <a:lstStyle/>
        <a:p>
          <a:r>
            <a:rPr lang="en-US" sz="2000" b="0" dirty="0" err="1" smtClean="0">
              <a:solidFill>
                <a:schemeClr val="tx1">
                  <a:lumMod val="95000"/>
                  <a:lumOff val="5000"/>
                </a:schemeClr>
              </a:solidFill>
              <a:latin typeface="+mj-lt"/>
              <a:cs typeface="Times New Roman" panose="02020603050405020304" pitchFamily="18" charset="0"/>
            </a:rPr>
            <a:t>Hướng</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dẫn</a:t>
          </a:r>
          <a:r>
            <a:rPr lang="en-US" sz="2000" b="0" dirty="0" smtClean="0">
              <a:solidFill>
                <a:schemeClr val="tx1">
                  <a:lumMod val="95000"/>
                  <a:lumOff val="5000"/>
                </a:schemeClr>
              </a:solidFill>
              <a:latin typeface="+mj-lt"/>
              <a:cs typeface="Times New Roman" panose="02020603050405020304" pitchFamily="18" charset="0"/>
            </a:rPr>
            <a:t> k</a:t>
          </a:r>
          <a:r>
            <a:rPr lang="vi-VN" sz="2000" b="0" dirty="0" smtClean="0">
              <a:solidFill>
                <a:schemeClr val="tx1">
                  <a:lumMod val="95000"/>
                  <a:lumOff val="5000"/>
                </a:schemeClr>
              </a:solidFill>
              <a:latin typeface="+mj-lt"/>
              <a:cs typeface="Times New Roman" panose="02020603050405020304" pitchFamily="18" charset="0"/>
            </a:rPr>
            <a:t>hai thác</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sử</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dụng</a:t>
          </a:r>
          <a:r>
            <a:rPr lang="vi-VN" sz="2000" b="0" dirty="0" smtClean="0">
              <a:solidFill>
                <a:schemeClr val="tx1">
                  <a:lumMod val="95000"/>
                  <a:lumOff val="5000"/>
                </a:schemeClr>
              </a:solidFill>
              <a:latin typeface="+mj-lt"/>
              <a:cs typeface="Times New Roman" panose="02020603050405020304" pitchFamily="18" charset="0"/>
            </a:rPr>
            <a:t> dữ liệu</a:t>
          </a:r>
          <a:endParaRPr lang="en-US" sz="2000" b="0" dirty="0" smtClean="0">
            <a:solidFill>
              <a:schemeClr val="tx1">
                <a:lumMod val="95000"/>
                <a:lumOff val="5000"/>
              </a:schemeClr>
            </a:solidFill>
            <a:latin typeface="+mj-lt"/>
            <a:cs typeface="Times New Roman" panose="02020603050405020304" pitchFamily="18" charset="0"/>
          </a:endParaRPr>
        </a:p>
      </dgm:t>
    </dgm:pt>
    <dgm:pt modelId="{CBA71289-21BE-4913-B43C-1EC5BE5A3634}" type="parTrans" cxnId="{E2A213C0-CDA2-4483-B058-2027CCAFBAF4}">
      <dgm:prSet/>
      <dgm:spPr/>
      <dgm:t>
        <a:bodyPr/>
        <a:lstStyle/>
        <a:p>
          <a:endParaRPr lang="en-US" sz="2000" b="0">
            <a:solidFill>
              <a:schemeClr val="tx1">
                <a:lumMod val="95000"/>
                <a:lumOff val="5000"/>
              </a:schemeClr>
            </a:solidFill>
            <a:latin typeface="+mj-lt"/>
          </a:endParaRPr>
        </a:p>
      </dgm:t>
    </dgm:pt>
    <dgm:pt modelId="{4B7D4AEF-742C-422A-B2DC-49D9CF83AC83}" type="sibTrans" cxnId="{E2A213C0-CDA2-4483-B058-2027CCAFBAF4}">
      <dgm:prSet/>
      <dgm:spPr/>
      <dgm:t>
        <a:bodyPr/>
        <a:lstStyle/>
        <a:p>
          <a:endParaRPr lang="en-US" sz="2000" b="0">
            <a:solidFill>
              <a:schemeClr val="tx1">
                <a:lumMod val="95000"/>
                <a:lumOff val="5000"/>
              </a:schemeClr>
            </a:solidFill>
            <a:latin typeface="+mj-lt"/>
          </a:endParaRPr>
        </a:p>
      </dgm:t>
    </dgm:pt>
    <dgm:pt modelId="{0CF78C4C-E171-495D-996D-656F79B76D5F}">
      <dgm:prSet custT="1"/>
      <dgm:spPr/>
      <dgm:t>
        <a:bodyPr/>
        <a:lstStyle/>
        <a:p>
          <a:r>
            <a:rPr lang="en-US" sz="2000" b="0" dirty="0" err="1" smtClean="0">
              <a:solidFill>
                <a:schemeClr val="tx1">
                  <a:lumMod val="95000"/>
                  <a:lumOff val="5000"/>
                </a:schemeClr>
              </a:solidFill>
              <a:latin typeface="+mj-lt"/>
              <a:cs typeface="Times New Roman" panose="02020603050405020304" pitchFamily="18" charset="0"/>
            </a:rPr>
            <a:t>Bảo</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đảm</a:t>
          </a:r>
          <a:r>
            <a:rPr lang="en-US" sz="2000" b="0" dirty="0" smtClean="0">
              <a:solidFill>
                <a:schemeClr val="tx1">
                  <a:lumMod val="95000"/>
                  <a:lumOff val="5000"/>
                </a:schemeClr>
              </a:solidFill>
              <a:latin typeface="+mj-lt"/>
              <a:cs typeface="Times New Roman" panose="02020603050405020304" pitchFamily="18" charset="0"/>
            </a:rPr>
            <a:t> an </a:t>
          </a:r>
          <a:r>
            <a:rPr lang="en-US" sz="2000" b="0" dirty="0" err="1" smtClean="0">
              <a:solidFill>
                <a:schemeClr val="tx1">
                  <a:lumMod val="95000"/>
                  <a:lumOff val="5000"/>
                </a:schemeClr>
              </a:solidFill>
              <a:latin typeface="+mj-lt"/>
              <a:cs typeface="Times New Roman" panose="02020603050405020304" pitchFamily="18" charset="0"/>
            </a:rPr>
            <a:t>toàn</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dữ</a:t>
          </a:r>
          <a:r>
            <a:rPr lang="en-US" sz="2000" b="0" dirty="0" smtClean="0">
              <a:solidFill>
                <a:schemeClr val="tx1">
                  <a:lumMod val="95000"/>
                  <a:lumOff val="5000"/>
                </a:schemeClr>
              </a:solidFill>
              <a:latin typeface="+mj-lt"/>
              <a:cs typeface="Times New Roman" panose="02020603050405020304" pitchFamily="18" charset="0"/>
            </a:rPr>
            <a:t> </a:t>
          </a:r>
          <a:r>
            <a:rPr lang="en-US" sz="2000" b="0" dirty="0" err="1" smtClean="0">
              <a:solidFill>
                <a:schemeClr val="tx1">
                  <a:lumMod val="95000"/>
                  <a:lumOff val="5000"/>
                </a:schemeClr>
              </a:solidFill>
              <a:latin typeface="+mj-lt"/>
              <a:cs typeface="Times New Roman" panose="02020603050405020304" pitchFamily="18" charset="0"/>
            </a:rPr>
            <a:t>liệu</a:t>
          </a:r>
          <a:r>
            <a:rPr lang="en-US" sz="2000" b="0" dirty="0" smtClean="0">
              <a:solidFill>
                <a:schemeClr val="tx1">
                  <a:lumMod val="95000"/>
                  <a:lumOff val="5000"/>
                </a:schemeClr>
              </a:solidFill>
              <a:latin typeface="+mj-lt"/>
              <a:cs typeface="Times New Roman" panose="02020603050405020304" pitchFamily="18" charset="0"/>
            </a:rPr>
            <a:t>...</a:t>
          </a:r>
          <a:endParaRPr lang="vi-VN" sz="2000" b="0" dirty="0">
            <a:solidFill>
              <a:schemeClr val="tx1">
                <a:lumMod val="95000"/>
                <a:lumOff val="5000"/>
              </a:schemeClr>
            </a:solidFill>
            <a:latin typeface="+mj-lt"/>
            <a:cs typeface="Times New Roman" panose="02020603050405020304" pitchFamily="18" charset="0"/>
          </a:endParaRPr>
        </a:p>
      </dgm:t>
    </dgm:pt>
    <dgm:pt modelId="{645B8F0F-F7D8-4160-98FE-CE56C756ED35}" type="parTrans" cxnId="{D131BDCA-C947-43F1-BE9D-28FA3FCF8E93}">
      <dgm:prSet/>
      <dgm:spPr/>
      <dgm:t>
        <a:bodyPr/>
        <a:lstStyle/>
        <a:p>
          <a:endParaRPr lang="en-US" sz="2000" b="0">
            <a:solidFill>
              <a:schemeClr val="tx1">
                <a:lumMod val="95000"/>
                <a:lumOff val="5000"/>
              </a:schemeClr>
            </a:solidFill>
            <a:latin typeface="+mj-lt"/>
          </a:endParaRPr>
        </a:p>
      </dgm:t>
    </dgm:pt>
    <dgm:pt modelId="{E8C5A1BB-F6DF-43C3-A613-DC94D83EC90E}" type="sibTrans" cxnId="{D131BDCA-C947-43F1-BE9D-28FA3FCF8E93}">
      <dgm:prSet/>
      <dgm:spPr/>
      <dgm:t>
        <a:bodyPr/>
        <a:lstStyle/>
        <a:p>
          <a:endParaRPr lang="en-US" sz="2000" b="0">
            <a:solidFill>
              <a:schemeClr val="tx1">
                <a:lumMod val="95000"/>
                <a:lumOff val="5000"/>
              </a:schemeClr>
            </a:solidFill>
            <a:latin typeface="+mj-lt"/>
          </a:endParaRPr>
        </a:p>
      </dgm:t>
    </dgm:pt>
    <dgm:pt modelId="{A77C38D8-C633-4949-B2AA-4680823295D6}" type="pres">
      <dgm:prSet presAssocID="{D0D4EC5D-916E-45E5-A254-ADC3A57EF4E7}" presName="Name0" presStyleCnt="0">
        <dgm:presLayoutVars>
          <dgm:chMax val="7"/>
          <dgm:chPref val="7"/>
          <dgm:dir/>
        </dgm:presLayoutVars>
      </dgm:prSet>
      <dgm:spPr/>
      <dgm:t>
        <a:bodyPr/>
        <a:lstStyle/>
        <a:p>
          <a:endParaRPr lang="en-US"/>
        </a:p>
      </dgm:t>
    </dgm:pt>
    <dgm:pt modelId="{29171711-4400-451C-816B-0102DAD5B2D0}" type="pres">
      <dgm:prSet presAssocID="{D0D4EC5D-916E-45E5-A254-ADC3A57EF4E7}" presName="Name1" presStyleCnt="0"/>
      <dgm:spPr/>
    </dgm:pt>
    <dgm:pt modelId="{FD39FB08-9CC2-4690-90BA-1B804295CB85}" type="pres">
      <dgm:prSet presAssocID="{D0D4EC5D-916E-45E5-A254-ADC3A57EF4E7}" presName="cycle" presStyleCnt="0"/>
      <dgm:spPr/>
    </dgm:pt>
    <dgm:pt modelId="{8EB46B32-DCA9-49BF-A261-A5C634614547}" type="pres">
      <dgm:prSet presAssocID="{D0D4EC5D-916E-45E5-A254-ADC3A57EF4E7}" presName="srcNode" presStyleLbl="node1" presStyleIdx="0" presStyleCnt="7"/>
      <dgm:spPr/>
    </dgm:pt>
    <dgm:pt modelId="{45AD36FF-AD7B-489D-9675-8DDC10E7ED19}" type="pres">
      <dgm:prSet presAssocID="{D0D4EC5D-916E-45E5-A254-ADC3A57EF4E7}" presName="conn" presStyleLbl="parChTrans1D2" presStyleIdx="0" presStyleCnt="1"/>
      <dgm:spPr/>
      <dgm:t>
        <a:bodyPr/>
        <a:lstStyle/>
        <a:p>
          <a:endParaRPr lang="en-US"/>
        </a:p>
      </dgm:t>
    </dgm:pt>
    <dgm:pt modelId="{9AAA52A0-42D8-4424-8962-2E61F47B52C5}" type="pres">
      <dgm:prSet presAssocID="{D0D4EC5D-916E-45E5-A254-ADC3A57EF4E7}" presName="extraNode" presStyleLbl="node1" presStyleIdx="0" presStyleCnt="7"/>
      <dgm:spPr/>
    </dgm:pt>
    <dgm:pt modelId="{E903B6CD-F1DC-4541-B471-96E7B4F33A75}" type="pres">
      <dgm:prSet presAssocID="{D0D4EC5D-916E-45E5-A254-ADC3A57EF4E7}" presName="dstNode" presStyleLbl="node1" presStyleIdx="0" presStyleCnt="7"/>
      <dgm:spPr/>
    </dgm:pt>
    <dgm:pt modelId="{73EC5F35-1154-462E-9348-ECA06B5A0A59}" type="pres">
      <dgm:prSet presAssocID="{F3909169-13F2-4A94-A5DD-54CADAF05F65}" presName="text_1" presStyleLbl="node1" presStyleIdx="0" presStyleCnt="7">
        <dgm:presLayoutVars>
          <dgm:bulletEnabled val="1"/>
        </dgm:presLayoutVars>
      </dgm:prSet>
      <dgm:spPr/>
      <dgm:t>
        <a:bodyPr/>
        <a:lstStyle/>
        <a:p>
          <a:endParaRPr lang="en-US"/>
        </a:p>
      </dgm:t>
    </dgm:pt>
    <dgm:pt modelId="{B64328D5-0774-4CEC-8B61-E952E01BB9A6}" type="pres">
      <dgm:prSet presAssocID="{F3909169-13F2-4A94-A5DD-54CADAF05F65}" presName="accent_1" presStyleCnt="0"/>
      <dgm:spPr/>
    </dgm:pt>
    <dgm:pt modelId="{E7B670CF-B401-4C8E-A0CB-1D7DF6FE3035}" type="pres">
      <dgm:prSet presAssocID="{F3909169-13F2-4A94-A5DD-54CADAF05F65}" presName="accentRepeatNode" presStyleLbl="solidFgAcc1" presStyleIdx="0" presStyleCnt="7"/>
      <dgm:spPr/>
    </dgm:pt>
    <dgm:pt modelId="{3AE672E9-DC0E-4FA6-86C0-24ED4E51D878}" type="pres">
      <dgm:prSet presAssocID="{FA2BDB34-4D41-40D6-94DE-6087C9D5127D}" presName="text_2" presStyleLbl="node1" presStyleIdx="1" presStyleCnt="7">
        <dgm:presLayoutVars>
          <dgm:bulletEnabled val="1"/>
        </dgm:presLayoutVars>
      </dgm:prSet>
      <dgm:spPr/>
      <dgm:t>
        <a:bodyPr/>
        <a:lstStyle/>
        <a:p>
          <a:endParaRPr lang="en-US"/>
        </a:p>
      </dgm:t>
    </dgm:pt>
    <dgm:pt modelId="{80B27B4A-21D5-487A-B803-D1B15A0F77B7}" type="pres">
      <dgm:prSet presAssocID="{FA2BDB34-4D41-40D6-94DE-6087C9D5127D}" presName="accent_2" presStyleCnt="0"/>
      <dgm:spPr/>
    </dgm:pt>
    <dgm:pt modelId="{D8781D81-717D-4FBA-9090-248B54D9E113}" type="pres">
      <dgm:prSet presAssocID="{FA2BDB34-4D41-40D6-94DE-6087C9D5127D}" presName="accentRepeatNode" presStyleLbl="solidFgAcc1" presStyleIdx="1" presStyleCnt="7"/>
      <dgm:spPr/>
    </dgm:pt>
    <dgm:pt modelId="{3A38C23F-A8F2-406B-BA97-A35C12AAE144}" type="pres">
      <dgm:prSet presAssocID="{B26A4C6B-EC2C-47EE-8739-9315551B81E0}" presName="text_3" presStyleLbl="node1" presStyleIdx="2" presStyleCnt="7">
        <dgm:presLayoutVars>
          <dgm:bulletEnabled val="1"/>
        </dgm:presLayoutVars>
      </dgm:prSet>
      <dgm:spPr/>
      <dgm:t>
        <a:bodyPr/>
        <a:lstStyle/>
        <a:p>
          <a:endParaRPr lang="en-US"/>
        </a:p>
      </dgm:t>
    </dgm:pt>
    <dgm:pt modelId="{82BDFC76-B661-444F-9036-1F357E136F87}" type="pres">
      <dgm:prSet presAssocID="{B26A4C6B-EC2C-47EE-8739-9315551B81E0}" presName="accent_3" presStyleCnt="0"/>
      <dgm:spPr/>
    </dgm:pt>
    <dgm:pt modelId="{4E1E732C-702F-4B3C-95CC-0DE0ACB255BD}" type="pres">
      <dgm:prSet presAssocID="{B26A4C6B-EC2C-47EE-8739-9315551B81E0}" presName="accentRepeatNode" presStyleLbl="solidFgAcc1" presStyleIdx="2" presStyleCnt="7"/>
      <dgm:spPr/>
    </dgm:pt>
    <dgm:pt modelId="{EF645235-B130-4F57-8575-7F252879D1F6}" type="pres">
      <dgm:prSet presAssocID="{E6627633-37B0-418B-80BD-6C639DA945DC}" presName="text_4" presStyleLbl="node1" presStyleIdx="3" presStyleCnt="7">
        <dgm:presLayoutVars>
          <dgm:bulletEnabled val="1"/>
        </dgm:presLayoutVars>
      </dgm:prSet>
      <dgm:spPr/>
      <dgm:t>
        <a:bodyPr/>
        <a:lstStyle/>
        <a:p>
          <a:endParaRPr lang="en-US"/>
        </a:p>
      </dgm:t>
    </dgm:pt>
    <dgm:pt modelId="{6284384E-88FB-4218-B490-C51BBF876421}" type="pres">
      <dgm:prSet presAssocID="{E6627633-37B0-418B-80BD-6C639DA945DC}" presName="accent_4" presStyleCnt="0"/>
      <dgm:spPr/>
    </dgm:pt>
    <dgm:pt modelId="{AE4E53B9-0851-4B85-A817-F0F44E2AD8DF}" type="pres">
      <dgm:prSet presAssocID="{E6627633-37B0-418B-80BD-6C639DA945DC}" presName="accentRepeatNode" presStyleLbl="solidFgAcc1" presStyleIdx="3" presStyleCnt="7"/>
      <dgm:spPr/>
    </dgm:pt>
    <dgm:pt modelId="{43284F5D-EA53-444E-B015-16EEF2C6AF54}" type="pres">
      <dgm:prSet presAssocID="{AFDB4519-8ED2-4700-9C85-63C77C036546}" presName="text_5" presStyleLbl="node1" presStyleIdx="4" presStyleCnt="7">
        <dgm:presLayoutVars>
          <dgm:bulletEnabled val="1"/>
        </dgm:presLayoutVars>
      </dgm:prSet>
      <dgm:spPr/>
      <dgm:t>
        <a:bodyPr/>
        <a:lstStyle/>
        <a:p>
          <a:endParaRPr lang="en-US"/>
        </a:p>
      </dgm:t>
    </dgm:pt>
    <dgm:pt modelId="{5C946E96-47C5-4E62-817D-E2C6954AFB63}" type="pres">
      <dgm:prSet presAssocID="{AFDB4519-8ED2-4700-9C85-63C77C036546}" presName="accent_5" presStyleCnt="0"/>
      <dgm:spPr/>
    </dgm:pt>
    <dgm:pt modelId="{098CD4E0-59AF-46AF-9927-29BCDCD94268}" type="pres">
      <dgm:prSet presAssocID="{AFDB4519-8ED2-4700-9C85-63C77C036546}" presName="accentRepeatNode" presStyleLbl="solidFgAcc1" presStyleIdx="4" presStyleCnt="7"/>
      <dgm:spPr/>
    </dgm:pt>
    <dgm:pt modelId="{52A75B49-3E5A-460A-BF70-A4B12CACE923}" type="pres">
      <dgm:prSet presAssocID="{BA325C24-20E8-412D-AA9F-6EE25EAF7ADB}" presName="text_6" presStyleLbl="node1" presStyleIdx="5" presStyleCnt="7">
        <dgm:presLayoutVars>
          <dgm:bulletEnabled val="1"/>
        </dgm:presLayoutVars>
      </dgm:prSet>
      <dgm:spPr/>
      <dgm:t>
        <a:bodyPr/>
        <a:lstStyle/>
        <a:p>
          <a:endParaRPr lang="en-US"/>
        </a:p>
      </dgm:t>
    </dgm:pt>
    <dgm:pt modelId="{C010F781-43E6-460B-9820-24CA1A873D34}" type="pres">
      <dgm:prSet presAssocID="{BA325C24-20E8-412D-AA9F-6EE25EAF7ADB}" presName="accent_6" presStyleCnt="0"/>
      <dgm:spPr/>
    </dgm:pt>
    <dgm:pt modelId="{21BA40DC-17D6-48E3-AC37-1C8BD759EFAF}" type="pres">
      <dgm:prSet presAssocID="{BA325C24-20E8-412D-AA9F-6EE25EAF7ADB}" presName="accentRepeatNode" presStyleLbl="solidFgAcc1" presStyleIdx="5" presStyleCnt="7"/>
      <dgm:spPr/>
    </dgm:pt>
    <dgm:pt modelId="{059ACFE7-4FF9-438D-B7AC-D98CFCF698E4}" type="pres">
      <dgm:prSet presAssocID="{0CF78C4C-E171-495D-996D-656F79B76D5F}" presName="text_7" presStyleLbl="node1" presStyleIdx="6" presStyleCnt="7">
        <dgm:presLayoutVars>
          <dgm:bulletEnabled val="1"/>
        </dgm:presLayoutVars>
      </dgm:prSet>
      <dgm:spPr/>
      <dgm:t>
        <a:bodyPr/>
        <a:lstStyle/>
        <a:p>
          <a:endParaRPr lang="en-US"/>
        </a:p>
      </dgm:t>
    </dgm:pt>
    <dgm:pt modelId="{043A1C7F-2564-43AF-8049-E0E09F4C5CC8}" type="pres">
      <dgm:prSet presAssocID="{0CF78C4C-E171-495D-996D-656F79B76D5F}" presName="accent_7" presStyleCnt="0"/>
      <dgm:spPr/>
    </dgm:pt>
    <dgm:pt modelId="{B3E14D48-487D-4D98-BC6B-1397CEDBEFE0}" type="pres">
      <dgm:prSet presAssocID="{0CF78C4C-E171-495D-996D-656F79B76D5F}" presName="accentRepeatNode" presStyleLbl="solidFgAcc1" presStyleIdx="6" presStyleCnt="7"/>
      <dgm:spPr/>
    </dgm:pt>
  </dgm:ptLst>
  <dgm:cxnLst>
    <dgm:cxn modelId="{0AA03814-A504-47BF-B1BA-DFCF9EF22CB8}" type="presOf" srcId="{AFDB4519-8ED2-4700-9C85-63C77C036546}" destId="{43284F5D-EA53-444E-B015-16EEF2C6AF54}" srcOrd="0" destOrd="0" presId="urn:microsoft.com/office/officeart/2008/layout/VerticalCurvedList"/>
    <dgm:cxn modelId="{EFBED272-70A3-4C71-83FB-D8FD4A905E4A}" type="presOf" srcId="{F3909169-13F2-4A94-A5DD-54CADAF05F65}" destId="{73EC5F35-1154-462E-9348-ECA06B5A0A59}" srcOrd="0" destOrd="0" presId="urn:microsoft.com/office/officeart/2008/layout/VerticalCurvedList"/>
    <dgm:cxn modelId="{670765FB-420D-4F09-820F-09896D25EE37}" srcId="{D0D4EC5D-916E-45E5-A254-ADC3A57EF4E7}" destId="{B26A4C6B-EC2C-47EE-8739-9315551B81E0}" srcOrd="2" destOrd="0" parTransId="{03168004-8AA6-4A19-A329-47BD3446A2FB}" sibTransId="{FADAF1A4-4EAF-4986-81B4-688B10DDCD2A}"/>
    <dgm:cxn modelId="{E2A213C0-CDA2-4483-B058-2027CCAFBAF4}" srcId="{D0D4EC5D-916E-45E5-A254-ADC3A57EF4E7}" destId="{BA325C24-20E8-412D-AA9F-6EE25EAF7ADB}" srcOrd="5" destOrd="0" parTransId="{CBA71289-21BE-4913-B43C-1EC5BE5A3634}" sibTransId="{4B7D4AEF-742C-422A-B2DC-49D9CF83AC83}"/>
    <dgm:cxn modelId="{FC0A954E-97D3-4F3B-B4B2-82D2D5BAE8F6}" type="presOf" srcId="{0CF78C4C-E171-495D-996D-656F79B76D5F}" destId="{059ACFE7-4FF9-438D-B7AC-D98CFCF698E4}" srcOrd="0" destOrd="0" presId="urn:microsoft.com/office/officeart/2008/layout/VerticalCurvedList"/>
    <dgm:cxn modelId="{0EBA050F-96C5-475D-B065-E608BBCE4B20}" type="presOf" srcId="{FA2BDB34-4D41-40D6-94DE-6087C9D5127D}" destId="{3AE672E9-DC0E-4FA6-86C0-24ED4E51D878}" srcOrd="0" destOrd="0" presId="urn:microsoft.com/office/officeart/2008/layout/VerticalCurvedList"/>
    <dgm:cxn modelId="{B0CF589D-FD3C-4786-A640-B65CE4D86659}" type="presOf" srcId="{D0D4EC5D-916E-45E5-A254-ADC3A57EF4E7}" destId="{A77C38D8-C633-4949-B2AA-4680823295D6}" srcOrd="0" destOrd="0" presId="urn:microsoft.com/office/officeart/2008/layout/VerticalCurvedList"/>
    <dgm:cxn modelId="{E923087D-D20A-43AF-998F-EEB75875D666}" type="presOf" srcId="{E6627633-37B0-418B-80BD-6C639DA945DC}" destId="{EF645235-B130-4F57-8575-7F252879D1F6}" srcOrd="0" destOrd="0" presId="urn:microsoft.com/office/officeart/2008/layout/VerticalCurvedList"/>
    <dgm:cxn modelId="{20ADEF56-8909-446C-A017-C2732AAB466A}" srcId="{D0D4EC5D-916E-45E5-A254-ADC3A57EF4E7}" destId="{FA2BDB34-4D41-40D6-94DE-6087C9D5127D}" srcOrd="1" destOrd="0" parTransId="{A4FB509D-23C6-44FF-89A3-1D774FC2A3FE}" sibTransId="{88E33E2E-7A16-43C1-B41F-A30A29BFC8AC}"/>
    <dgm:cxn modelId="{B2FA4B57-8A33-4CB8-B65D-BA6AAF89C762}" srcId="{D0D4EC5D-916E-45E5-A254-ADC3A57EF4E7}" destId="{F3909169-13F2-4A94-A5DD-54CADAF05F65}" srcOrd="0" destOrd="0" parTransId="{FDD0598C-EE7B-46F0-81BB-3CC09DB53065}" sibTransId="{51EBD1D3-77A3-40E2-A00C-061F647A0234}"/>
    <dgm:cxn modelId="{1CE100CB-9669-4E8E-9280-BCD751DB63C5}" type="presOf" srcId="{51EBD1D3-77A3-40E2-A00C-061F647A0234}" destId="{45AD36FF-AD7B-489D-9675-8DDC10E7ED19}" srcOrd="0" destOrd="0" presId="urn:microsoft.com/office/officeart/2008/layout/VerticalCurvedList"/>
    <dgm:cxn modelId="{BA8DBC5E-6BCA-4C0A-B05E-1D10F1A9A4DA}" type="presOf" srcId="{B26A4C6B-EC2C-47EE-8739-9315551B81E0}" destId="{3A38C23F-A8F2-406B-BA97-A35C12AAE144}" srcOrd="0" destOrd="0" presId="urn:microsoft.com/office/officeart/2008/layout/VerticalCurvedList"/>
    <dgm:cxn modelId="{5A25EDF1-1516-44F0-9230-FEFE72D90834}" type="presOf" srcId="{BA325C24-20E8-412D-AA9F-6EE25EAF7ADB}" destId="{52A75B49-3E5A-460A-BF70-A4B12CACE923}" srcOrd="0" destOrd="0" presId="urn:microsoft.com/office/officeart/2008/layout/VerticalCurvedList"/>
    <dgm:cxn modelId="{D131BDCA-C947-43F1-BE9D-28FA3FCF8E93}" srcId="{D0D4EC5D-916E-45E5-A254-ADC3A57EF4E7}" destId="{0CF78C4C-E171-495D-996D-656F79B76D5F}" srcOrd="6" destOrd="0" parTransId="{645B8F0F-F7D8-4160-98FE-CE56C756ED35}" sibTransId="{E8C5A1BB-F6DF-43C3-A613-DC94D83EC90E}"/>
    <dgm:cxn modelId="{5FA285BB-FF6A-46C9-A34C-D2E73F5E8F82}" srcId="{D0D4EC5D-916E-45E5-A254-ADC3A57EF4E7}" destId="{E6627633-37B0-418B-80BD-6C639DA945DC}" srcOrd="3" destOrd="0" parTransId="{F56CB5CF-472F-4E16-8199-0B3DB4674024}" sibTransId="{DD2A47ED-A0C3-4F4F-82EE-4A3DC9C354FB}"/>
    <dgm:cxn modelId="{446EC578-B888-45FC-B05D-5F74B9FD29EB}" srcId="{D0D4EC5D-916E-45E5-A254-ADC3A57EF4E7}" destId="{AFDB4519-8ED2-4700-9C85-63C77C036546}" srcOrd="4" destOrd="0" parTransId="{3A811762-CAB5-4EC2-8552-F6E6BFF953C7}" sibTransId="{2DA4CD98-5B0A-42F8-A638-4117876016CF}"/>
    <dgm:cxn modelId="{882F13BD-1534-411E-96CB-DBFA9C951E57}" type="presParOf" srcId="{A77C38D8-C633-4949-B2AA-4680823295D6}" destId="{29171711-4400-451C-816B-0102DAD5B2D0}" srcOrd="0" destOrd="0" presId="urn:microsoft.com/office/officeart/2008/layout/VerticalCurvedList"/>
    <dgm:cxn modelId="{88C5C857-3156-4F6F-A9BC-67913EA82D1C}" type="presParOf" srcId="{29171711-4400-451C-816B-0102DAD5B2D0}" destId="{FD39FB08-9CC2-4690-90BA-1B804295CB85}" srcOrd="0" destOrd="0" presId="urn:microsoft.com/office/officeart/2008/layout/VerticalCurvedList"/>
    <dgm:cxn modelId="{970FD74A-6F91-4A22-A43B-1C9215B676EB}" type="presParOf" srcId="{FD39FB08-9CC2-4690-90BA-1B804295CB85}" destId="{8EB46B32-DCA9-49BF-A261-A5C634614547}" srcOrd="0" destOrd="0" presId="urn:microsoft.com/office/officeart/2008/layout/VerticalCurvedList"/>
    <dgm:cxn modelId="{4B635583-02D5-4B05-8C9E-7914431AC7C7}" type="presParOf" srcId="{FD39FB08-9CC2-4690-90BA-1B804295CB85}" destId="{45AD36FF-AD7B-489D-9675-8DDC10E7ED19}" srcOrd="1" destOrd="0" presId="urn:microsoft.com/office/officeart/2008/layout/VerticalCurvedList"/>
    <dgm:cxn modelId="{B6025B17-24F6-4D39-B492-672541F37A19}" type="presParOf" srcId="{FD39FB08-9CC2-4690-90BA-1B804295CB85}" destId="{9AAA52A0-42D8-4424-8962-2E61F47B52C5}" srcOrd="2" destOrd="0" presId="urn:microsoft.com/office/officeart/2008/layout/VerticalCurvedList"/>
    <dgm:cxn modelId="{8D2EF7BA-1365-4F27-BCE3-93E7FFFCB90A}" type="presParOf" srcId="{FD39FB08-9CC2-4690-90BA-1B804295CB85}" destId="{E903B6CD-F1DC-4541-B471-96E7B4F33A75}" srcOrd="3" destOrd="0" presId="urn:microsoft.com/office/officeart/2008/layout/VerticalCurvedList"/>
    <dgm:cxn modelId="{38C64300-1ACB-4FD6-AD61-BBB40437A6F8}" type="presParOf" srcId="{29171711-4400-451C-816B-0102DAD5B2D0}" destId="{73EC5F35-1154-462E-9348-ECA06B5A0A59}" srcOrd="1" destOrd="0" presId="urn:microsoft.com/office/officeart/2008/layout/VerticalCurvedList"/>
    <dgm:cxn modelId="{6BD05E95-725E-4108-977C-A74958DE05B1}" type="presParOf" srcId="{29171711-4400-451C-816B-0102DAD5B2D0}" destId="{B64328D5-0774-4CEC-8B61-E952E01BB9A6}" srcOrd="2" destOrd="0" presId="urn:microsoft.com/office/officeart/2008/layout/VerticalCurvedList"/>
    <dgm:cxn modelId="{BA09146A-0A41-4DAC-B2D0-DF93D4AE0809}" type="presParOf" srcId="{B64328D5-0774-4CEC-8B61-E952E01BB9A6}" destId="{E7B670CF-B401-4C8E-A0CB-1D7DF6FE3035}" srcOrd="0" destOrd="0" presId="urn:microsoft.com/office/officeart/2008/layout/VerticalCurvedList"/>
    <dgm:cxn modelId="{9309982F-3317-47CA-AF62-946940B267B5}" type="presParOf" srcId="{29171711-4400-451C-816B-0102DAD5B2D0}" destId="{3AE672E9-DC0E-4FA6-86C0-24ED4E51D878}" srcOrd="3" destOrd="0" presId="urn:microsoft.com/office/officeart/2008/layout/VerticalCurvedList"/>
    <dgm:cxn modelId="{8E85D023-74EA-4D13-BF53-ACE373A7CB01}" type="presParOf" srcId="{29171711-4400-451C-816B-0102DAD5B2D0}" destId="{80B27B4A-21D5-487A-B803-D1B15A0F77B7}" srcOrd="4" destOrd="0" presId="urn:microsoft.com/office/officeart/2008/layout/VerticalCurvedList"/>
    <dgm:cxn modelId="{0E11419D-7A09-435D-8D86-6A060C80D94F}" type="presParOf" srcId="{80B27B4A-21D5-487A-B803-D1B15A0F77B7}" destId="{D8781D81-717D-4FBA-9090-248B54D9E113}" srcOrd="0" destOrd="0" presId="urn:microsoft.com/office/officeart/2008/layout/VerticalCurvedList"/>
    <dgm:cxn modelId="{732602C2-5EBE-469C-A56B-067CAE226E40}" type="presParOf" srcId="{29171711-4400-451C-816B-0102DAD5B2D0}" destId="{3A38C23F-A8F2-406B-BA97-A35C12AAE144}" srcOrd="5" destOrd="0" presId="urn:microsoft.com/office/officeart/2008/layout/VerticalCurvedList"/>
    <dgm:cxn modelId="{56C3EA73-B35B-4854-85FC-47AF6957884A}" type="presParOf" srcId="{29171711-4400-451C-816B-0102DAD5B2D0}" destId="{82BDFC76-B661-444F-9036-1F357E136F87}" srcOrd="6" destOrd="0" presId="urn:microsoft.com/office/officeart/2008/layout/VerticalCurvedList"/>
    <dgm:cxn modelId="{559BCBDC-A053-44D0-BC72-CD24155F79DA}" type="presParOf" srcId="{82BDFC76-B661-444F-9036-1F357E136F87}" destId="{4E1E732C-702F-4B3C-95CC-0DE0ACB255BD}" srcOrd="0" destOrd="0" presId="urn:microsoft.com/office/officeart/2008/layout/VerticalCurvedList"/>
    <dgm:cxn modelId="{CE7C5C40-386F-4B33-9A58-74C69757CE5E}" type="presParOf" srcId="{29171711-4400-451C-816B-0102DAD5B2D0}" destId="{EF645235-B130-4F57-8575-7F252879D1F6}" srcOrd="7" destOrd="0" presId="urn:microsoft.com/office/officeart/2008/layout/VerticalCurvedList"/>
    <dgm:cxn modelId="{40E6ED23-F5EC-41B0-A40D-00DBAFCED2E0}" type="presParOf" srcId="{29171711-4400-451C-816B-0102DAD5B2D0}" destId="{6284384E-88FB-4218-B490-C51BBF876421}" srcOrd="8" destOrd="0" presId="urn:microsoft.com/office/officeart/2008/layout/VerticalCurvedList"/>
    <dgm:cxn modelId="{ED61397A-0A39-4CAF-A343-A1DB82BDC064}" type="presParOf" srcId="{6284384E-88FB-4218-B490-C51BBF876421}" destId="{AE4E53B9-0851-4B85-A817-F0F44E2AD8DF}" srcOrd="0" destOrd="0" presId="urn:microsoft.com/office/officeart/2008/layout/VerticalCurvedList"/>
    <dgm:cxn modelId="{F9B3B883-17D6-402B-A9AB-88551015F9E5}" type="presParOf" srcId="{29171711-4400-451C-816B-0102DAD5B2D0}" destId="{43284F5D-EA53-444E-B015-16EEF2C6AF54}" srcOrd="9" destOrd="0" presId="urn:microsoft.com/office/officeart/2008/layout/VerticalCurvedList"/>
    <dgm:cxn modelId="{2CD36449-E6D0-4526-B667-47CA290582D7}" type="presParOf" srcId="{29171711-4400-451C-816B-0102DAD5B2D0}" destId="{5C946E96-47C5-4E62-817D-E2C6954AFB63}" srcOrd="10" destOrd="0" presId="urn:microsoft.com/office/officeart/2008/layout/VerticalCurvedList"/>
    <dgm:cxn modelId="{4DD6A41D-E7CF-48BC-A9ED-A19AD65A7CC3}" type="presParOf" srcId="{5C946E96-47C5-4E62-817D-E2C6954AFB63}" destId="{098CD4E0-59AF-46AF-9927-29BCDCD94268}" srcOrd="0" destOrd="0" presId="urn:microsoft.com/office/officeart/2008/layout/VerticalCurvedList"/>
    <dgm:cxn modelId="{6DB2EC72-58CB-4119-B4C3-E2619A2871A3}" type="presParOf" srcId="{29171711-4400-451C-816B-0102DAD5B2D0}" destId="{52A75B49-3E5A-460A-BF70-A4B12CACE923}" srcOrd="11" destOrd="0" presId="urn:microsoft.com/office/officeart/2008/layout/VerticalCurvedList"/>
    <dgm:cxn modelId="{B80556B5-9AD9-457E-B69E-3842C052BB02}" type="presParOf" srcId="{29171711-4400-451C-816B-0102DAD5B2D0}" destId="{C010F781-43E6-460B-9820-24CA1A873D34}" srcOrd="12" destOrd="0" presId="urn:microsoft.com/office/officeart/2008/layout/VerticalCurvedList"/>
    <dgm:cxn modelId="{081DA013-92FF-405F-8081-F2644ABC0F35}" type="presParOf" srcId="{C010F781-43E6-460B-9820-24CA1A873D34}" destId="{21BA40DC-17D6-48E3-AC37-1C8BD759EFAF}" srcOrd="0" destOrd="0" presId="urn:microsoft.com/office/officeart/2008/layout/VerticalCurvedList"/>
    <dgm:cxn modelId="{89EBFDAF-CFEA-4674-B83F-6A07BDDCFCB4}" type="presParOf" srcId="{29171711-4400-451C-816B-0102DAD5B2D0}" destId="{059ACFE7-4FF9-438D-B7AC-D98CFCF698E4}" srcOrd="13" destOrd="0" presId="urn:microsoft.com/office/officeart/2008/layout/VerticalCurvedList"/>
    <dgm:cxn modelId="{C751B12C-BF05-4079-ADF2-D210A8863454}" type="presParOf" srcId="{29171711-4400-451C-816B-0102DAD5B2D0}" destId="{043A1C7F-2564-43AF-8049-E0E09F4C5CC8}" srcOrd="14" destOrd="0" presId="urn:microsoft.com/office/officeart/2008/layout/VerticalCurvedList"/>
    <dgm:cxn modelId="{992CA9AF-B5D0-432E-829D-7233EAE450DF}" type="presParOf" srcId="{043A1C7F-2564-43AF-8049-E0E09F4C5CC8}" destId="{B3E14D48-487D-4D98-BC6B-1397CEDBEFE0}"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844B58-7676-4C27-A097-A99278FC86D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392CAD9-8075-4D53-A183-0222B0173CE0}">
      <dgm:prSet phldrT="[Text]" custT="1"/>
      <dgm:spPr>
        <a:solidFill>
          <a:srgbClr val="F77660"/>
        </a:solidFill>
      </dgm:spPr>
      <dgm:t>
        <a:bodyPr/>
        <a:lstStyle/>
        <a:p>
          <a:r>
            <a:rPr lang="en-US" sz="2400" b="1" dirty="0" smtClean="0">
              <a:solidFill>
                <a:schemeClr val="bg1"/>
              </a:solidFill>
              <a:latin typeface="Arial" panose="020B0604020202020204" pitchFamily="34" charset="0"/>
              <a:cs typeface="Arial" panose="020B0604020202020204" pitchFamily="34" charset="0"/>
            </a:rPr>
            <a:t>UBQG </a:t>
          </a:r>
          <a:r>
            <a:rPr lang="en-US" sz="2400" b="1" dirty="0" err="1" smtClean="0">
              <a:solidFill>
                <a:schemeClr val="bg1"/>
              </a:solidFill>
              <a:latin typeface="Arial" panose="020B0604020202020204" pitchFamily="34" charset="0"/>
              <a:cs typeface="Arial" panose="020B0604020202020204" pitchFamily="34" charset="0"/>
            </a:rPr>
            <a:t>về</a:t>
          </a:r>
          <a:r>
            <a:rPr lang="en-US" sz="2400" b="1" dirty="0" smtClean="0">
              <a:solidFill>
                <a:schemeClr val="bg1"/>
              </a:solidFill>
              <a:latin typeface="Arial" panose="020B0604020202020204" pitchFamily="34" charset="0"/>
              <a:cs typeface="Arial" panose="020B0604020202020204" pitchFamily="34" charset="0"/>
            </a:rPr>
            <a:t> CPĐT</a:t>
          </a:r>
          <a:endParaRPr lang="en-US" sz="2400" b="1" dirty="0">
            <a:solidFill>
              <a:schemeClr val="bg1"/>
            </a:solidFill>
            <a:latin typeface="Arial" panose="020B0604020202020204" pitchFamily="34" charset="0"/>
            <a:cs typeface="Arial" panose="020B0604020202020204" pitchFamily="34" charset="0"/>
          </a:endParaRPr>
        </a:p>
      </dgm:t>
    </dgm:pt>
    <dgm:pt modelId="{C71ECDD2-7243-4A3C-917D-8E0818305D78}" type="parTrans" cxnId="{4FCC39EB-5C99-4F99-96B7-5C6083ACC63A}">
      <dgm:prSet/>
      <dgm:spPr/>
      <dgm:t>
        <a:bodyPr/>
        <a:lstStyle/>
        <a:p>
          <a:endParaRPr lang="en-US" sz="1800">
            <a:latin typeface="Arial" panose="020B0604020202020204" pitchFamily="34" charset="0"/>
            <a:cs typeface="Arial" panose="020B0604020202020204" pitchFamily="34" charset="0"/>
          </a:endParaRPr>
        </a:p>
      </dgm:t>
    </dgm:pt>
    <dgm:pt modelId="{453D498A-B009-466F-9767-F3083DBEBBA8}" type="sibTrans" cxnId="{4FCC39EB-5C99-4F99-96B7-5C6083ACC63A}">
      <dgm:prSet/>
      <dgm:spPr/>
      <dgm:t>
        <a:bodyPr/>
        <a:lstStyle/>
        <a:p>
          <a:endParaRPr lang="en-US" sz="1800">
            <a:latin typeface="Arial" panose="020B0604020202020204" pitchFamily="34" charset="0"/>
            <a:cs typeface="Arial" panose="020B0604020202020204" pitchFamily="34" charset="0"/>
          </a:endParaRPr>
        </a:p>
      </dgm:t>
    </dgm:pt>
    <dgm:pt modelId="{F044049E-5CAE-47F5-BA00-E6DE34C50DAB}">
      <dgm:prSet phldrT="[Text]" custT="1"/>
      <dgm:spPr/>
      <dgm:t>
        <a:bodyPr/>
        <a:lstStyle/>
        <a:p>
          <a:r>
            <a:rPr lang="en-US" sz="2400" dirty="0" smtClean="0">
              <a:latin typeface="Arial" panose="020B0604020202020204" pitchFamily="34" charset="0"/>
              <a:cs typeface="Arial" panose="020B0604020202020204" pitchFamily="34" charset="0"/>
            </a:rPr>
            <a:t>BCĐ CPĐT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thuộc</a:t>
          </a:r>
          <a:r>
            <a:rPr lang="en-US" sz="2400" dirty="0" smtClean="0">
              <a:latin typeface="Arial" panose="020B0604020202020204" pitchFamily="34" charset="0"/>
              <a:cs typeface="Arial" panose="020B0604020202020204" pitchFamily="34" charset="0"/>
            </a:rPr>
            <a:t> CP</a:t>
          </a:r>
          <a:endParaRPr lang="en-US" sz="2400" dirty="0">
            <a:latin typeface="Arial" panose="020B0604020202020204" pitchFamily="34" charset="0"/>
            <a:cs typeface="Arial" panose="020B0604020202020204" pitchFamily="34" charset="0"/>
          </a:endParaRPr>
        </a:p>
      </dgm:t>
    </dgm:pt>
    <dgm:pt modelId="{98BD6B8A-DA83-48D5-9432-49A38824FA2C}" type="parTrans" cxnId="{B025BEA4-DA9B-4146-98FA-B1F366A815C4}">
      <dgm:prSet/>
      <dgm:spPr>
        <a:ln w="19050"/>
      </dgm:spPr>
      <dgm:t>
        <a:bodyPr/>
        <a:lstStyle/>
        <a:p>
          <a:endParaRPr lang="en-US" sz="1800">
            <a:latin typeface="Arial" panose="020B0604020202020204" pitchFamily="34" charset="0"/>
            <a:cs typeface="Arial" panose="020B0604020202020204" pitchFamily="34" charset="0"/>
          </a:endParaRPr>
        </a:p>
      </dgm:t>
    </dgm:pt>
    <dgm:pt modelId="{6192E83B-EC1D-444A-839B-5AAF2516872E}" type="sibTrans" cxnId="{B025BEA4-DA9B-4146-98FA-B1F366A815C4}">
      <dgm:prSet/>
      <dgm:spPr/>
      <dgm:t>
        <a:bodyPr/>
        <a:lstStyle/>
        <a:p>
          <a:endParaRPr lang="en-US" sz="1800">
            <a:latin typeface="Arial" panose="020B0604020202020204" pitchFamily="34" charset="0"/>
            <a:cs typeface="Arial" panose="020B0604020202020204" pitchFamily="34" charset="0"/>
          </a:endParaRPr>
        </a:p>
      </dgm:t>
    </dgm:pt>
    <dgm:pt modelId="{D4CE107A-CF5F-422A-B4F5-AC5CCF5FF990}">
      <dgm:prSet phldrT="[Text]" custT="1"/>
      <dgm:spPr/>
      <dgm:t>
        <a:bodyPr/>
        <a:lstStyle/>
        <a:p>
          <a:r>
            <a:rPr lang="en-US" sz="2400" dirty="0" smtClean="0">
              <a:latin typeface="Arial" panose="020B0604020202020204" pitchFamily="34" charset="0"/>
              <a:cs typeface="Arial" panose="020B0604020202020204" pitchFamily="34" charset="0"/>
            </a:rPr>
            <a:t>BCĐ CQĐT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tỉnh</a:t>
          </a:r>
          <a:r>
            <a:rPr lang="en-US" sz="2400" dirty="0" smtClean="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thuộc</a:t>
          </a:r>
          <a:r>
            <a:rPr lang="en-US" sz="2400" dirty="0" smtClean="0">
              <a:latin typeface="Arial" panose="020B0604020202020204" pitchFamily="34" charset="0"/>
              <a:cs typeface="Arial" panose="020B0604020202020204" pitchFamily="34" charset="0"/>
            </a:rPr>
            <a:t> TW</a:t>
          </a:r>
          <a:endParaRPr lang="en-US" sz="2400" dirty="0">
            <a:latin typeface="Arial" panose="020B0604020202020204" pitchFamily="34" charset="0"/>
            <a:cs typeface="Arial" panose="020B0604020202020204" pitchFamily="34" charset="0"/>
          </a:endParaRPr>
        </a:p>
      </dgm:t>
    </dgm:pt>
    <dgm:pt modelId="{5A199525-6716-42B8-B23C-22358BC38917}" type="parTrans" cxnId="{7AA9F750-B985-47ED-9D4C-7719C1C3058A}">
      <dgm:prSet/>
      <dgm:spPr>
        <a:ln w="19050"/>
      </dgm:spPr>
      <dgm:t>
        <a:bodyPr/>
        <a:lstStyle/>
        <a:p>
          <a:endParaRPr lang="en-US" sz="1800">
            <a:latin typeface="Arial" panose="020B0604020202020204" pitchFamily="34" charset="0"/>
            <a:cs typeface="Arial" panose="020B0604020202020204" pitchFamily="34" charset="0"/>
          </a:endParaRPr>
        </a:p>
      </dgm:t>
    </dgm:pt>
    <dgm:pt modelId="{1F787C14-F355-4FFD-A63E-97998884109A}" type="sibTrans" cxnId="{7AA9F750-B985-47ED-9D4C-7719C1C3058A}">
      <dgm:prSet/>
      <dgm:spPr/>
      <dgm:t>
        <a:bodyPr/>
        <a:lstStyle/>
        <a:p>
          <a:endParaRPr lang="en-US" sz="1800">
            <a:latin typeface="Arial" panose="020B0604020202020204" pitchFamily="34" charset="0"/>
            <a:cs typeface="Arial" panose="020B0604020202020204" pitchFamily="34" charset="0"/>
          </a:endParaRPr>
        </a:p>
      </dgm:t>
    </dgm:pt>
    <dgm:pt modelId="{6E5A9D25-DEF8-42AD-82F0-C735CD79124C}">
      <dgm:prSet custT="1"/>
      <dgm:spPr>
        <a:solidFill>
          <a:schemeClr val="accent3">
            <a:lumMod val="60000"/>
            <a:lumOff val="40000"/>
          </a:schemeClr>
        </a:solidFill>
      </dgm:spPr>
      <dgm:t>
        <a:bodyPr/>
        <a:lstStyle/>
        <a:p>
          <a:r>
            <a:rPr lang="en-US" sz="2000" dirty="0" err="1" smtClean="0">
              <a:latin typeface="Arial" panose="020B0604020202020204" pitchFamily="34" charset="0"/>
              <a:cs typeface="Arial" panose="020B0604020202020204" pitchFamily="34" charset="0"/>
            </a:rPr>
            <a:t>Tổ</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giúp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endParaRPr lang="en-US" sz="2000" dirty="0"/>
        </a:p>
      </dgm:t>
    </dgm:pt>
    <dgm:pt modelId="{6D56EF7E-165E-405E-9472-9738099CA6D6}" type="parTrans" cxnId="{4FAD01F1-78BD-4B74-8495-57BC61DAF764}">
      <dgm:prSet/>
      <dgm:spPr/>
      <dgm:t>
        <a:bodyPr/>
        <a:lstStyle/>
        <a:p>
          <a:endParaRPr lang="en-US"/>
        </a:p>
      </dgm:t>
    </dgm:pt>
    <dgm:pt modelId="{09B66D92-34F6-4B3D-A406-607D5514D3CC}" type="sibTrans" cxnId="{4FAD01F1-78BD-4B74-8495-57BC61DAF764}">
      <dgm:prSet/>
      <dgm:spPr/>
      <dgm:t>
        <a:bodyPr/>
        <a:lstStyle/>
        <a:p>
          <a:endParaRPr lang="en-US"/>
        </a:p>
      </dgm:t>
    </dgm:pt>
    <dgm:pt modelId="{AAC370E7-739C-44E1-B340-BF86AA6025A9}" type="pres">
      <dgm:prSet presAssocID="{3A844B58-7676-4C27-A097-A99278FC86D4}" presName="hierChild1" presStyleCnt="0">
        <dgm:presLayoutVars>
          <dgm:orgChart val="1"/>
          <dgm:chPref val="1"/>
          <dgm:dir/>
          <dgm:animOne val="branch"/>
          <dgm:animLvl val="lvl"/>
          <dgm:resizeHandles/>
        </dgm:presLayoutVars>
      </dgm:prSet>
      <dgm:spPr/>
      <dgm:t>
        <a:bodyPr/>
        <a:lstStyle/>
        <a:p>
          <a:endParaRPr lang="en-US"/>
        </a:p>
      </dgm:t>
    </dgm:pt>
    <dgm:pt modelId="{9AA774B6-1868-453C-A1B8-E2FF32FF7E74}" type="pres">
      <dgm:prSet presAssocID="{A392CAD9-8075-4D53-A183-0222B0173CE0}" presName="hierRoot1" presStyleCnt="0">
        <dgm:presLayoutVars>
          <dgm:hierBranch val="init"/>
        </dgm:presLayoutVars>
      </dgm:prSet>
      <dgm:spPr/>
    </dgm:pt>
    <dgm:pt modelId="{5E3AA4CF-51DF-48E9-B643-AB8923415612}" type="pres">
      <dgm:prSet presAssocID="{A392CAD9-8075-4D53-A183-0222B0173CE0}" presName="rootComposite1" presStyleCnt="0"/>
      <dgm:spPr/>
    </dgm:pt>
    <dgm:pt modelId="{03068579-B5F9-4EF6-99CE-2D486933C35E}" type="pres">
      <dgm:prSet presAssocID="{A392CAD9-8075-4D53-A183-0222B0173CE0}" presName="rootText1" presStyleLbl="node0" presStyleIdx="0" presStyleCnt="2" custScaleX="92363" custScaleY="63256" custLinFactNeighborX="0" custLinFactNeighborY="-49368">
        <dgm:presLayoutVars>
          <dgm:chPref val="3"/>
        </dgm:presLayoutVars>
      </dgm:prSet>
      <dgm:spPr/>
      <dgm:t>
        <a:bodyPr/>
        <a:lstStyle/>
        <a:p>
          <a:endParaRPr lang="en-US"/>
        </a:p>
      </dgm:t>
    </dgm:pt>
    <dgm:pt modelId="{16B8B74E-9762-4340-8464-4AB3C6D9B131}" type="pres">
      <dgm:prSet presAssocID="{A392CAD9-8075-4D53-A183-0222B0173CE0}" presName="rootConnector1" presStyleLbl="node1" presStyleIdx="0" presStyleCnt="0"/>
      <dgm:spPr/>
      <dgm:t>
        <a:bodyPr/>
        <a:lstStyle/>
        <a:p>
          <a:endParaRPr lang="en-US"/>
        </a:p>
      </dgm:t>
    </dgm:pt>
    <dgm:pt modelId="{E36DD5C5-0B4B-4101-8C10-F722771DFF75}" type="pres">
      <dgm:prSet presAssocID="{A392CAD9-8075-4D53-A183-0222B0173CE0}" presName="hierChild2" presStyleCnt="0"/>
      <dgm:spPr/>
    </dgm:pt>
    <dgm:pt modelId="{E617FEC8-A13D-49EB-B0EA-1818C640035B}" type="pres">
      <dgm:prSet presAssocID="{98BD6B8A-DA83-48D5-9432-49A38824FA2C}" presName="Name37" presStyleLbl="parChTrans1D2" presStyleIdx="0" presStyleCnt="2"/>
      <dgm:spPr/>
      <dgm:t>
        <a:bodyPr/>
        <a:lstStyle/>
        <a:p>
          <a:endParaRPr lang="en-US"/>
        </a:p>
      </dgm:t>
    </dgm:pt>
    <dgm:pt modelId="{841F6998-E2AA-43CA-A76B-F52FFE6F8F4B}" type="pres">
      <dgm:prSet presAssocID="{F044049E-5CAE-47F5-BA00-E6DE34C50DAB}" presName="hierRoot2" presStyleCnt="0">
        <dgm:presLayoutVars>
          <dgm:hierBranch val="init"/>
        </dgm:presLayoutVars>
      </dgm:prSet>
      <dgm:spPr/>
    </dgm:pt>
    <dgm:pt modelId="{79B4783F-1600-4C09-AE77-53BCA096F633}" type="pres">
      <dgm:prSet presAssocID="{F044049E-5CAE-47F5-BA00-E6DE34C50DAB}" presName="rootComposite" presStyleCnt="0"/>
      <dgm:spPr/>
    </dgm:pt>
    <dgm:pt modelId="{34140314-997F-41F0-A157-696600546429}" type="pres">
      <dgm:prSet presAssocID="{F044049E-5CAE-47F5-BA00-E6DE34C50DAB}" presName="rootText" presStyleLbl="node2" presStyleIdx="0" presStyleCnt="2" custScaleX="105143" custScaleY="80416" custLinFactNeighborX="457" custLinFactNeighborY="43088">
        <dgm:presLayoutVars>
          <dgm:chPref val="3"/>
        </dgm:presLayoutVars>
      </dgm:prSet>
      <dgm:spPr/>
      <dgm:t>
        <a:bodyPr/>
        <a:lstStyle/>
        <a:p>
          <a:endParaRPr lang="en-US"/>
        </a:p>
      </dgm:t>
    </dgm:pt>
    <dgm:pt modelId="{78DEF4FC-6463-4984-A440-BEB7FE81AD62}" type="pres">
      <dgm:prSet presAssocID="{F044049E-5CAE-47F5-BA00-E6DE34C50DAB}" presName="rootConnector" presStyleLbl="node2" presStyleIdx="0" presStyleCnt="2"/>
      <dgm:spPr/>
      <dgm:t>
        <a:bodyPr/>
        <a:lstStyle/>
        <a:p>
          <a:endParaRPr lang="en-US"/>
        </a:p>
      </dgm:t>
    </dgm:pt>
    <dgm:pt modelId="{E9E72950-32E8-414E-AC24-77D0B8A6B21D}" type="pres">
      <dgm:prSet presAssocID="{F044049E-5CAE-47F5-BA00-E6DE34C50DAB}" presName="hierChild4" presStyleCnt="0"/>
      <dgm:spPr/>
    </dgm:pt>
    <dgm:pt modelId="{D6E5CB2C-E5FC-4673-8213-10D1CF68B514}" type="pres">
      <dgm:prSet presAssocID="{F044049E-5CAE-47F5-BA00-E6DE34C50DAB}" presName="hierChild5" presStyleCnt="0"/>
      <dgm:spPr/>
    </dgm:pt>
    <dgm:pt modelId="{6CE6655C-6BF3-4380-9E4B-9BD8148E1BBE}" type="pres">
      <dgm:prSet presAssocID="{5A199525-6716-42B8-B23C-22358BC38917}" presName="Name37" presStyleLbl="parChTrans1D2" presStyleIdx="1" presStyleCnt="2"/>
      <dgm:spPr/>
      <dgm:t>
        <a:bodyPr/>
        <a:lstStyle/>
        <a:p>
          <a:endParaRPr lang="en-US"/>
        </a:p>
      </dgm:t>
    </dgm:pt>
    <dgm:pt modelId="{F713A478-49A0-4B91-83A8-1674593410F5}" type="pres">
      <dgm:prSet presAssocID="{D4CE107A-CF5F-422A-B4F5-AC5CCF5FF990}" presName="hierRoot2" presStyleCnt="0">
        <dgm:presLayoutVars>
          <dgm:hierBranch val="init"/>
        </dgm:presLayoutVars>
      </dgm:prSet>
      <dgm:spPr/>
    </dgm:pt>
    <dgm:pt modelId="{84015798-B7CF-4849-BB89-A2F9A848DBD2}" type="pres">
      <dgm:prSet presAssocID="{D4CE107A-CF5F-422A-B4F5-AC5CCF5FF990}" presName="rootComposite" presStyleCnt="0"/>
      <dgm:spPr/>
    </dgm:pt>
    <dgm:pt modelId="{A59648D3-0D77-45F7-A395-74DAE5D32956}" type="pres">
      <dgm:prSet presAssocID="{D4CE107A-CF5F-422A-B4F5-AC5CCF5FF990}" presName="rootText" presStyleLbl="node2" presStyleIdx="1" presStyleCnt="2" custScaleX="104205" custScaleY="77705" custLinFactNeighborX="582" custLinFactNeighborY="43075">
        <dgm:presLayoutVars>
          <dgm:chPref val="3"/>
        </dgm:presLayoutVars>
      </dgm:prSet>
      <dgm:spPr/>
      <dgm:t>
        <a:bodyPr/>
        <a:lstStyle/>
        <a:p>
          <a:endParaRPr lang="en-US"/>
        </a:p>
      </dgm:t>
    </dgm:pt>
    <dgm:pt modelId="{7319AFF2-B589-4F8B-A222-157BC0FE229C}" type="pres">
      <dgm:prSet presAssocID="{D4CE107A-CF5F-422A-B4F5-AC5CCF5FF990}" presName="rootConnector" presStyleLbl="node2" presStyleIdx="1" presStyleCnt="2"/>
      <dgm:spPr/>
      <dgm:t>
        <a:bodyPr/>
        <a:lstStyle/>
        <a:p>
          <a:endParaRPr lang="en-US"/>
        </a:p>
      </dgm:t>
    </dgm:pt>
    <dgm:pt modelId="{C5352745-339E-4C81-9DA4-ABB223F4670E}" type="pres">
      <dgm:prSet presAssocID="{D4CE107A-CF5F-422A-B4F5-AC5CCF5FF990}" presName="hierChild4" presStyleCnt="0"/>
      <dgm:spPr/>
    </dgm:pt>
    <dgm:pt modelId="{431F2398-6CF0-434D-80E4-780C09534E82}" type="pres">
      <dgm:prSet presAssocID="{D4CE107A-CF5F-422A-B4F5-AC5CCF5FF990}" presName="hierChild5" presStyleCnt="0"/>
      <dgm:spPr/>
    </dgm:pt>
    <dgm:pt modelId="{5141D4D6-2AD8-4D3B-8227-BFC36914970D}" type="pres">
      <dgm:prSet presAssocID="{A392CAD9-8075-4D53-A183-0222B0173CE0}" presName="hierChild3" presStyleCnt="0"/>
      <dgm:spPr/>
    </dgm:pt>
    <dgm:pt modelId="{C210F7F7-1158-49D2-A8F5-D0030A0104B2}" type="pres">
      <dgm:prSet presAssocID="{6E5A9D25-DEF8-42AD-82F0-C735CD79124C}" presName="hierRoot1" presStyleCnt="0">
        <dgm:presLayoutVars>
          <dgm:hierBranch val="init"/>
        </dgm:presLayoutVars>
      </dgm:prSet>
      <dgm:spPr/>
    </dgm:pt>
    <dgm:pt modelId="{DEE765F6-35B6-49BE-969C-902C8C346222}" type="pres">
      <dgm:prSet presAssocID="{6E5A9D25-DEF8-42AD-82F0-C735CD79124C}" presName="rootComposite1" presStyleCnt="0"/>
      <dgm:spPr/>
    </dgm:pt>
    <dgm:pt modelId="{226B9D7B-25E2-4994-8287-958EDB240825}" type="pres">
      <dgm:prSet presAssocID="{6E5A9D25-DEF8-42AD-82F0-C735CD79124C}" presName="rootText1" presStyleLbl="node0" presStyleIdx="1" presStyleCnt="2" custScaleX="79570" custScaleY="24220" custLinFactNeighborX="-9657" custLinFactNeighborY="-27597">
        <dgm:presLayoutVars>
          <dgm:chPref val="3"/>
        </dgm:presLayoutVars>
      </dgm:prSet>
      <dgm:spPr/>
      <dgm:t>
        <a:bodyPr/>
        <a:lstStyle/>
        <a:p>
          <a:endParaRPr lang="en-US"/>
        </a:p>
      </dgm:t>
    </dgm:pt>
    <dgm:pt modelId="{C9AABD1E-5291-4EAF-9A1F-C7D0F77F0CDC}" type="pres">
      <dgm:prSet presAssocID="{6E5A9D25-DEF8-42AD-82F0-C735CD79124C}" presName="rootConnector1" presStyleLbl="node1" presStyleIdx="0" presStyleCnt="0"/>
      <dgm:spPr/>
      <dgm:t>
        <a:bodyPr/>
        <a:lstStyle/>
        <a:p>
          <a:endParaRPr lang="en-US"/>
        </a:p>
      </dgm:t>
    </dgm:pt>
    <dgm:pt modelId="{C15D6581-B78C-4A96-BFDC-311E15916505}" type="pres">
      <dgm:prSet presAssocID="{6E5A9D25-DEF8-42AD-82F0-C735CD79124C}" presName="hierChild2" presStyleCnt="0"/>
      <dgm:spPr/>
    </dgm:pt>
    <dgm:pt modelId="{B4A304ED-BDB5-465A-B287-FEC92B7489AA}" type="pres">
      <dgm:prSet presAssocID="{6E5A9D25-DEF8-42AD-82F0-C735CD79124C}" presName="hierChild3" presStyleCnt="0"/>
      <dgm:spPr/>
    </dgm:pt>
  </dgm:ptLst>
  <dgm:cxnLst>
    <dgm:cxn modelId="{7AA9F750-B985-47ED-9D4C-7719C1C3058A}" srcId="{A392CAD9-8075-4D53-A183-0222B0173CE0}" destId="{D4CE107A-CF5F-422A-B4F5-AC5CCF5FF990}" srcOrd="1" destOrd="0" parTransId="{5A199525-6716-42B8-B23C-22358BC38917}" sibTransId="{1F787C14-F355-4FFD-A63E-97998884109A}"/>
    <dgm:cxn modelId="{4FCC39EB-5C99-4F99-96B7-5C6083ACC63A}" srcId="{3A844B58-7676-4C27-A097-A99278FC86D4}" destId="{A392CAD9-8075-4D53-A183-0222B0173CE0}" srcOrd="0" destOrd="0" parTransId="{C71ECDD2-7243-4A3C-917D-8E0818305D78}" sibTransId="{453D498A-B009-466F-9767-F3083DBEBBA8}"/>
    <dgm:cxn modelId="{B04755BF-83C2-42C4-A32B-F05C72446ED1}" type="presOf" srcId="{D4CE107A-CF5F-422A-B4F5-AC5CCF5FF990}" destId="{7319AFF2-B589-4F8B-A222-157BC0FE229C}" srcOrd="1" destOrd="0" presId="urn:microsoft.com/office/officeart/2005/8/layout/orgChart1"/>
    <dgm:cxn modelId="{4774DD46-42AB-4348-A13C-013654F476BE}" type="presOf" srcId="{6E5A9D25-DEF8-42AD-82F0-C735CD79124C}" destId="{226B9D7B-25E2-4994-8287-958EDB240825}" srcOrd="0" destOrd="0" presId="urn:microsoft.com/office/officeart/2005/8/layout/orgChart1"/>
    <dgm:cxn modelId="{B025BEA4-DA9B-4146-98FA-B1F366A815C4}" srcId="{A392CAD9-8075-4D53-A183-0222B0173CE0}" destId="{F044049E-5CAE-47F5-BA00-E6DE34C50DAB}" srcOrd="0" destOrd="0" parTransId="{98BD6B8A-DA83-48D5-9432-49A38824FA2C}" sibTransId="{6192E83B-EC1D-444A-839B-5AAF2516872E}"/>
    <dgm:cxn modelId="{6EDA1301-669C-4D3E-B791-31B16A925FFF}" type="presOf" srcId="{A392CAD9-8075-4D53-A183-0222B0173CE0}" destId="{16B8B74E-9762-4340-8464-4AB3C6D9B131}" srcOrd="1" destOrd="0" presId="urn:microsoft.com/office/officeart/2005/8/layout/orgChart1"/>
    <dgm:cxn modelId="{74DE9371-D890-4208-B619-32E2A056C3CD}" type="presOf" srcId="{A392CAD9-8075-4D53-A183-0222B0173CE0}" destId="{03068579-B5F9-4EF6-99CE-2D486933C35E}" srcOrd="0" destOrd="0" presId="urn:microsoft.com/office/officeart/2005/8/layout/orgChart1"/>
    <dgm:cxn modelId="{9C99CFEE-AC7D-4688-8B7B-1DCAEBA06A98}" type="presOf" srcId="{3A844B58-7676-4C27-A097-A99278FC86D4}" destId="{AAC370E7-739C-44E1-B340-BF86AA6025A9}" srcOrd="0" destOrd="0" presId="urn:microsoft.com/office/officeart/2005/8/layout/orgChart1"/>
    <dgm:cxn modelId="{785C5634-F47F-406B-8DA4-28C5D825224A}" type="presOf" srcId="{F044049E-5CAE-47F5-BA00-E6DE34C50DAB}" destId="{78DEF4FC-6463-4984-A440-BEB7FE81AD62}" srcOrd="1" destOrd="0" presId="urn:microsoft.com/office/officeart/2005/8/layout/orgChart1"/>
    <dgm:cxn modelId="{E8A45778-E87A-41BE-8CC2-E5810B828E5C}" type="presOf" srcId="{5A199525-6716-42B8-B23C-22358BC38917}" destId="{6CE6655C-6BF3-4380-9E4B-9BD8148E1BBE}" srcOrd="0" destOrd="0" presId="urn:microsoft.com/office/officeart/2005/8/layout/orgChart1"/>
    <dgm:cxn modelId="{F3E32D5F-67A8-407E-B752-1563EC2CAFEB}" type="presOf" srcId="{D4CE107A-CF5F-422A-B4F5-AC5CCF5FF990}" destId="{A59648D3-0D77-45F7-A395-74DAE5D32956}" srcOrd="0" destOrd="0" presId="urn:microsoft.com/office/officeart/2005/8/layout/orgChart1"/>
    <dgm:cxn modelId="{4FAD01F1-78BD-4B74-8495-57BC61DAF764}" srcId="{3A844B58-7676-4C27-A097-A99278FC86D4}" destId="{6E5A9D25-DEF8-42AD-82F0-C735CD79124C}" srcOrd="1" destOrd="0" parTransId="{6D56EF7E-165E-405E-9472-9738099CA6D6}" sibTransId="{09B66D92-34F6-4B3D-A406-607D5514D3CC}"/>
    <dgm:cxn modelId="{6D5CF6A4-C470-4597-9F93-B28EF2F49A09}" type="presOf" srcId="{98BD6B8A-DA83-48D5-9432-49A38824FA2C}" destId="{E617FEC8-A13D-49EB-B0EA-1818C640035B}" srcOrd="0" destOrd="0" presId="urn:microsoft.com/office/officeart/2005/8/layout/orgChart1"/>
    <dgm:cxn modelId="{2BD82818-1203-471B-A800-E4F0DF38CC6E}" type="presOf" srcId="{F044049E-5CAE-47F5-BA00-E6DE34C50DAB}" destId="{34140314-997F-41F0-A157-696600546429}" srcOrd="0" destOrd="0" presId="urn:microsoft.com/office/officeart/2005/8/layout/orgChart1"/>
    <dgm:cxn modelId="{E308A04C-8088-4263-800E-2945AE1FCC10}" type="presOf" srcId="{6E5A9D25-DEF8-42AD-82F0-C735CD79124C}" destId="{C9AABD1E-5291-4EAF-9A1F-C7D0F77F0CDC}" srcOrd="1" destOrd="0" presId="urn:microsoft.com/office/officeart/2005/8/layout/orgChart1"/>
    <dgm:cxn modelId="{595240D6-A709-4EC9-BE0E-7F7CAC80616F}" type="presParOf" srcId="{AAC370E7-739C-44E1-B340-BF86AA6025A9}" destId="{9AA774B6-1868-453C-A1B8-E2FF32FF7E74}" srcOrd="0" destOrd="0" presId="urn:microsoft.com/office/officeart/2005/8/layout/orgChart1"/>
    <dgm:cxn modelId="{1499AD7B-397B-4D8C-80E7-04E090CE3F0D}" type="presParOf" srcId="{9AA774B6-1868-453C-A1B8-E2FF32FF7E74}" destId="{5E3AA4CF-51DF-48E9-B643-AB8923415612}" srcOrd="0" destOrd="0" presId="urn:microsoft.com/office/officeart/2005/8/layout/orgChart1"/>
    <dgm:cxn modelId="{36993F9B-5916-4B28-A5D9-3C3B67DF89CF}" type="presParOf" srcId="{5E3AA4CF-51DF-48E9-B643-AB8923415612}" destId="{03068579-B5F9-4EF6-99CE-2D486933C35E}" srcOrd="0" destOrd="0" presId="urn:microsoft.com/office/officeart/2005/8/layout/orgChart1"/>
    <dgm:cxn modelId="{BC1E3BC3-C52C-4B7C-B48C-512C098DF6F9}" type="presParOf" srcId="{5E3AA4CF-51DF-48E9-B643-AB8923415612}" destId="{16B8B74E-9762-4340-8464-4AB3C6D9B131}" srcOrd="1" destOrd="0" presId="urn:microsoft.com/office/officeart/2005/8/layout/orgChart1"/>
    <dgm:cxn modelId="{3792AC6E-F6EF-4781-8AE8-2AA096F48090}" type="presParOf" srcId="{9AA774B6-1868-453C-A1B8-E2FF32FF7E74}" destId="{E36DD5C5-0B4B-4101-8C10-F722771DFF75}" srcOrd="1" destOrd="0" presId="urn:microsoft.com/office/officeart/2005/8/layout/orgChart1"/>
    <dgm:cxn modelId="{15278D0A-B5B7-49D9-90DC-22A8B5F1DB06}" type="presParOf" srcId="{E36DD5C5-0B4B-4101-8C10-F722771DFF75}" destId="{E617FEC8-A13D-49EB-B0EA-1818C640035B}" srcOrd="0" destOrd="0" presId="urn:microsoft.com/office/officeart/2005/8/layout/orgChart1"/>
    <dgm:cxn modelId="{96DFF465-B18B-49E5-97F9-902DA81B824C}" type="presParOf" srcId="{E36DD5C5-0B4B-4101-8C10-F722771DFF75}" destId="{841F6998-E2AA-43CA-A76B-F52FFE6F8F4B}" srcOrd="1" destOrd="0" presId="urn:microsoft.com/office/officeart/2005/8/layout/orgChart1"/>
    <dgm:cxn modelId="{E0F93C87-17B5-4132-9ADB-577A357B4C39}" type="presParOf" srcId="{841F6998-E2AA-43CA-A76B-F52FFE6F8F4B}" destId="{79B4783F-1600-4C09-AE77-53BCA096F633}" srcOrd="0" destOrd="0" presId="urn:microsoft.com/office/officeart/2005/8/layout/orgChart1"/>
    <dgm:cxn modelId="{A8C2A70D-CA64-439D-83E5-39AE397FD9FD}" type="presParOf" srcId="{79B4783F-1600-4C09-AE77-53BCA096F633}" destId="{34140314-997F-41F0-A157-696600546429}" srcOrd="0" destOrd="0" presId="urn:microsoft.com/office/officeart/2005/8/layout/orgChart1"/>
    <dgm:cxn modelId="{3CC2E5BC-46B9-4D62-A557-06BC7A9A94B5}" type="presParOf" srcId="{79B4783F-1600-4C09-AE77-53BCA096F633}" destId="{78DEF4FC-6463-4984-A440-BEB7FE81AD62}" srcOrd="1" destOrd="0" presId="urn:microsoft.com/office/officeart/2005/8/layout/orgChart1"/>
    <dgm:cxn modelId="{751FC10C-2ABC-494B-9ED7-2E0F0745CCC1}" type="presParOf" srcId="{841F6998-E2AA-43CA-A76B-F52FFE6F8F4B}" destId="{E9E72950-32E8-414E-AC24-77D0B8A6B21D}" srcOrd="1" destOrd="0" presId="urn:microsoft.com/office/officeart/2005/8/layout/orgChart1"/>
    <dgm:cxn modelId="{DBE932CA-4E8E-4F75-8E51-E9FEF6A1B097}" type="presParOf" srcId="{841F6998-E2AA-43CA-A76B-F52FFE6F8F4B}" destId="{D6E5CB2C-E5FC-4673-8213-10D1CF68B514}" srcOrd="2" destOrd="0" presId="urn:microsoft.com/office/officeart/2005/8/layout/orgChart1"/>
    <dgm:cxn modelId="{4030140F-9BE0-4C90-82C1-1F014074BCEF}" type="presParOf" srcId="{E36DD5C5-0B4B-4101-8C10-F722771DFF75}" destId="{6CE6655C-6BF3-4380-9E4B-9BD8148E1BBE}" srcOrd="2" destOrd="0" presId="urn:microsoft.com/office/officeart/2005/8/layout/orgChart1"/>
    <dgm:cxn modelId="{37435D64-B76F-4B3D-91E6-0255A0BD9042}" type="presParOf" srcId="{E36DD5C5-0B4B-4101-8C10-F722771DFF75}" destId="{F713A478-49A0-4B91-83A8-1674593410F5}" srcOrd="3" destOrd="0" presId="urn:microsoft.com/office/officeart/2005/8/layout/orgChart1"/>
    <dgm:cxn modelId="{C7218108-1A22-45C6-9748-DBCEAE7CFEDF}" type="presParOf" srcId="{F713A478-49A0-4B91-83A8-1674593410F5}" destId="{84015798-B7CF-4849-BB89-A2F9A848DBD2}" srcOrd="0" destOrd="0" presId="urn:microsoft.com/office/officeart/2005/8/layout/orgChart1"/>
    <dgm:cxn modelId="{541E9C49-0038-4566-8934-7C2AF96E9236}" type="presParOf" srcId="{84015798-B7CF-4849-BB89-A2F9A848DBD2}" destId="{A59648D3-0D77-45F7-A395-74DAE5D32956}" srcOrd="0" destOrd="0" presId="urn:microsoft.com/office/officeart/2005/8/layout/orgChart1"/>
    <dgm:cxn modelId="{0A0FD327-E4E6-49A0-AA71-07EE65F42896}" type="presParOf" srcId="{84015798-B7CF-4849-BB89-A2F9A848DBD2}" destId="{7319AFF2-B589-4F8B-A222-157BC0FE229C}" srcOrd="1" destOrd="0" presId="urn:microsoft.com/office/officeart/2005/8/layout/orgChart1"/>
    <dgm:cxn modelId="{759AA6CD-5EA9-4568-82AA-C42DAEA91A01}" type="presParOf" srcId="{F713A478-49A0-4B91-83A8-1674593410F5}" destId="{C5352745-339E-4C81-9DA4-ABB223F4670E}" srcOrd="1" destOrd="0" presId="urn:microsoft.com/office/officeart/2005/8/layout/orgChart1"/>
    <dgm:cxn modelId="{D22FEA0D-FB3B-4DBA-8134-F9BDB408A1D7}" type="presParOf" srcId="{F713A478-49A0-4B91-83A8-1674593410F5}" destId="{431F2398-6CF0-434D-80E4-780C09534E82}" srcOrd="2" destOrd="0" presId="urn:microsoft.com/office/officeart/2005/8/layout/orgChart1"/>
    <dgm:cxn modelId="{A4B46D3B-51A0-4E72-8AA5-89DCF9D629C4}" type="presParOf" srcId="{9AA774B6-1868-453C-A1B8-E2FF32FF7E74}" destId="{5141D4D6-2AD8-4D3B-8227-BFC36914970D}" srcOrd="2" destOrd="0" presId="urn:microsoft.com/office/officeart/2005/8/layout/orgChart1"/>
    <dgm:cxn modelId="{3EA62631-69CC-4F0B-AAE7-7A8DC155D9DC}" type="presParOf" srcId="{AAC370E7-739C-44E1-B340-BF86AA6025A9}" destId="{C210F7F7-1158-49D2-A8F5-D0030A0104B2}" srcOrd="1" destOrd="0" presId="urn:microsoft.com/office/officeart/2005/8/layout/orgChart1"/>
    <dgm:cxn modelId="{635F7F43-82A0-4DB4-AD0C-B620D706D1CB}" type="presParOf" srcId="{C210F7F7-1158-49D2-A8F5-D0030A0104B2}" destId="{DEE765F6-35B6-49BE-969C-902C8C346222}" srcOrd="0" destOrd="0" presId="urn:microsoft.com/office/officeart/2005/8/layout/orgChart1"/>
    <dgm:cxn modelId="{EC1578D7-4D42-48B2-B0DC-C3640CFC6865}" type="presParOf" srcId="{DEE765F6-35B6-49BE-969C-902C8C346222}" destId="{226B9D7B-25E2-4994-8287-958EDB240825}" srcOrd="0" destOrd="0" presId="urn:microsoft.com/office/officeart/2005/8/layout/orgChart1"/>
    <dgm:cxn modelId="{6E7FF962-A166-47C7-A950-69F4D53CF27E}" type="presParOf" srcId="{DEE765F6-35B6-49BE-969C-902C8C346222}" destId="{C9AABD1E-5291-4EAF-9A1F-C7D0F77F0CDC}" srcOrd="1" destOrd="0" presId="urn:microsoft.com/office/officeart/2005/8/layout/orgChart1"/>
    <dgm:cxn modelId="{6FD85953-261E-4CB3-9F8D-4A17ECDC31FD}" type="presParOf" srcId="{C210F7F7-1158-49D2-A8F5-D0030A0104B2}" destId="{C15D6581-B78C-4A96-BFDC-311E15916505}" srcOrd="1" destOrd="0" presId="urn:microsoft.com/office/officeart/2005/8/layout/orgChart1"/>
    <dgm:cxn modelId="{3B32E4A3-05CC-44A8-82F0-59F35F5DEC81}" type="presParOf" srcId="{C210F7F7-1158-49D2-A8F5-D0030A0104B2}" destId="{B4A304ED-BDB5-465A-B287-FEC92B7489AA}"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844B58-7676-4C27-A097-A99278FC86D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392CAD9-8075-4D53-A183-0222B0173CE0}">
      <dgm:prSet phldrT="[Text]" custT="1"/>
      <dgm:spPr>
        <a:solidFill>
          <a:srgbClr val="F77660"/>
        </a:solidFill>
      </dgm:spPr>
      <dgm:t>
        <a:bodyPr/>
        <a:lstStyle/>
        <a:p>
          <a:r>
            <a:rPr lang="en-US" sz="2400" b="1" dirty="0" err="1" smtClean="0">
              <a:solidFill>
                <a:schemeClr val="bg1"/>
              </a:solidFill>
              <a:latin typeface="Arial" panose="020B0604020202020204" pitchFamily="34" charset="0"/>
              <a:cs typeface="Arial" panose="020B0604020202020204" pitchFamily="34" charset="0"/>
            </a:rPr>
            <a:t>Chính</a:t>
          </a:r>
          <a:r>
            <a:rPr lang="en-US" sz="2400" b="1" dirty="0" smtClean="0">
              <a:solidFill>
                <a:schemeClr val="bg1"/>
              </a:solidFill>
              <a:latin typeface="Arial" panose="020B0604020202020204" pitchFamily="34" charset="0"/>
              <a:cs typeface="Arial" panose="020B0604020202020204" pitchFamily="34" charset="0"/>
            </a:rPr>
            <a:t> </a:t>
          </a:r>
          <a:r>
            <a:rPr lang="en-US" sz="2400" b="1" dirty="0" err="1" smtClean="0">
              <a:solidFill>
                <a:schemeClr val="bg1"/>
              </a:solidFill>
              <a:latin typeface="Arial" panose="020B0604020202020204" pitchFamily="34" charset="0"/>
              <a:cs typeface="Arial" panose="020B0604020202020204" pitchFamily="34" charset="0"/>
            </a:rPr>
            <a:t>phủ</a:t>
          </a:r>
          <a:endParaRPr lang="en-US" sz="2400" b="1" dirty="0">
            <a:solidFill>
              <a:schemeClr val="bg1"/>
            </a:solidFill>
            <a:latin typeface="Arial" panose="020B0604020202020204" pitchFamily="34" charset="0"/>
            <a:cs typeface="Arial" panose="020B0604020202020204" pitchFamily="34" charset="0"/>
          </a:endParaRPr>
        </a:p>
      </dgm:t>
    </dgm:pt>
    <dgm:pt modelId="{C71ECDD2-7243-4A3C-917D-8E0818305D78}" type="parTrans" cxnId="{4FCC39EB-5C99-4F99-96B7-5C6083ACC63A}">
      <dgm:prSet/>
      <dgm:spPr/>
      <dgm:t>
        <a:bodyPr/>
        <a:lstStyle/>
        <a:p>
          <a:endParaRPr lang="en-US" sz="1800">
            <a:latin typeface="Arial" panose="020B0604020202020204" pitchFamily="34" charset="0"/>
            <a:cs typeface="Arial" panose="020B0604020202020204" pitchFamily="34" charset="0"/>
          </a:endParaRPr>
        </a:p>
      </dgm:t>
    </dgm:pt>
    <dgm:pt modelId="{453D498A-B009-466F-9767-F3083DBEBBA8}" type="sibTrans" cxnId="{4FCC39EB-5C99-4F99-96B7-5C6083ACC63A}">
      <dgm:prSet/>
      <dgm:spPr/>
      <dgm:t>
        <a:bodyPr/>
        <a:lstStyle/>
        <a:p>
          <a:endParaRPr lang="en-US" sz="1800">
            <a:latin typeface="Arial" panose="020B0604020202020204" pitchFamily="34" charset="0"/>
            <a:cs typeface="Arial" panose="020B0604020202020204" pitchFamily="34" charset="0"/>
          </a:endParaRPr>
        </a:p>
      </dgm:t>
    </dgm:pt>
    <dgm:pt modelId="{F044049E-5CAE-47F5-BA00-E6DE34C50DAB}">
      <dgm:prSet phldrT="[Text]" custT="1"/>
      <dgm:spPr/>
      <dgm:t>
        <a:bodyPr/>
        <a:lstStyle/>
        <a:p>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thuộc</a:t>
          </a:r>
          <a:r>
            <a:rPr lang="en-US" sz="2400" dirty="0" smtClean="0">
              <a:latin typeface="Arial" panose="020B0604020202020204" pitchFamily="34" charset="0"/>
              <a:cs typeface="Arial" panose="020B0604020202020204" pitchFamily="34" charset="0"/>
            </a:rPr>
            <a:t> CP</a:t>
          </a:r>
          <a:endParaRPr lang="en-US" sz="2400" dirty="0">
            <a:latin typeface="Arial" panose="020B0604020202020204" pitchFamily="34" charset="0"/>
            <a:cs typeface="Arial" panose="020B0604020202020204" pitchFamily="34" charset="0"/>
          </a:endParaRPr>
        </a:p>
      </dgm:t>
    </dgm:pt>
    <dgm:pt modelId="{98BD6B8A-DA83-48D5-9432-49A38824FA2C}" type="parTrans" cxnId="{B025BEA4-DA9B-4146-98FA-B1F366A815C4}">
      <dgm:prSet/>
      <dgm:spPr>
        <a:ln w="19050"/>
      </dgm:spPr>
      <dgm:t>
        <a:bodyPr/>
        <a:lstStyle/>
        <a:p>
          <a:endParaRPr lang="en-US" sz="1800">
            <a:latin typeface="Arial" panose="020B0604020202020204" pitchFamily="34" charset="0"/>
            <a:cs typeface="Arial" panose="020B0604020202020204" pitchFamily="34" charset="0"/>
          </a:endParaRPr>
        </a:p>
      </dgm:t>
    </dgm:pt>
    <dgm:pt modelId="{6192E83B-EC1D-444A-839B-5AAF2516872E}" type="sibTrans" cxnId="{B025BEA4-DA9B-4146-98FA-B1F366A815C4}">
      <dgm:prSet/>
      <dgm:spPr/>
      <dgm:t>
        <a:bodyPr/>
        <a:lstStyle/>
        <a:p>
          <a:endParaRPr lang="en-US" sz="1800">
            <a:latin typeface="Arial" panose="020B0604020202020204" pitchFamily="34" charset="0"/>
            <a:cs typeface="Arial" panose="020B0604020202020204" pitchFamily="34" charset="0"/>
          </a:endParaRPr>
        </a:p>
      </dgm:t>
    </dgm:pt>
    <dgm:pt modelId="{D4CE107A-CF5F-422A-B4F5-AC5CCF5FF990}">
      <dgm:prSet phldrT="[Text]" custT="1"/>
      <dgm:spPr/>
      <dgm:t>
        <a:bodyPr/>
        <a:lstStyle/>
        <a:p>
          <a:r>
            <a:rPr lang="en-US" sz="2400" dirty="0" smtClean="0">
              <a:latin typeface="Arial" panose="020B0604020202020204" pitchFamily="34" charset="0"/>
              <a:cs typeface="Arial" panose="020B0604020202020204" pitchFamily="34" charset="0"/>
            </a:rPr>
            <a:t>UBND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tỉnh</a:t>
          </a:r>
          <a:r>
            <a:rPr lang="en-US" sz="2400" dirty="0" smtClean="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thuộc</a:t>
          </a:r>
          <a:r>
            <a:rPr lang="en-US" sz="2400" dirty="0" smtClean="0">
              <a:latin typeface="Arial" panose="020B0604020202020204" pitchFamily="34" charset="0"/>
              <a:cs typeface="Arial" panose="020B0604020202020204" pitchFamily="34" charset="0"/>
            </a:rPr>
            <a:t> TW</a:t>
          </a:r>
          <a:endParaRPr lang="en-US" sz="2400" dirty="0">
            <a:latin typeface="Arial" panose="020B0604020202020204" pitchFamily="34" charset="0"/>
            <a:cs typeface="Arial" panose="020B0604020202020204" pitchFamily="34" charset="0"/>
          </a:endParaRPr>
        </a:p>
      </dgm:t>
    </dgm:pt>
    <dgm:pt modelId="{5A199525-6716-42B8-B23C-22358BC38917}" type="parTrans" cxnId="{7AA9F750-B985-47ED-9D4C-7719C1C3058A}">
      <dgm:prSet/>
      <dgm:spPr>
        <a:ln w="19050"/>
      </dgm:spPr>
      <dgm:t>
        <a:bodyPr/>
        <a:lstStyle/>
        <a:p>
          <a:endParaRPr lang="en-US" sz="1800">
            <a:latin typeface="Arial" panose="020B0604020202020204" pitchFamily="34" charset="0"/>
            <a:cs typeface="Arial" panose="020B0604020202020204" pitchFamily="34" charset="0"/>
          </a:endParaRPr>
        </a:p>
      </dgm:t>
    </dgm:pt>
    <dgm:pt modelId="{1F787C14-F355-4FFD-A63E-97998884109A}" type="sibTrans" cxnId="{7AA9F750-B985-47ED-9D4C-7719C1C3058A}">
      <dgm:prSet/>
      <dgm:spPr/>
      <dgm:t>
        <a:bodyPr/>
        <a:lstStyle/>
        <a:p>
          <a:endParaRPr lang="en-US" sz="1800">
            <a:latin typeface="Arial" panose="020B0604020202020204" pitchFamily="34" charset="0"/>
            <a:cs typeface="Arial" panose="020B0604020202020204" pitchFamily="34" charset="0"/>
          </a:endParaRPr>
        </a:p>
      </dgm:t>
    </dgm:pt>
    <dgm:pt modelId="{6E5A9D25-DEF8-42AD-82F0-C735CD79124C}">
      <dgm:prSet custT="1"/>
      <dgm:spPr>
        <a:solidFill>
          <a:schemeClr val="accent3">
            <a:lumMod val="60000"/>
            <a:lumOff val="40000"/>
          </a:schemeClr>
        </a:solidFill>
      </dgm:spPr>
      <dgm:t>
        <a:bodyPr/>
        <a:lstStyle/>
        <a:p>
          <a:r>
            <a:rPr lang="en-US" sz="2000" dirty="0" smtClean="0">
              <a:latin typeface="Arial" panose="020B0604020202020204" pitchFamily="34" charset="0"/>
              <a:cs typeface="Arial" panose="020B0604020202020204" pitchFamily="34" charset="0"/>
            </a:rPr>
            <a:t>BỘ TT&amp;TT</a:t>
          </a:r>
          <a:endParaRPr lang="en-US" sz="2000" dirty="0"/>
        </a:p>
      </dgm:t>
    </dgm:pt>
    <dgm:pt modelId="{6D56EF7E-165E-405E-9472-9738099CA6D6}" type="parTrans" cxnId="{4FAD01F1-78BD-4B74-8495-57BC61DAF764}">
      <dgm:prSet/>
      <dgm:spPr/>
      <dgm:t>
        <a:bodyPr/>
        <a:lstStyle/>
        <a:p>
          <a:endParaRPr lang="en-US"/>
        </a:p>
      </dgm:t>
    </dgm:pt>
    <dgm:pt modelId="{09B66D92-34F6-4B3D-A406-607D5514D3CC}" type="sibTrans" cxnId="{4FAD01F1-78BD-4B74-8495-57BC61DAF764}">
      <dgm:prSet/>
      <dgm:spPr/>
      <dgm:t>
        <a:bodyPr/>
        <a:lstStyle/>
        <a:p>
          <a:endParaRPr lang="en-US"/>
        </a:p>
      </dgm:t>
    </dgm:pt>
    <dgm:pt modelId="{AAC370E7-739C-44E1-B340-BF86AA6025A9}" type="pres">
      <dgm:prSet presAssocID="{3A844B58-7676-4C27-A097-A99278FC86D4}" presName="hierChild1" presStyleCnt="0">
        <dgm:presLayoutVars>
          <dgm:orgChart val="1"/>
          <dgm:chPref val="1"/>
          <dgm:dir/>
          <dgm:animOne val="branch"/>
          <dgm:animLvl val="lvl"/>
          <dgm:resizeHandles/>
        </dgm:presLayoutVars>
      </dgm:prSet>
      <dgm:spPr/>
      <dgm:t>
        <a:bodyPr/>
        <a:lstStyle/>
        <a:p>
          <a:endParaRPr lang="en-US"/>
        </a:p>
      </dgm:t>
    </dgm:pt>
    <dgm:pt modelId="{9AA774B6-1868-453C-A1B8-E2FF32FF7E74}" type="pres">
      <dgm:prSet presAssocID="{A392CAD9-8075-4D53-A183-0222B0173CE0}" presName="hierRoot1" presStyleCnt="0">
        <dgm:presLayoutVars>
          <dgm:hierBranch val="init"/>
        </dgm:presLayoutVars>
      </dgm:prSet>
      <dgm:spPr/>
    </dgm:pt>
    <dgm:pt modelId="{5E3AA4CF-51DF-48E9-B643-AB8923415612}" type="pres">
      <dgm:prSet presAssocID="{A392CAD9-8075-4D53-A183-0222B0173CE0}" presName="rootComposite1" presStyleCnt="0"/>
      <dgm:spPr/>
    </dgm:pt>
    <dgm:pt modelId="{03068579-B5F9-4EF6-99CE-2D486933C35E}" type="pres">
      <dgm:prSet presAssocID="{A392CAD9-8075-4D53-A183-0222B0173CE0}" presName="rootText1" presStyleLbl="node0" presStyleIdx="0" presStyleCnt="2" custScaleX="92363" custScaleY="63256" custLinFactNeighborX="0" custLinFactNeighborY="-49368">
        <dgm:presLayoutVars>
          <dgm:chPref val="3"/>
        </dgm:presLayoutVars>
      </dgm:prSet>
      <dgm:spPr/>
      <dgm:t>
        <a:bodyPr/>
        <a:lstStyle/>
        <a:p>
          <a:endParaRPr lang="en-US"/>
        </a:p>
      </dgm:t>
    </dgm:pt>
    <dgm:pt modelId="{16B8B74E-9762-4340-8464-4AB3C6D9B131}" type="pres">
      <dgm:prSet presAssocID="{A392CAD9-8075-4D53-A183-0222B0173CE0}" presName="rootConnector1" presStyleLbl="node1" presStyleIdx="0" presStyleCnt="0"/>
      <dgm:spPr/>
      <dgm:t>
        <a:bodyPr/>
        <a:lstStyle/>
        <a:p>
          <a:endParaRPr lang="en-US"/>
        </a:p>
      </dgm:t>
    </dgm:pt>
    <dgm:pt modelId="{E36DD5C5-0B4B-4101-8C10-F722771DFF75}" type="pres">
      <dgm:prSet presAssocID="{A392CAD9-8075-4D53-A183-0222B0173CE0}" presName="hierChild2" presStyleCnt="0"/>
      <dgm:spPr/>
    </dgm:pt>
    <dgm:pt modelId="{E617FEC8-A13D-49EB-B0EA-1818C640035B}" type="pres">
      <dgm:prSet presAssocID="{98BD6B8A-DA83-48D5-9432-49A38824FA2C}" presName="Name37" presStyleLbl="parChTrans1D2" presStyleIdx="0" presStyleCnt="2"/>
      <dgm:spPr/>
      <dgm:t>
        <a:bodyPr/>
        <a:lstStyle/>
        <a:p>
          <a:endParaRPr lang="en-US"/>
        </a:p>
      </dgm:t>
    </dgm:pt>
    <dgm:pt modelId="{841F6998-E2AA-43CA-A76B-F52FFE6F8F4B}" type="pres">
      <dgm:prSet presAssocID="{F044049E-5CAE-47F5-BA00-E6DE34C50DAB}" presName="hierRoot2" presStyleCnt="0">
        <dgm:presLayoutVars>
          <dgm:hierBranch val="init"/>
        </dgm:presLayoutVars>
      </dgm:prSet>
      <dgm:spPr/>
    </dgm:pt>
    <dgm:pt modelId="{79B4783F-1600-4C09-AE77-53BCA096F633}" type="pres">
      <dgm:prSet presAssocID="{F044049E-5CAE-47F5-BA00-E6DE34C50DAB}" presName="rootComposite" presStyleCnt="0"/>
      <dgm:spPr/>
    </dgm:pt>
    <dgm:pt modelId="{34140314-997F-41F0-A157-696600546429}" type="pres">
      <dgm:prSet presAssocID="{F044049E-5CAE-47F5-BA00-E6DE34C50DAB}" presName="rootText" presStyleLbl="node2" presStyleIdx="0" presStyleCnt="2" custScaleX="105143" custScaleY="80416" custLinFactNeighborX="457" custLinFactNeighborY="43088">
        <dgm:presLayoutVars>
          <dgm:chPref val="3"/>
        </dgm:presLayoutVars>
      </dgm:prSet>
      <dgm:spPr/>
      <dgm:t>
        <a:bodyPr/>
        <a:lstStyle/>
        <a:p>
          <a:endParaRPr lang="en-US"/>
        </a:p>
      </dgm:t>
    </dgm:pt>
    <dgm:pt modelId="{78DEF4FC-6463-4984-A440-BEB7FE81AD62}" type="pres">
      <dgm:prSet presAssocID="{F044049E-5CAE-47F5-BA00-E6DE34C50DAB}" presName="rootConnector" presStyleLbl="node2" presStyleIdx="0" presStyleCnt="2"/>
      <dgm:spPr/>
      <dgm:t>
        <a:bodyPr/>
        <a:lstStyle/>
        <a:p>
          <a:endParaRPr lang="en-US"/>
        </a:p>
      </dgm:t>
    </dgm:pt>
    <dgm:pt modelId="{E9E72950-32E8-414E-AC24-77D0B8A6B21D}" type="pres">
      <dgm:prSet presAssocID="{F044049E-5CAE-47F5-BA00-E6DE34C50DAB}" presName="hierChild4" presStyleCnt="0"/>
      <dgm:spPr/>
    </dgm:pt>
    <dgm:pt modelId="{D6E5CB2C-E5FC-4673-8213-10D1CF68B514}" type="pres">
      <dgm:prSet presAssocID="{F044049E-5CAE-47F5-BA00-E6DE34C50DAB}" presName="hierChild5" presStyleCnt="0"/>
      <dgm:spPr/>
    </dgm:pt>
    <dgm:pt modelId="{6CE6655C-6BF3-4380-9E4B-9BD8148E1BBE}" type="pres">
      <dgm:prSet presAssocID="{5A199525-6716-42B8-B23C-22358BC38917}" presName="Name37" presStyleLbl="parChTrans1D2" presStyleIdx="1" presStyleCnt="2"/>
      <dgm:spPr/>
      <dgm:t>
        <a:bodyPr/>
        <a:lstStyle/>
        <a:p>
          <a:endParaRPr lang="en-US"/>
        </a:p>
      </dgm:t>
    </dgm:pt>
    <dgm:pt modelId="{F713A478-49A0-4B91-83A8-1674593410F5}" type="pres">
      <dgm:prSet presAssocID="{D4CE107A-CF5F-422A-B4F5-AC5CCF5FF990}" presName="hierRoot2" presStyleCnt="0">
        <dgm:presLayoutVars>
          <dgm:hierBranch val="init"/>
        </dgm:presLayoutVars>
      </dgm:prSet>
      <dgm:spPr/>
    </dgm:pt>
    <dgm:pt modelId="{84015798-B7CF-4849-BB89-A2F9A848DBD2}" type="pres">
      <dgm:prSet presAssocID="{D4CE107A-CF5F-422A-B4F5-AC5CCF5FF990}" presName="rootComposite" presStyleCnt="0"/>
      <dgm:spPr/>
    </dgm:pt>
    <dgm:pt modelId="{A59648D3-0D77-45F7-A395-74DAE5D32956}" type="pres">
      <dgm:prSet presAssocID="{D4CE107A-CF5F-422A-B4F5-AC5CCF5FF990}" presName="rootText" presStyleLbl="node2" presStyleIdx="1" presStyleCnt="2" custScaleX="104205" custScaleY="77705" custLinFactNeighborX="582" custLinFactNeighborY="43075">
        <dgm:presLayoutVars>
          <dgm:chPref val="3"/>
        </dgm:presLayoutVars>
      </dgm:prSet>
      <dgm:spPr/>
      <dgm:t>
        <a:bodyPr/>
        <a:lstStyle/>
        <a:p>
          <a:endParaRPr lang="en-US"/>
        </a:p>
      </dgm:t>
    </dgm:pt>
    <dgm:pt modelId="{7319AFF2-B589-4F8B-A222-157BC0FE229C}" type="pres">
      <dgm:prSet presAssocID="{D4CE107A-CF5F-422A-B4F5-AC5CCF5FF990}" presName="rootConnector" presStyleLbl="node2" presStyleIdx="1" presStyleCnt="2"/>
      <dgm:spPr/>
      <dgm:t>
        <a:bodyPr/>
        <a:lstStyle/>
        <a:p>
          <a:endParaRPr lang="en-US"/>
        </a:p>
      </dgm:t>
    </dgm:pt>
    <dgm:pt modelId="{C5352745-339E-4C81-9DA4-ABB223F4670E}" type="pres">
      <dgm:prSet presAssocID="{D4CE107A-CF5F-422A-B4F5-AC5CCF5FF990}" presName="hierChild4" presStyleCnt="0"/>
      <dgm:spPr/>
    </dgm:pt>
    <dgm:pt modelId="{431F2398-6CF0-434D-80E4-780C09534E82}" type="pres">
      <dgm:prSet presAssocID="{D4CE107A-CF5F-422A-B4F5-AC5CCF5FF990}" presName="hierChild5" presStyleCnt="0"/>
      <dgm:spPr/>
    </dgm:pt>
    <dgm:pt modelId="{5141D4D6-2AD8-4D3B-8227-BFC36914970D}" type="pres">
      <dgm:prSet presAssocID="{A392CAD9-8075-4D53-A183-0222B0173CE0}" presName="hierChild3" presStyleCnt="0"/>
      <dgm:spPr/>
    </dgm:pt>
    <dgm:pt modelId="{C210F7F7-1158-49D2-A8F5-D0030A0104B2}" type="pres">
      <dgm:prSet presAssocID="{6E5A9D25-DEF8-42AD-82F0-C735CD79124C}" presName="hierRoot1" presStyleCnt="0">
        <dgm:presLayoutVars>
          <dgm:hierBranch val="init"/>
        </dgm:presLayoutVars>
      </dgm:prSet>
      <dgm:spPr/>
    </dgm:pt>
    <dgm:pt modelId="{DEE765F6-35B6-49BE-969C-902C8C346222}" type="pres">
      <dgm:prSet presAssocID="{6E5A9D25-DEF8-42AD-82F0-C735CD79124C}" presName="rootComposite1" presStyleCnt="0"/>
      <dgm:spPr/>
    </dgm:pt>
    <dgm:pt modelId="{226B9D7B-25E2-4994-8287-958EDB240825}" type="pres">
      <dgm:prSet presAssocID="{6E5A9D25-DEF8-42AD-82F0-C735CD79124C}" presName="rootText1" presStyleLbl="node0" presStyleIdx="1" presStyleCnt="2" custScaleX="58531" custScaleY="31556" custLinFactNeighborX="-9292" custLinFactNeighborY="-27597">
        <dgm:presLayoutVars>
          <dgm:chPref val="3"/>
        </dgm:presLayoutVars>
      </dgm:prSet>
      <dgm:spPr/>
      <dgm:t>
        <a:bodyPr/>
        <a:lstStyle/>
        <a:p>
          <a:endParaRPr lang="en-US"/>
        </a:p>
      </dgm:t>
    </dgm:pt>
    <dgm:pt modelId="{C9AABD1E-5291-4EAF-9A1F-C7D0F77F0CDC}" type="pres">
      <dgm:prSet presAssocID="{6E5A9D25-DEF8-42AD-82F0-C735CD79124C}" presName="rootConnector1" presStyleLbl="node1" presStyleIdx="0" presStyleCnt="0"/>
      <dgm:spPr/>
      <dgm:t>
        <a:bodyPr/>
        <a:lstStyle/>
        <a:p>
          <a:endParaRPr lang="en-US"/>
        </a:p>
      </dgm:t>
    </dgm:pt>
    <dgm:pt modelId="{C15D6581-B78C-4A96-BFDC-311E15916505}" type="pres">
      <dgm:prSet presAssocID="{6E5A9D25-DEF8-42AD-82F0-C735CD79124C}" presName="hierChild2" presStyleCnt="0"/>
      <dgm:spPr/>
    </dgm:pt>
    <dgm:pt modelId="{B4A304ED-BDB5-465A-B287-FEC92B7489AA}" type="pres">
      <dgm:prSet presAssocID="{6E5A9D25-DEF8-42AD-82F0-C735CD79124C}" presName="hierChild3" presStyleCnt="0"/>
      <dgm:spPr/>
    </dgm:pt>
  </dgm:ptLst>
  <dgm:cxnLst>
    <dgm:cxn modelId="{7AA9F750-B985-47ED-9D4C-7719C1C3058A}" srcId="{A392CAD9-8075-4D53-A183-0222B0173CE0}" destId="{D4CE107A-CF5F-422A-B4F5-AC5CCF5FF990}" srcOrd="1" destOrd="0" parTransId="{5A199525-6716-42B8-B23C-22358BC38917}" sibTransId="{1F787C14-F355-4FFD-A63E-97998884109A}"/>
    <dgm:cxn modelId="{4FCC39EB-5C99-4F99-96B7-5C6083ACC63A}" srcId="{3A844B58-7676-4C27-A097-A99278FC86D4}" destId="{A392CAD9-8075-4D53-A183-0222B0173CE0}" srcOrd="0" destOrd="0" parTransId="{C71ECDD2-7243-4A3C-917D-8E0818305D78}" sibTransId="{453D498A-B009-466F-9767-F3083DBEBBA8}"/>
    <dgm:cxn modelId="{73D1575B-E988-4405-91B2-D10743C7B055}" type="presOf" srcId="{3A844B58-7676-4C27-A097-A99278FC86D4}" destId="{AAC370E7-739C-44E1-B340-BF86AA6025A9}" srcOrd="0" destOrd="0" presId="urn:microsoft.com/office/officeart/2005/8/layout/orgChart1"/>
    <dgm:cxn modelId="{9BDFC3AF-7E60-48DE-AA62-5EB63D8CEF49}" type="presOf" srcId="{A392CAD9-8075-4D53-A183-0222B0173CE0}" destId="{16B8B74E-9762-4340-8464-4AB3C6D9B131}" srcOrd="1" destOrd="0" presId="urn:microsoft.com/office/officeart/2005/8/layout/orgChart1"/>
    <dgm:cxn modelId="{B025BEA4-DA9B-4146-98FA-B1F366A815C4}" srcId="{A392CAD9-8075-4D53-A183-0222B0173CE0}" destId="{F044049E-5CAE-47F5-BA00-E6DE34C50DAB}" srcOrd="0" destOrd="0" parTransId="{98BD6B8A-DA83-48D5-9432-49A38824FA2C}" sibTransId="{6192E83B-EC1D-444A-839B-5AAF2516872E}"/>
    <dgm:cxn modelId="{1DB89B3E-0C71-4262-834C-9D96CA8A4642}" type="presOf" srcId="{6E5A9D25-DEF8-42AD-82F0-C735CD79124C}" destId="{226B9D7B-25E2-4994-8287-958EDB240825}" srcOrd="0" destOrd="0" presId="urn:microsoft.com/office/officeart/2005/8/layout/orgChart1"/>
    <dgm:cxn modelId="{EDCA74CD-E0DF-4894-A03A-51AFD22AC2F1}" type="presOf" srcId="{D4CE107A-CF5F-422A-B4F5-AC5CCF5FF990}" destId="{7319AFF2-B589-4F8B-A222-157BC0FE229C}" srcOrd="1" destOrd="0" presId="urn:microsoft.com/office/officeart/2005/8/layout/orgChart1"/>
    <dgm:cxn modelId="{565ABDDB-581A-4663-86B9-120EED0CA763}" type="presOf" srcId="{A392CAD9-8075-4D53-A183-0222B0173CE0}" destId="{03068579-B5F9-4EF6-99CE-2D486933C35E}" srcOrd="0" destOrd="0" presId="urn:microsoft.com/office/officeart/2005/8/layout/orgChart1"/>
    <dgm:cxn modelId="{999F2FE3-957B-4AD2-B2C6-6A904A0C66CF}" type="presOf" srcId="{F044049E-5CAE-47F5-BA00-E6DE34C50DAB}" destId="{34140314-997F-41F0-A157-696600546429}" srcOrd="0" destOrd="0" presId="urn:microsoft.com/office/officeart/2005/8/layout/orgChart1"/>
    <dgm:cxn modelId="{8CEBC3AC-34EB-4C0B-8B2F-90EEFA0C9830}" type="presOf" srcId="{98BD6B8A-DA83-48D5-9432-49A38824FA2C}" destId="{E617FEC8-A13D-49EB-B0EA-1818C640035B}" srcOrd="0" destOrd="0" presId="urn:microsoft.com/office/officeart/2005/8/layout/orgChart1"/>
    <dgm:cxn modelId="{2CF1A681-5D2B-474A-95AE-42CF4D4A42F8}" type="presOf" srcId="{D4CE107A-CF5F-422A-B4F5-AC5CCF5FF990}" destId="{A59648D3-0D77-45F7-A395-74DAE5D32956}" srcOrd="0" destOrd="0" presId="urn:microsoft.com/office/officeart/2005/8/layout/orgChart1"/>
    <dgm:cxn modelId="{BE460A63-4928-4162-B4BD-6DA87080349D}" type="presOf" srcId="{6E5A9D25-DEF8-42AD-82F0-C735CD79124C}" destId="{C9AABD1E-5291-4EAF-9A1F-C7D0F77F0CDC}" srcOrd="1" destOrd="0" presId="urn:microsoft.com/office/officeart/2005/8/layout/orgChart1"/>
    <dgm:cxn modelId="{F68C0319-3317-43C1-A0A5-1224227F53F5}" type="presOf" srcId="{5A199525-6716-42B8-B23C-22358BC38917}" destId="{6CE6655C-6BF3-4380-9E4B-9BD8148E1BBE}" srcOrd="0" destOrd="0" presId="urn:microsoft.com/office/officeart/2005/8/layout/orgChart1"/>
    <dgm:cxn modelId="{4FAD01F1-78BD-4B74-8495-57BC61DAF764}" srcId="{3A844B58-7676-4C27-A097-A99278FC86D4}" destId="{6E5A9D25-DEF8-42AD-82F0-C735CD79124C}" srcOrd="1" destOrd="0" parTransId="{6D56EF7E-165E-405E-9472-9738099CA6D6}" sibTransId="{09B66D92-34F6-4B3D-A406-607D5514D3CC}"/>
    <dgm:cxn modelId="{9F768BFD-1238-48F1-BF9A-A89761B25FBE}" type="presOf" srcId="{F044049E-5CAE-47F5-BA00-E6DE34C50DAB}" destId="{78DEF4FC-6463-4984-A440-BEB7FE81AD62}" srcOrd="1" destOrd="0" presId="urn:microsoft.com/office/officeart/2005/8/layout/orgChart1"/>
    <dgm:cxn modelId="{5FFEBBAC-AB61-409A-B0E3-DB68614D27E3}" type="presParOf" srcId="{AAC370E7-739C-44E1-B340-BF86AA6025A9}" destId="{9AA774B6-1868-453C-A1B8-E2FF32FF7E74}" srcOrd="0" destOrd="0" presId="urn:microsoft.com/office/officeart/2005/8/layout/orgChart1"/>
    <dgm:cxn modelId="{18FAA55F-3EFB-47DD-83D0-1F811287222F}" type="presParOf" srcId="{9AA774B6-1868-453C-A1B8-E2FF32FF7E74}" destId="{5E3AA4CF-51DF-48E9-B643-AB8923415612}" srcOrd="0" destOrd="0" presId="urn:microsoft.com/office/officeart/2005/8/layout/orgChart1"/>
    <dgm:cxn modelId="{7992C50B-601F-4FD3-AD94-52737998502F}" type="presParOf" srcId="{5E3AA4CF-51DF-48E9-B643-AB8923415612}" destId="{03068579-B5F9-4EF6-99CE-2D486933C35E}" srcOrd="0" destOrd="0" presId="urn:microsoft.com/office/officeart/2005/8/layout/orgChart1"/>
    <dgm:cxn modelId="{15EE3926-A6B3-482A-B51A-97AFDAFB12E7}" type="presParOf" srcId="{5E3AA4CF-51DF-48E9-B643-AB8923415612}" destId="{16B8B74E-9762-4340-8464-4AB3C6D9B131}" srcOrd="1" destOrd="0" presId="urn:microsoft.com/office/officeart/2005/8/layout/orgChart1"/>
    <dgm:cxn modelId="{41B215D3-C2D5-4444-9100-C4E42159C0CE}" type="presParOf" srcId="{9AA774B6-1868-453C-A1B8-E2FF32FF7E74}" destId="{E36DD5C5-0B4B-4101-8C10-F722771DFF75}" srcOrd="1" destOrd="0" presId="urn:microsoft.com/office/officeart/2005/8/layout/orgChart1"/>
    <dgm:cxn modelId="{25080942-74D7-4CE6-83A1-D5AAE2219AA1}" type="presParOf" srcId="{E36DD5C5-0B4B-4101-8C10-F722771DFF75}" destId="{E617FEC8-A13D-49EB-B0EA-1818C640035B}" srcOrd="0" destOrd="0" presId="urn:microsoft.com/office/officeart/2005/8/layout/orgChart1"/>
    <dgm:cxn modelId="{6684C86B-6F8E-4247-818C-B12A8F6490C9}" type="presParOf" srcId="{E36DD5C5-0B4B-4101-8C10-F722771DFF75}" destId="{841F6998-E2AA-43CA-A76B-F52FFE6F8F4B}" srcOrd="1" destOrd="0" presId="urn:microsoft.com/office/officeart/2005/8/layout/orgChart1"/>
    <dgm:cxn modelId="{8315DE76-98D0-4218-A7E1-43CA9B83551B}" type="presParOf" srcId="{841F6998-E2AA-43CA-A76B-F52FFE6F8F4B}" destId="{79B4783F-1600-4C09-AE77-53BCA096F633}" srcOrd="0" destOrd="0" presId="urn:microsoft.com/office/officeart/2005/8/layout/orgChart1"/>
    <dgm:cxn modelId="{900EE709-C475-426B-9FBB-77C4180BF61E}" type="presParOf" srcId="{79B4783F-1600-4C09-AE77-53BCA096F633}" destId="{34140314-997F-41F0-A157-696600546429}" srcOrd="0" destOrd="0" presId="urn:microsoft.com/office/officeart/2005/8/layout/orgChart1"/>
    <dgm:cxn modelId="{FE6AB0BA-217A-4EF5-B977-E463CB8849C6}" type="presParOf" srcId="{79B4783F-1600-4C09-AE77-53BCA096F633}" destId="{78DEF4FC-6463-4984-A440-BEB7FE81AD62}" srcOrd="1" destOrd="0" presId="urn:microsoft.com/office/officeart/2005/8/layout/orgChart1"/>
    <dgm:cxn modelId="{849DF730-C93A-41DE-A0C0-D65BDA5F1E86}" type="presParOf" srcId="{841F6998-E2AA-43CA-A76B-F52FFE6F8F4B}" destId="{E9E72950-32E8-414E-AC24-77D0B8A6B21D}" srcOrd="1" destOrd="0" presId="urn:microsoft.com/office/officeart/2005/8/layout/orgChart1"/>
    <dgm:cxn modelId="{DDCA3CE5-ADD4-4B03-A727-36B071F88FF5}" type="presParOf" srcId="{841F6998-E2AA-43CA-A76B-F52FFE6F8F4B}" destId="{D6E5CB2C-E5FC-4673-8213-10D1CF68B514}" srcOrd="2" destOrd="0" presId="urn:microsoft.com/office/officeart/2005/8/layout/orgChart1"/>
    <dgm:cxn modelId="{D9B2E136-F7C8-470E-B36A-3DB884F492E1}" type="presParOf" srcId="{E36DD5C5-0B4B-4101-8C10-F722771DFF75}" destId="{6CE6655C-6BF3-4380-9E4B-9BD8148E1BBE}" srcOrd="2" destOrd="0" presId="urn:microsoft.com/office/officeart/2005/8/layout/orgChart1"/>
    <dgm:cxn modelId="{1597A43D-8C7A-44B7-ADDF-9315F6E07463}" type="presParOf" srcId="{E36DD5C5-0B4B-4101-8C10-F722771DFF75}" destId="{F713A478-49A0-4B91-83A8-1674593410F5}" srcOrd="3" destOrd="0" presId="urn:microsoft.com/office/officeart/2005/8/layout/orgChart1"/>
    <dgm:cxn modelId="{25B61DF5-6478-43FB-B491-9CB4C8AFB3DA}" type="presParOf" srcId="{F713A478-49A0-4B91-83A8-1674593410F5}" destId="{84015798-B7CF-4849-BB89-A2F9A848DBD2}" srcOrd="0" destOrd="0" presId="urn:microsoft.com/office/officeart/2005/8/layout/orgChart1"/>
    <dgm:cxn modelId="{169C3049-A3C3-439C-90BC-70673F8C8621}" type="presParOf" srcId="{84015798-B7CF-4849-BB89-A2F9A848DBD2}" destId="{A59648D3-0D77-45F7-A395-74DAE5D32956}" srcOrd="0" destOrd="0" presId="urn:microsoft.com/office/officeart/2005/8/layout/orgChart1"/>
    <dgm:cxn modelId="{7DEA875B-8542-4E54-AAE3-9974EAD73F6C}" type="presParOf" srcId="{84015798-B7CF-4849-BB89-A2F9A848DBD2}" destId="{7319AFF2-B589-4F8B-A222-157BC0FE229C}" srcOrd="1" destOrd="0" presId="urn:microsoft.com/office/officeart/2005/8/layout/orgChart1"/>
    <dgm:cxn modelId="{CDD65060-21F4-4C3A-9C63-E35D1B72DEE8}" type="presParOf" srcId="{F713A478-49A0-4B91-83A8-1674593410F5}" destId="{C5352745-339E-4C81-9DA4-ABB223F4670E}" srcOrd="1" destOrd="0" presId="urn:microsoft.com/office/officeart/2005/8/layout/orgChart1"/>
    <dgm:cxn modelId="{5E517062-BD17-4436-BCD8-E55C7E52EA25}" type="presParOf" srcId="{F713A478-49A0-4B91-83A8-1674593410F5}" destId="{431F2398-6CF0-434D-80E4-780C09534E82}" srcOrd="2" destOrd="0" presId="urn:microsoft.com/office/officeart/2005/8/layout/orgChart1"/>
    <dgm:cxn modelId="{EC4FC426-D595-479D-B520-9B21D7BBFAD3}" type="presParOf" srcId="{9AA774B6-1868-453C-A1B8-E2FF32FF7E74}" destId="{5141D4D6-2AD8-4D3B-8227-BFC36914970D}" srcOrd="2" destOrd="0" presId="urn:microsoft.com/office/officeart/2005/8/layout/orgChart1"/>
    <dgm:cxn modelId="{A9F072E8-CBBA-4312-B1A7-D1FC54A26FC3}" type="presParOf" srcId="{AAC370E7-739C-44E1-B340-BF86AA6025A9}" destId="{C210F7F7-1158-49D2-A8F5-D0030A0104B2}" srcOrd="1" destOrd="0" presId="urn:microsoft.com/office/officeart/2005/8/layout/orgChart1"/>
    <dgm:cxn modelId="{CE157A14-F07D-4C1E-B947-8FB3F3229108}" type="presParOf" srcId="{C210F7F7-1158-49D2-A8F5-D0030A0104B2}" destId="{DEE765F6-35B6-49BE-969C-902C8C346222}" srcOrd="0" destOrd="0" presId="urn:microsoft.com/office/officeart/2005/8/layout/orgChart1"/>
    <dgm:cxn modelId="{9BE1D4B2-2B9B-4EAF-9C66-AE221A58F6E1}" type="presParOf" srcId="{DEE765F6-35B6-49BE-969C-902C8C346222}" destId="{226B9D7B-25E2-4994-8287-958EDB240825}" srcOrd="0" destOrd="0" presId="urn:microsoft.com/office/officeart/2005/8/layout/orgChart1"/>
    <dgm:cxn modelId="{E7BB470E-E760-45D7-9E1B-CAEB5193D0D5}" type="presParOf" srcId="{DEE765F6-35B6-49BE-969C-902C8C346222}" destId="{C9AABD1E-5291-4EAF-9A1F-C7D0F77F0CDC}" srcOrd="1" destOrd="0" presId="urn:microsoft.com/office/officeart/2005/8/layout/orgChart1"/>
    <dgm:cxn modelId="{817CD0FF-4CCD-47A3-B082-A53C72E1D3FD}" type="presParOf" srcId="{C210F7F7-1158-49D2-A8F5-D0030A0104B2}" destId="{C15D6581-B78C-4A96-BFDC-311E15916505}" srcOrd="1" destOrd="0" presId="urn:microsoft.com/office/officeart/2005/8/layout/orgChart1"/>
    <dgm:cxn modelId="{5BB589ED-1F7A-44ED-91FE-09A7EE359B36}" type="presParOf" srcId="{C210F7F7-1158-49D2-A8F5-D0030A0104B2}" destId="{B4A304ED-BDB5-465A-B287-FEC92B7489AA}"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AD36FF-AD7B-489D-9675-8DDC10E7ED19}">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5AEDFE-8E70-4E87-BDC6-8E810B9AB9BD}">
      <dsp:nvSpPr>
        <dsp:cNvPr id="0" name=""/>
        <dsp:cNvSpPr/>
      </dsp:nvSpPr>
      <dsp:spPr>
        <a:xfrm>
          <a:off x="434398" y="285347"/>
          <a:ext cx="7617019" cy="570477"/>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2816" tIns="50800" rIns="50800" bIns="50800" numCol="1" spcCol="1270" anchor="ctr" anchorCtr="0">
          <a:noAutofit/>
        </a:bodyPr>
        <a:lstStyle/>
        <a:p>
          <a:pPr lvl="0" algn="l" defTabSz="889000">
            <a:lnSpc>
              <a:spcPct val="90000"/>
            </a:lnSpc>
            <a:spcBef>
              <a:spcPct val="0"/>
            </a:spcBef>
            <a:spcAft>
              <a:spcPct val="35000"/>
            </a:spcAft>
          </a:pPr>
          <a:r>
            <a:rPr lang="en-US" altLang="ko-KR" sz="2000" b="1" kern="1200" smtClean="0">
              <a:latin typeface="+mj-lt"/>
              <a:cs typeface="Times New Roman" panose="02020603050405020304" pitchFamily="18" charset="0"/>
            </a:rPr>
            <a:t>1. Tầm nhìn Kiến trúc </a:t>
          </a:r>
          <a:endParaRPr lang="en-US" sz="2000" b="1" kern="1200" dirty="0">
            <a:latin typeface="+mj-lt"/>
          </a:endParaRPr>
        </a:p>
      </dsp:txBody>
      <dsp:txXfrm>
        <a:off x="434398" y="285347"/>
        <a:ext cx="7617019" cy="570477"/>
      </dsp:txXfrm>
    </dsp:sp>
    <dsp:sp modelId="{D34983C5-517A-4E86-84F8-8B9E7F3A10CA}">
      <dsp:nvSpPr>
        <dsp:cNvPr id="0" name=""/>
        <dsp:cNvSpPr/>
      </dsp:nvSpPr>
      <dsp:spPr>
        <a:xfrm>
          <a:off x="77849" y="214037"/>
          <a:ext cx="713096" cy="71309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E59CB54-513C-4628-A8DD-B420AC132394}">
      <dsp:nvSpPr>
        <dsp:cNvPr id="0" name=""/>
        <dsp:cNvSpPr/>
      </dsp:nvSpPr>
      <dsp:spPr>
        <a:xfrm>
          <a:off x="903654" y="1140954"/>
          <a:ext cx="7147763" cy="570477"/>
        </a:xfrm>
        <a:prstGeom prst="rect">
          <a:avLst/>
        </a:prstGeom>
        <a:gradFill rotWithShape="0">
          <a:gsLst>
            <a:gs pos="0">
              <a:schemeClr val="accent1">
                <a:alpha val="90000"/>
                <a:hueOff val="0"/>
                <a:satOff val="0"/>
                <a:lumOff val="0"/>
                <a:alphaOff val="-8000"/>
                <a:lumMod val="110000"/>
                <a:satMod val="105000"/>
                <a:tint val="67000"/>
              </a:schemeClr>
            </a:gs>
            <a:gs pos="50000">
              <a:schemeClr val="accent1">
                <a:alpha val="90000"/>
                <a:hueOff val="0"/>
                <a:satOff val="0"/>
                <a:lumOff val="0"/>
                <a:alphaOff val="-8000"/>
                <a:lumMod val="105000"/>
                <a:satMod val="103000"/>
                <a:tint val="73000"/>
              </a:schemeClr>
            </a:gs>
            <a:gs pos="100000">
              <a:schemeClr val="accent1">
                <a:alpha val="90000"/>
                <a:hueOff val="0"/>
                <a:satOff val="0"/>
                <a:lumOff val="0"/>
                <a:alphaOff val="-8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2816" tIns="50800" rIns="50800" bIns="50800" numCol="1" spcCol="1270" anchor="ctr" anchorCtr="0">
          <a:noAutofit/>
        </a:bodyPr>
        <a:lstStyle/>
        <a:p>
          <a:pPr lvl="0" algn="l" defTabSz="889000">
            <a:lnSpc>
              <a:spcPct val="90000"/>
            </a:lnSpc>
            <a:spcBef>
              <a:spcPct val="0"/>
            </a:spcBef>
            <a:spcAft>
              <a:spcPct val="35000"/>
            </a:spcAft>
          </a:pPr>
          <a:r>
            <a:rPr lang="en-US" altLang="ko-KR" sz="2000" b="1" kern="1200" smtClean="0">
              <a:latin typeface="+mj-lt"/>
              <a:cs typeface="Times New Roman" panose="02020603050405020304" pitchFamily="18" charset="0"/>
            </a:rPr>
            <a:t>2. Nguyên tắc</a:t>
          </a:r>
          <a:endParaRPr lang="en-US" sz="2000" b="1" kern="1200" dirty="0">
            <a:latin typeface="+mj-lt"/>
          </a:endParaRPr>
        </a:p>
      </dsp:txBody>
      <dsp:txXfrm>
        <a:off x="903654" y="1140954"/>
        <a:ext cx="7147763" cy="570477"/>
      </dsp:txXfrm>
    </dsp:sp>
    <dsp:sp modelId="{1A01770D-38C7-43DF-A78E-50F30B318D9B}">
      <dsp:nvSpPr>
        <dsp:cNvPr id="0" name=""/>
        <dsp:cNvSpPr/>
      </dsp:nvSpPr>
      <dsp:spPr>
        <a:xfrm>
          <a:off x="547106" y="1069644"/>
          <a:ext cx="713096" cy="71309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alpha val="90000"/>
              <a:hueOff val="0"/>
              <a:satOff val="0"/>
              <a:lumOff val="0"/>
              <a:alphaOff val="-8000"/>
            </a:schemeClr>
          </a:solidFill>
          <a:prstDash val="solid"/>
          <a:miter lim="800000"/>
        </a:ln>
        <a:effectLst/>
      </dsp:spPr>
      <dsp:style>
        <a:lnRef idx="1">
          <a:scrgbClr r="0" g="0" b="0"/>
        </a:lnRef>
        <a:fillRef idx="2">
          <a:scrgbClr r="0" g="0" b="0"/>
        </a:fillRef>
        <a:effectRef idx="0">
          <a:scrgbClr r="0" g="0" b="0"/>
        </a:effectRef>
        <a:fontRef idx="minor"/>
      </dsp:style>
    </dsp:sp>
    <dsp:sp modelId="{88650920-4A97-48D0-9D53-047E58D6D948}">
      <dsp:nvSpPr>
        <dsp:cNvPr id="0" name=""/>
        <dsp:cNvSpPr/>
      </dsp:nvSpPr>
      <dsp:spPr>
        <a:xfrm>
          <a:off x="1118233" y="1996562"/>
          <a:ext cx="6933183" cy="570477"/>
        </a:xfrm>
        <a:prstGeom prst="rect">
          <a:avLst/>
        </a:prstGeom>
        <a:gradFill rotWithShape="0">
          <a:gsLst>
            <a:gs pos="0">
              <a:schemeClr val="accent1">
                <a:alpha val="90000"/>
                <a:hueOff val="0"/>
                <a:satOff val="0"/>
                <a:lumOff val="0"/>
                <a:alphaOff val="-16000"/>
                <a:lumMod val="110000"/>
                <a:satMod val="105000"/>
                <a:tint val="67000"/>
              </a:schemeClr>
            </a:gs>
            <a:gs pos="50000">
              <a:schemeClr val="accent1">
                <a:alpha val="90000"/>
                <a:hueOff val="0"/>
                <a:satOff val="0"/>
                <a:lumOff val="0"/>
                <a:alphaOff val="-16000"/>
                <a:lumMod val="105000"/>
                <a:satMod val="103000"/>
                <a:tint val="73000"/>
              </a:schemeClr>
            </a:gs>
            <a:gs pos="100000">
              <a:schemeClr val="accent1">
                <a:alpha val="90000"/>
                <a:hueOff val="0"/>
                <a:satOff val="0"/>
                <a:lumOff val="0"/>
                <a:alphaOff val="-16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2816" tIns="55880" rIns="55880" bIns="55880" numCol="1" spcCol="1270" anchor="ctr" anchorCtr="0">
          <a:noAutofit/>
        </a:bodyPr>
        <a:lstStyle/>
        <a:p>
          <a:pPr lvl="0" algn="l" defTabSz="977900">
            <a:lnSpc>
              <a:spcPct val="90000"/>
            </a:lnSpc>
            <a:spcBef>
              <a:spcPct val="0"/>
            </a:spcBef>
            <a:spcAft>
              <a:spcPct val="35000"/>
            </a:spcAft>
          </a:pPr>
          <a:r>
            <a:rPr lang="en-US" sz="2200" b="1" kern="1200" smtClean="0">
              <a:latin typeface="+mj-lt"/>
              <a:cs typeface="Times New Roman" panose="02020603050405020304" pitchFamily="18" charset="0"/>
            </a:rPr>
            <a:t>3. Phương pháp và công cụ phát triển Kiến trúc</a:t>
          </a:r>
          <a:endParaRPr lang="en-US" sz="2200" b="1" kern="1200" dirty="0" smtClean="0">
            <a:latin typeface="+mj-lt"/>
            <a:cs typeface="Times New Roman" panose="02020603050405020304" pitchFamily="18" charset="0"/>
          </a:endParaRPr>
        </a:p>
      </dsp:txBody>
      <dsp:txXfrm>
        <a:off x="1118233" y="1996562"/>
        <a:ext cx="6933183" cy="570477"/>
      </dsp:txXfrm>
    </dsp:sp>
    <dsp:sp modelId="{97BA323A-4E60-4C90-8434-01A9BE263445}">
      <dsp:nvSpPr>
        <dsp:cNvPr id="0" name=""/>
        <dsp:cNvSpPr/>
      </dsp:nvSpPr>
      <dsp:spPr>
        <a:xfrm>
          <a:off x="761685" y="1925252"/>
          <a:ext cx="713096" cy="71309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alpha val="90000"/>
              <a:hueOff val="0"/>
              <a:satOff val="0"/>
              <a:lumOff val="0"/>
              <a:alphaOff val="-16000"/>
            </a:schemeClr>
          </a:solidFill>
          <a:prstDash val="solid"/>
          <a:miter lim="800000"/>
        </a:ln>
        <a:effectLst/>
      </dsp:spPr>
      <dsp:style>
        <a:lnRef idx="1">
          <a:scrgbClr r="0" g="0" b="0"/>
        </a:lnRef>
        <a:fillRef idx="2">
          <a:scrgbClr r="0" g="0" b="0"/>
        </a:fillRef>
        <a:effectRef idx="0">
          <a:scrgbClr r="0" g="0" b="0"/>
        </a:effectRef>
        <a:fontRef idx="minor"/>
      </dsp:style>
    </dsp:sp>
    <dsp:sp modelId="{9847F8C3-5C44-49B8-8C07-0B0F83053F37}">
      <dsp:nvSpPr>
        <dsp:cNvPr id="0" name=""/>
        <dsp:cNvSpPr/>
      </dsp:nvSpPr>
      <dsp:spPr>
        <a:xfrm>
          <a:off x="1118233" y="2851627"/>
          <a:ext cx="6933183" cy="570477"/>
        </a:xfrm>
        <a:prstGeom prst="rect">
          <a:avLst/>
        </a:prstGeom>
        <a:gradFill rotWithShape="0">
          <a:gsLst>
            <a:gs pos="0">
              <a:schemeClr val="accent1">
                <a:alpha val="90000"/>
                <a:hueOff val="0"/>
                <a:satOff val="0"/>
                <a:lumOff val="0"/>
                <a:alphaOff val="-24000"/>
                <a:lumMod val="110000"/>
                <a:satMod val="105000"/>
                <a:tint val="67000"/>
              </a:schemeClr>
            </a:gs>
            <a:gs pos="50000">
              <a:schemeClr val="accent1">
                <a:alpha val="90000"/>
                <a:hueOff val="0"/>
                <a:satOff val="0"/>
                <a:lumOff val="0"/>
                <a:alphaOff val="-24000"/>
                <a:lumMod val="105000"/>
                <a:satMod val="103000"/>
                <a:tint val="73000"/>
              </a:schemeClr>
            </a:gs>
            <a:gs pos="100000">
              <a:schemeClr val="accent1">
                <a:alpha val="90000"/>
                <a:hueOff val="0"/>
                <a:satOff val="0"/>
                <a:lumOff val="0"/>
                <a:alphaOff val="-24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2816" tIns="55880" rIns="55880" bIns="55880" numCol="1" spcCol="1270" anchor="ctr" anchorCtr="0">
          <a:noAutofit/>
        </a:bodyPr>
        <a:lstStyle/>
        <a:p>
          <a:pPr lvl="0" algn="l" defTabSz="977900">
            <a:lnSpc>
              <a:spcPct val="90000"/>
            </a:lnSpc>
            <a:spcBef>
              <a:spcPct val="0"/>
            </a:spcBef>
            <a:spcAft>
              <a:spcPct val="35000"/>
            </a:spcAft>
          </a:pPr>
          <a:r>
            <a:rPr lang="en-US" sz="2200" b="1" kern="1200" smtClean="0">
              <a:latin typeface="+mj-lt"/>
              <a:cs typeface="Times New Roman" panose="02020603050405020304" pitchFamily="18" charset="0"/>
            </a:rPr>
            <a:t>4. Các mô hình tham chiếu</a:t>
          </a:r>
          <a:endParaRPr lang="en-US" sz="2200" b="1" kern="1200" dirty="0" smtClean="0">
            <a:latin typeface="+mj-lt"/>
            <a:cs typeface="Times New Roman" panose="02020603050405020304" pitchFamily="18" charset="0"/>
          </a:endParaRPr>
        </a:p>
      </dsp:txBody>
      <dsp:txXfrm>
        <a:off x="1118233" y="2851627"/>
        <a:ext cx="6933183" cy="570477"/>
      </dsp:txXfrm>
    </dsp:sp>
    <dsp:sp modelId="{ACBCC4F3-D2A0-4813-8485-15459F76B36F}">
      <dsp:nvSpPr>
        <dsp:cNvPr id="0" name=""/>
        <dsp:cNvSpPr/>
      </dsp:nvSpPr>
      <dsp:spPr>
        <a:xfrm>
          <a:off x="761685" y="2780318"/>
          <a:ext cx="713096" cy="71309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alpha val="90000"/>
              <a:hueOff val="0"/>
              <a:satOff val="0"/>
              <a:lumOff val="0"/>
              <a:alphaOff val="-24000"/>
            </a:schemeClr>
          </a:solidFill>
          <a:prstDash val="solid"/>
          <a:miter lim="800000"/>
        </a:ln>
        <a:effectLst/>
      </dsp:spPr>
      <dsp:style>
        <a:lnRef idx="1">
          <a:scrgbClr r="0" g="0" b="0"/>
        </a:lnRef>
        <a:fillRef idx="2">
          <a:scrgbClr r="0" g="0" b="0"/>
        </a:fillRef>
        <a:effectRef idx="0">
          <a:scrgbClr r="0" g="0" b="0"/>
        </a:effectRef>
        <a:fontRef idx="minor"/>
      </dsp:style>
    </dsp:sp>
    <dsp:sp modelId="{6F6DFF0A-7A53-48C9-AFA7-F9DB208840F5}">
      <dsp:nvSpPr>
        <dsp:cNvPr id="0" name=""/>
        <dsp:cNvSpPr/>
      </dsp:nvSpPr>
      <dsp:spPr>
        <a:xfrm>
          <a:off x="903654" y="3707235"/>
          <a:ext cx="7147763" cy="570477"/>
        </a:xfrm>
        <a:prstGeom prst="rect">
          <a:avLst/>
        </a:prstGeom>
        <a:gradFill rotWithShape="0">
          <a:gsLst>
            <a:gs pos="0">
              <a:schemeClr val="accent1">
                <a:alpha val="90000"/>
                <a:hueOff val="0"/>
                <a:satOff val="0"/>
                <a:lumOff val="0"/>
                <a:alphaOff val="-32000"/>
                <a:lumMod val="110000"/>
                <a:satMod val="105000"/>
                <a:tint val="67000"/>
              </a:schemeClr>
            </a:gs>
            <a:gs pos="50000">
              <a:schemeClr val="accent1">
                <a:alpha val="90000"/>
                <a:hueOff val="0"/>
                <a:satOff val="0"/>
                <a:lumOff val="0"/>
                <a:alphaOff val="-32000"/>
                <a:lumMod val="105000"/>
                <a:satMod val="103000"/>
                <a:tint val="73000"/>
              </a:schemeClr>
            </a:gs>
            <a:gs pos="100000">
              <a:schemeClr val="accent1">
                <a:alpha val="90000"/>
                <a:hueOff val="0"/>
                <a:satOff val="0"/>
                <a:lumOff val="0"/>
                <a:alphaOff val="-32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2816" tIns="55880" rIns="55880" bIns="55880" numCol="1" spcCol="1270" anchor="ctr" anchorCtr="0">
          <a:noAutofit/>
        </a:bodyPr>
        <a:lstStyle/>
        <a:p>
          <a:pPr lvl="0" algn="l" defTabSz="977900">
            <a:lnSpc>
              <a:spcPct val="90000"/>
            </a:lnSpc>
            <a:spcBef>
              <a:spcPct val="0"/>
            </a:spcBef>
            <a:spcAft>
              <a:spcPct val="35000"/>
            </a:spcAft>
          </a:pPr>
          <a:r>
            <a:rPr lang="en-US" sz="2200" b="1" kern="1200" smtClean="0">
              <a:latin typeface="+mj-lt"/>
              <a:cs typeface="Times New Roman" panose="02020603050405020304" pitchFamily="18" charset="0"/>
            </a:rPr>
            <a:t>5. Sơ đồ khái quát CPĐT Việt Nam</a:t>
          </a:r>
          <a:endParaRPr lang="en-US" sz="2200" b="1" kern="1200" dirty="0" smtClean="0">
            <a:latin typeface="+mj-lt"/>
            <a:cs typeface="Times New Roman" panose="02020603050405020304" pitchFamily="18" charset="0"/>
          </a:endParaRPr>
        </a:p>
      </dsp:txBody>
      <dsp:txXfrm>
        <a:off x="903654" y="3707235"/>
        <a:ext cx="7147763" cy="570477"/>
      </dsp:txXfrm>
    </dsp:sp>
    <dsp:sp modelId="{78E3148C-A978-4BFA-9302-D184A6BD4516}">
      <dsp:nvSpPr>
        <dsp:cNvPr id="0" name=""/>
        <dsp:cNvSpPr/>
      </dsp:nvSpPr>
      <dsp:spPr>
        <a:xfrm>
          <a:off x="547106" y="3635925"/>
          <a:ext cx="713096" cy="71309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alpha val="90000"/>
              <a:hueOff val="0"/>
              <a:satOff val="0"/>
              <a:lumOff val="0"/>
              <a:alphaOff val="-32000"/>
            </a:schemeClr>
          </a:solidFill>
          <a:prstDash val="solid"/>
          <a:miter lim="800000"/>
        </a:ln>
        <a:effectLst/>
      </dsp:spPr>
      <dsp:style>
        <a:lnRef idx="1">
          <a:scrgbClr r="0" g="0" b="0"/>
        </a:lnRef>
        <a:fillRef idx="2">
          <a:scrgbClr r="0" g="0" b="0"/>
        </a:fillRef>
        <a:effectRef idx="0">
          <a:scrgbClr r="0" g="0" b="0"/>
        </a:effectRef>
        <a:fontRef idx="minor"/>
      </dsp:style>
    </dsp:sp>
    <dsp:sp modelId="{77070E3E-5082-4835-8661-4B60E15D1B11}">
      <dsp:nvSpPr>
        <dsp:cNvPr id="0" name=""/>
        <dsp:cNvSpPr/>
      </dsp:nvSpPr>
      <dsp:spPr>
        <a:xfrm>
          <a:off x="434398" y="4562842"/>
          <a:ext cx="7617019" cy="570477"/>
        </a:xfrm>
        <a:prstGeom prst="rect">
          <a:avLst/>
        </a:prstGeom>
        <a:gradFill rotWithShape="0">
          <a:gsLst>
            <a:gs pos="0">
              <a:schemeClr val="accent1">
                <a:alpha val="90000"/>
                <a:hueOff val="0"/>
                <a:satOff val="0"/>
                <a:lumOff val="0"/>
                <a:alphaOff val="-40000"/>
                <a:lumMod val="110000"/>
                <a:satMod val="105000"/>
                <a:tint val="67000"/>
              </a:schemeClr>
            </a:gs>
            <a:gs pos="50000">
              <a:schemeClr val="accent1">
                <a:alpha val="90000"/>
                <a:hueOff val="0"/>
                <a:satOff val="0"/>
                <a:lumOff val="0"/>
                <a:alphaOff val="-40000"/>
                <a:lumMod val="105000"/>
                <a:satMod val="103000"/>
                <a:tint val="73000"/>
              </a:schemeClr>
            </a:gs>
            <a:gs pos="100000">
              <a:schemeClr val="accent1">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2816" tIns="55880" rIns="55880" bIns="55880" numCol="1" spcCol="1270" anchor="ctr" anchorCtr="0">
          <a:noAutofit/>
        </a:bodyPr>
        <a:lstStyle/>
        <a:p>
          <a:pPr lvl="0" algn="l" defTabSz="977900">
            <a:lnSpc>
              <a:spcPct val="90000"/>
            </a:lnSpc>
            <a:spcBef>
              <a:spcPct val="0"/>
            </a:spcBef>
            <a:spcAft>
              <a:spcPct val="35000"/>
            </a:spcAft>
          </a:pPr>
          <a:r>
            <a:rPr lang="en-US" sz="2200" b="1" kern="1200" smtClean="0">
              <a:latin typeface="+mj-lt"/>
              <a:cs typeface="Times New Roman" panose="02020603050405020304" pitchFamily="18" charset="0"/>
            </a:rPr>
            <a:t>6. Tổ chức thực hiện (Quản trị Kiến trúc)</a:t>
          </a:r>
          <a:endParaRPr lang="en-US" sz="2200" b="1" kern="1200" dirty="0" smtClean="0">
            <a:latin typeface="+mj-lt"/>
            <a:cs typeface="Times New Roman" panose="02020603050405020304" pitchFamily="18" charset="0"/>
          </a:endParaRPr>
        </a:p>
      </dsp:txBody>
      <dsp:txXfrm>
        <a:off x="434398" y="4562842"/>
        <a:ext cx="7617019" cy="570477"/>
      </dsp:txXfrm>
    </dsp:sp>
    <dsp:sp modelId="{D882511A-098B-4193-A55C-BC48A8A4542C}">
      <dsp:nvSpPr>
        <dsp:cNvPr id="0" name=""/>
        <dsp:cNvSpPr/>
      </dsp:nvSpPr>
      <dsp:spPr>
        <a:xfrm>
          <a:off x="77849" y="4491533"/>
          <a:ext cx="713096" cy="71309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CDEA8B-704B-4914-8F3B-83F10C2E77AA}">
      <dsp:nvSpPr>
        <dsp:cNvPr id="0" name=""/>
        <dsp:cNvSpPr/>
      </dsp:nvSpPr>
      <dsp:spPr>
        <a:xfrm>
          <a:off x="0" y="473889"/>
          <a:ext cx="8564500" cy="6804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A12CB8-6C5C-4FBC-B31A-2FBEE3EF42D0}">
      <dsp:nvSpPr>
        <dsp:cNvPr id="0" name=""/>
        <dsp:cNvSpPr/>
      </dsp:nvSpPr>
      <dsp:spPr>
        <a:xfrm>
          <a:off x="276278" y="75369"/>
          <a:ext cx="8156656" cy="7970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602" tIns="0" rIns="226602" bIns="0" numCol="1" spcCol="1270" anchor="ctr" anchorCtr="0">
          <a:noAutofit/>
        </a:bodyPr>
        <a:lstStyle/>
        <a:p>
          <a:pPr lvl="0" algn="l" defTabSz="889000">
            <a:lnSpc>
              <a:spcPct val="90000"/>
            </a:lnSpc>
            <a:spcBef>
              <a:spcPct val="0"/>
            </a:spcBef>
            <a:spcAft>
              <a:spcPct val="35000"/>
            </a:spcAft>
          </a:pPr>
          <a:r>
            <a:rPr lang="en-US" sz="2000" b="1" kern="1200" smtClean="0">
              <a:solidFill>
                <a:srgbClr val="FF0000"/>
              </a:solidFill>
            </a:rPr>
            <a:t>(1) </a:t>
          </a:r>
          <a:r>
            <a:rPr lang="en-US" sz="2000" b="1" kern="1200" smtClean="0">
              <a:solidFill>
                <a:schemeClr val="accent3">
                  <a:lumMod val="50000"/>
                </a:schemeClr>
              </a:solidFill>
            </a:rPr>
            <a:t>Nhóm tiêu chuẩn về kết nối, ví dụ: HTTP, FPT, POP,…</a:t>
          </a:r>
          <a:endParaRPr lang="en-US" sz="2000" b="1" kern="1200">
            <a:solidFill>
              <a:schemeClr val="accent3">
                <a:lumMod val="50000"/>
              </a:schemeClr>
            </a:solidFill>
          </a:endParaRPr>
        </a:p>
      </dsp:txBody>
      <dsp:txXfrm>
        <a:off x="276278" y="75369"/>
        <a:ext cx="8156656" cy="797040"/>
      </dsp:txXfrm>
    </dsp:sp>
    <dsp:sp modelId="{560BBA19-7923-4524-A54A-E25B53725E0D}">
      <dsp:nvSpPr>
        <dsp:cNvPr id="0" name=""/>
        <dsp:cNvSpPr/>
      </dsp:nvSpPr>
      <dsp:spPr>
        <a:xfrm>
          <a:off x="0" y="1698609"/>
          <a:ext cx="8564500" cy="6804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7CDFFD-5F4A-41C4-8473-D9F619F25235}">
      <dsp:nvSpPr>
        <dsp:cNvPr id="0" name=""/>
        <dsp:cNvSpPr/>
      </dsp:nvSpPr>
      <dsp:spPr>
        <a:xfrm>
          <a:off x="281597" y="1300089"/>
          <a:ext cx="8154667" cy="7970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602" tIns="0" rIns="226602" bIns="0" numCol="1" spcCol="1270" anchor="ctr" anchorCtr="0">
          <a:noAutofit/>
        </a:bodyPr>
        <a:lstStyle/>
        <a:p>
          <a:pPr lvl="0" algn="l" defTabSz="889000">
            <a:lnSpc>
              <a:spcPct val="90000"/>
            </a:lnSpc>
            <a:spcBef>
              <a:spcPct val="0"/>
            </a:spcBef>
            <a:spcAft>
              <a:spcPct val="35000"/>
            </a:spcAft>
          </a:pPr>
          <a:r>
            <a:rPr lang="en-US" sz="2000" b="1" kern="1200" smtClean="0">
              <a:solidFill>
                <a:srgbClr val="FF0000"/>
              </a:solidFill>
            </a:rPr>
            <a:t>(2) </a:t>
          </a:r>
          <a:r>
            <a:rPr lang="en-US" sz="2000" b="1" kern="1200" smtClean="0">
              <a:solidFill>
                <a:schemeClr val="accent3">
                  <a:lumMod val="50000"/>
                </a:schemeClr>
              </a:solidFill>
            </a:rPr>
            <a:t>Nhóm tiêu chuẩn về tích hợp dữ liệu, ví dụ: XML, XSL, XML Schema, JSON…</a:t>
          </a:r>
          <a:endParaRPr lang="en-US" sz="2000" b="1" kern="1200">
            <a:solidFill>
              <a:schemeClr val="accent3">
                <a:lumMod val="50000"/>
              </a:schemeClr>
            </a:solidFill>
          </a:endParaRPr>
        </a:p>
      </dsp:txBody>
      <dsp:txXfrm>
        <a:off x="281597" y="1300089"/>
        <a:ext cx="8154667" cy="797040"/>
      </dsp:txXfrm>
    </dsp:sp>
    <dsp:sp modelId="{12763C0C-1DFA-4C0A-8FD2-E217EE1EA7AE}">
      <dsp:nvSpPr>
        <dsp:cNvPr id="0" name=""/>
        <dsp:cNvSpPr/>
      </dsp:nvSpPr>
      <dsp:spPr>
        <a:xfrm>
          <a:off x="0" y="2887859"/>
          <a:ext cx="8564500" cy="6804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4B66F1-DE5D-4F77-BC27-44A08E8CD58D}">
      <dsp:nvSpPr>
        <dsp:cNvPr id="0" name=""/>
        <dsp:cNvSpPr/>
      </dsp:nvSpPr>
      <dsp:spPr>
        <a:xfrm>
          <a:off x="305981" y="2560198"/>
          <a:ext cx="8132375" cy="7970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602" tIns="0" rIns="226602" bIns="0" numCol="1" spcCol="1270" anchor="ctr" anchorCtr="0">
          <a:noAutofit/>
        </a:bodyPr>
        <a:lstStyle/>
        <a:p>
          <a:pPr lvl="0" algn="l" defTabSz="889000">
            <a:lnSpc>
              <a:spcPct val="90000"/>
            </a:lnSpc>
            <a:spcBef>
              <a:spcPct val="0"/>
            </a:spcBef>
            <a:spcAft>
              <a:spcPct val="35000"/>
            </a:spcAft>
          </a:pPr>
          <a:r>
            <a:rPr lang="en-US" sz="2000" b="1" kern="1200" smtClean="0">
              <a:solidFill>
                <a:srgbClr val="FF0000"/>
              </a:solidFill>
            </a:rPr>
            <a:t>(3) </a:t>
          </a:r>
          <a:r>
            <a:rPr lang="en-US" sz="2000" b="1" kern="1200" smtClean="0">
              <a:solidFill>
                <a:schemeClr val="accent3">
                  <a:lumMod val="50000"/>
                </a:schemeClr>
              </a:solidFill>
            </a:rPr>
            <a:t>Nhóm tiêu chuẩn về truy cập thông tin, ví dụ: HTML, CSS, TIFF, PNG, MPEG-4…</a:t>
          </a:r>
          <a:endParaRPr lang="en-US" sz="2000" b="1" kern="1200">
            <a:solidFill>
              <a:schemeClr val="accent3">
                <a:lumMod val="50000"/>
              </a:schemeClr>
            </a:solidFill>
          </a:endParaRPr>
        </a:p>
      </dsp:txBody>
      <dsp:txXfrm>
        <a:off x="305981" y="2560198"/>
        <a:ext cx="8132375" cy="797040"/>
      </dsp:txXfrm>
    </dsp:sp>
    <dsp:sp modelId="{E09C319C-D6DA-4218-9609-E13A2791C0AF}">
      <dsp:nvSpPr>
        <dsp:cNvPr id="0" name=""/>
        <dsp:cNvSpPr/>
      </dsp:nvSpPr>
      <dsp:spPr>
        <a:xfrm>
          <a:off x="0" y="4148050"/>
          <a:ext cx="8564500" cy="6804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078710-0809-4682-B421-3B8AAC2451FC}">
      <dsp:nvSpPr>
        <dsp:cNvPr id="0" name=""/>
        <dsp:cNvSpPr/>
      </dsp:nvSpPr>
      <dsp:spPr>
        <a:xfrm>
          <a:off x="313131" y="3749530"/>
          <a:ext cx="8154667" cy="7970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602" tIns="0" rIns="226602" bIns="0" numCol="1" spcCol="1270" anchor="ctr" anchorCtr="0">
          <a:noAutofit/>
        </a:bodyPr>
        <a:lstStyle/>
        <a:p>
          <a:pPr lvl="0" algn="l" defTabSz="889000">
            <a:lnSpc>
              <a:spcPct val="90000"/>
            </a:lnSpc>
            <a:spcBef>
              <a:spcPct val="0"/>
            </a:spcBef>
            <a:spcAft>
              <a:spcPct val="35000"/>
            </a:spcAft>
          </a:pPr>
          <a:r>
            <a:rPr lang="en-US" sz="2000" b="1" kern="1200" smtClean="0">
              <a:solidFill>
                <a:srgbClr val="FF0000"/>
              </a:solidFill>
            </a:rPr>
            <a:t>(4) </a:t>
          </a:r>
          <a:r>
            <a:rPr lang="en-US" sz="2000" b="1" kern="1200" smtClean="0">
              <a:solidFill>
                <a:schemeClr val="accent3">
                  <a:lumMod val="50000"/>
                </a:schemeClr>
              </a:solidFill>
            </a:rPr>
            <a:t>Nhóm tiêu chuẩn về an toàn thông tin, ví dụ: S/MIME, OpenPGP, SSH, TLS…</a:t>
          </a:r>
          <a:endParaRPr lang="en-US" sz="2000" b="1" kern="1200">
            <a:solidFill>
              <a:schemeClr val="accent3">
                <a:lumMod val="50000"/>
              </a:schemeClr>
            </a:solidFill>
          </a:endParaRPr>
        </a:p>
      </dsp:txBody>
      <dsp:txXfrm>
        <a:off x="313131" y="3749530"/>
        <a:ext cx="8154667" cy="7970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CDEA8B-704B-4914-8F3B-83F10C2E77AA}">
      <dsp:nvSpPr>
        <dsp:cNvPr id="0" name=""/>
        <dsp:cNvSpPr/>
      </dsp:nvSpPr>
      <dsp:spPr>
        <a:xfrm>
          <a:off x="0" y="272318"/>
          <a:ext cx="11445765" cy="327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A12CB8-6C5C-4FBC-B31A-2FBEE3EF42D0}">
      <dsp:nvSpPr>
        <dsp:cNvPr id="0" name=""/>
        <dsp:cNvSpPr/>
      </dsp:nvSpPr>
      <dsp:spPr>
        <a:xfrm>
          <a:off x="108945" y="80438"/>
          <a:ext cx="10975584"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836" tIns="0" rIns="302836" bIns="0" numCol="1" spcCol="1270" anchor="ctr" anchorCtr="0">
          <a:noAutofit/>
        </a:bodyPr>
        <a:lstStyle/>
        <a:p>
          <a:pPr lvl="0" algn="l" defTabSz="889000">
            <a:lnSpc>
              <a:spcPct val="90000"/>
            </a:lnSpc>
            <a:spcBef>
              <a:spcPct val="0"/>
            </a:spcBef>
            <a:spcAft>
              <a:spcPct val="35000"/>
            </a:spcAft>
          </a:pPr>
          <a:r>
            <a:rPr lang="en-US" sz="2000" kern="1200" smtClean="0">
              <a:solidFill>
                <a:schemeClr val="accent3">
                  <a:lumMod val="75000"/>
                </a:schemeClr>
              </a:solidFill>
            </a:rPr>
            <a:t> </a:t>
          </a:r>
          <a:r>
            <a:rPr lang="vi-VN" sz="2000" u="none" kern="1200" smtClean="0">
              <a:effectLst/>
              <a:latin typeface="Times New Roman" panose="02020603050405020304" pitchFamily="18" charset="0"/>
              <a:cs typeface="Times New Roman" panose="02020603050405020304" pitchFamily="18" charset="0"/>
            </a:rPr>
            <a:t>Các yêu cầu chung</a:t>
          </a:r>
          <a:endParaRPr lang="en-US" sz="2000" kern="1200">
            <a:solidFill>
              <a:schemeClr val="accent3">
                <a:lumMod val="75000"/>
              </a:schemeClr>
            </a:solidFill>
          </a:endParaRPr>
        </a:p>
      </dsp:txBody>
      <dsp:txXfrm>
        <a:off x="108945" y="80438"/>
        <a:ext cx="10975584" cy="383760"/>
      </dsp:txXfrm>
    </dsp:sp>
    <dsp:sp modelId="{E0A8F94E-148A-478E-A95B-252C46E6188C}">
      <dsp:nvSpPr>
        <dsp:cNvPr id="0" name=""/>
        <dsp:cNvSpPr/>
      </dsp:nvSpPr>
      <dsp:spPr>
        <a:xfrm>
          <a:off x="0" y="861998"/>
          <a:ext cx="11445765" cy="327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E056D2-E6A4-4860-9A34-37C14C0DFEBF}">
      <dsp:nvSpPr>
        <dsp:cNvPr id="0" name=""/>
        <dsp:cNvSpPr/>
      </dsp:nvSpPr>
      <dsp:spPr>
        <a:xfrm>
          <a:off x="108945" y="704276"/>
          <a:ext cx="10975584"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836" tIns="0" rIns="302836" bIns="0" numCol="1" spcCol="1270" anchor="ctr" anchorCtr="0">
          <a:noAutofit/>
        </a:bodyPr>
        <a:lstStyle/>
        <a:p>
          <a:pPr lvl="0" algn="l" defTabSz="889000">
            <a:lnSpc>
              <a:spcPct val="90000"/>
            </a:lnSpc>
            <a:spcBef>
              <a:spcPct val="0"/>
            </a:spcBef>
            <a:spcAft>
              <a:spcPct val="35000"/>
            </a:spcAft>
          </a:pPr>
          <a:r>
            <a:rPr lang="vi-VN" sz="2000" u="none" kern="1200" smtClean="0">
              <a:effectLst/>
              <a:latin typeface="Times New Roman" panose="02020603050405020304" pitchFamily="18" charset="0"/>
              <a:cs typeface="Times New Roman" panose="02020603050405020304" pitchFamily="18" charset="0"/>
            </a:rPr>
            <a:t>Yêu cầu về khả năng kết nối, chia sẻ dữ liệu</a:t>
          </a:r>
          <a:endParaRPr lang="en-US" sz="2000" kern="1200">
            <a:solidFill>
              <a:schemeClr val="accent3">
                <a:lumMod val="75000"/>
              </a:schemeClr>
            </a:solidFill>
          </a:endParaRPr>
        </a:p>
      </dsp:txBody>
      <dsp:txXfrm>
        <a:off x="108945" y="704276"/>
        <a:ext cx="10975584" cy="383760"/>
      </dsp:txXfrm>
    </dsp:sp>
    <dsp:sp modelId="{D05028A6-6444-4599-B93C-4A9249E3AF7E}">
      <dsp:nvSpPr>
        <dsp:cNvPr id="0" name=""/>
        <dsp:cNvSpPr/>
      </dsp:nvSpPr>
      <dsp:spPr>
        <a:xfrm>
          <a:off x="0" y="1451678"/>
          <a:ext cx="11445765" cy="327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D6C6B9-3C05-44B9-AAF6-39AF95F189A5}">
      <dsp:nvSpPr>
        <dsp:cNvPr id="0" name=""/>
        <dsp:cNvSpPr/>
      </dsp:nvSpPr>
      <dsp:spPr>
        <a:xfrm>
          <a:off x="108945" y="1293956"/>
          <a:ext cx="10975584"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836" tIns="0" rIns="302836" bIns="0" numCol="1" spcCol="1270" anchor="ctr" anchorCtr="0">
          <a:noAutofit/>
        </a:bodyPr>
        <a:lstStyle/>
        <a:p>
          <a:pPr lvl="0" algn="l" defTabSz="889000">
            <a:lnSpc>
              <a:spcPct val="90000"/>
            </a:lnSpc>
            <a:spcBef>
              <a:spcPct val="0"/>
            </a:spcBef>
            <a:spcAft>
              <a:spcPct val="35000"/>
            </a:spcAft>
          </a:pPr>
          <a:r>
            <a:rPr lang="vi-VN" sz="2000" kern="1200" smtClean="0">
              <a:effectLst/>
              <a:latin typeface="Times New Roman" panose="02020603050405020304" pitchFamily="18" charset="0"/>
              <a:cs typeface="Times New Roman" panose="02020603050405020304" pitchFamily="18" charset="0"/>
            </a:rPr>
            <a:t>Yêu cầu chức năng phần mềm </a:t>
          </a:r>
          <a:r>
            <a:rPr lang="en-US" sz="2000" kern="1200" smtClean="0">
              <a:effectLst/>
              <a:latin typeface="Times New Roman" panose="02020603050405020304" pitchFamily="18" charset="0"/>
              <a:cs typeface="Times New Roman" panose="02020603050405020304" pitchFamily="18" charset="0"/>
            </a:rPr>
            <a:t>HTTT </a:t>
          </a:r>
          <a:r>
            <a:rPr lang="vi-VN" sz="2000" kern="1200" smtClean="0">
              <a:effectLst/>
              <a:latin typeface="Times New Roman" panose="02020603050405020304" pitchFamily="18" charset="0"/>
              <a:cs typeface="Times New Roman" panose="02020603050405020304" pitchFamily="18" charset="0"/>
            </a:rPr>
            <a:t>MCĐT</a:t>
          </a:r>
          <a:endParaRPr lang="en-US" sz="2000" kern="1200">
            <a:solidFill>
              <a:schemeClr val="accent3">
                <a:lumMod val="75000"/>
              </a:schemeClr>
            </a:solidFill>
          </a:endParaRPr>
        </a:p>
      </dsp:txBody>
      <dsp:txXfrm>
        <a:off x="108945" y="1293956"/>
        <a:ext cx="10975584" cy="383760"/>
      </dsp:txXfrm>
    </dsp:sp>
    <dsp:sp modelId="{B26B7EEC-2DD1-40FA-8D0D-5E0B1CF34AD7}">
      <dsp:nvSpPr>
        <dsp:cNvPr id="0" name=""/>
        <dsp:cNvSpPr/>
      </dsp:nvSpPr>
      <dsp:spPr>
        <a:xfrm>
          <a:off x="0" y="2041358"/>
          <a:ext cx="11445765" cy="327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E94D4B-4DB7-466D-A027-F39F7494183C}">
      <dsp:nvSpPr>
        <dsp:cNvPr id="0" name=""/>
        <dsp:cNvSpPr/>
      </dsp:nvSpPr>
      <dsp:spPr>
        <a:xfrm>
          <a:off x="108945" y="1883636"/>
          <a:ext cx="10975584"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836" tIns="0" rIns="302836" bIns="0" numCol="1" spcCol="1270" anchor="ctr" anchorCtr="0">
          <a:noAutofit/>
        </a:bodyPr>
        <a:lstStyle/>
        <a:p>
          <a:pPr lvl="0" algn="l" defTabSz="889000">
            <a:lnSpc>
              <a:spcPct val="90000"/>
            </a:lnSpc>
            <a:spcBef>
              <a:spcPct val="0"/>
            </a:spcBef>
            <a:spcAft>
              <a:spcPct val="35000"/>
            </a:spcAft>
          </a:pPr>
          <a:r>
            <a:rPr lang="vi-VN" sz="2000" kern="1200" smtClean="0">
              <a:effectLst/>
              <a:latin typeface="Times New Roman" panose="02020603050405020304" pitchFamily="18" charset="0"/>
              <a:cs typeface="Times New Roman" panose="02020603050405020304" pitchFamily="18" charset="0"/>
            </a:rPr>
            <a:t>Yêu cầu chức năng phần mềm Cổng DVC</a:t>
          </a:r>
          <a:endParaRPr lang="en-US" sz="2000" kern="1200">
            <a:solidFill>
              <a:schemeClr val="accent3">
                <a:lumMod val="75000"/>
              </a:schemeClr>
            </a:solidFill>
          </a:endParaRPr>
        </a:p>
      </dsp:txBody>
      <dsp:txXfrm>
        <a:off x="108945" y="1883636"/>
        <a:ext cx="10975584" cy="383760"/>
      </dsp:txXfrm>
    </dsp:sp>
    <dsp:sp modelId="{8B722FAE-E55A-4EBF-BE2F-21D881BD645B}">
      <dsp:nvSpPr>
        <dsp:cNvPr id="0" name=""/>
        <dsp:cNvSpPr/>
      </dsp:nvSpPr>
      <dsp:spPr>
        <a:xfrm>
          <a:off x="0" y="2631038"/>
          <a:ext cx="11445765" cy="327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BB4596-AA5F-49DA-A600-AEFE081E4334}">
      <dsp:nvSpPr>
        <dsp:cNvPr id="0" name=""/>
        <dsp:cNvSpPr/>
      </dsp:nvSpPr>
      <dsp:spPr>
        <a:xfrm>
          <a:off x="108945" y="2473316"/>
          <a:ext cx="10975584"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836" tIns="0" rIns="302836" bIns="0" numCol="1" spcCol="1270" anchor="ctr" anchorCtr="0">
          <a:noAutofit/>
        </a:bodyPr>
        <a:lstStyle/>
        <a:p>
          <a:pPr lvl="0" algn="l" defTabSz="889000">
            <a:lnSpc>
              <a:spcPct val="90000"/>
            </a:lnSpc>
            <a:spcBef>
              <a:spcPct val="0"/>
            </a:spcBef>
            <a:spcAft>
              <a:spcPct val="35000"/>
            </a:spcAft>
          </a:pPr>
          <a:r>
            <a:rPr lang="vi-VN" sz="2000" u="none" kern="1200" smtClean="0">
              <a:effectLst/>
              <a:latin typeface="Times New Roman" panose="02020603050405020304" pitchFamily="18" charset="0"/>
              <a:cs typeface="Times New Roman" panose="02020603050405020304" pitchFamily="18" charset="0"/>
            </a:rPr>
            <a:t>Yêu cầu hiệu năng</a:t>
          </a:r>
          <a:endParaRPr lang="en-US" sz="2000" kern="1200">
            <a:solidFill>
              <a:schemeClr val="accent3">
                <a:lumMod val="75000"/>
              </a:schemeClr>
            </a:solidFill>
          </a:endParaRPr>
        </a:p>
      </dsp:txBody>
      <dsp:txXfrm>
        <a:off x="108945" y="2473316"/>
        <a:ext cx="10975584" cy="383760"/>
      </dsp:txXfrm>
    </dsp:sp>
    <dsp:sp modelId="{0DC85248-C7B9-40F8-9978-6018C27B8053}">
      <dsp:nvSpPr>
        <dsp:cNvPr id="0" name=""/>
        <dsp:cNvSpPr/>
      </dsp:nvSpPr>
      <dsp:spPr>
        <a:xfrm>
          <a:off x="0" y="3220718"/>
          <a:ext cx="11445765" cy="327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2ABCBB-9A4C-4918-9104-514C6C843D23}">
      <dsp:nvSpPr>
        <dsp:cNvPr id="0" name=""/>
        <dsp:cNvSpPr/>
      </dsp:nvSpPr>
      <dsp:spPr>
        <a:xfrm>
          <a:off x="108945" y="3062996"/>
          <a:ext cx="10975584"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836" tIns="0" rIns="302836" bIns="0" numCol="1" spcCol="1270" anchor="ctr" anchorCtr="0">
          <a:noAutofit/>
        </a:bodyPr>
        <a:lstStyle/>
        <a:p>
          <a:pPr lvl="0" algn="l" defTabSz="889000">
            <a:lnSpc>
              <a:spcPct val="90000"/>
            </a:lnSpc>
            <a:spcBef>
              <a:spcPct val="0"/>
            </a:spcBef>
            <a:spcAft>
              <a:spcPct val="35000"/>
            </a:spcAft>
          </a:pPr>
          <a:r>
            <a:rPr lang="vi-VN" sz="2000" u="none" kern="1200" smtClean="0">
              <a:effectLst/>
              <a:latin typeface="Times New Roman" panose="02020603050405020304" pitchFamily="18" charset="0"/>
              <a:cs typeface="Times New Roman" panose="02020603050405020304" pitchFamily="18" charset="0"/>
            </a:rPr>
            <a:t>Yêu cầu về an toàn, bảo mật</a:t>
          </a:r>
          <a:endParaRPr lang="en-US" sz="2000" kern="1200">
            <a:solidFill>
              <a:schemeClr val="accent3">
                <a:lumMod val="75000"/>
              </a:schemeClr>
            </a:solidFill>
          </a:endParaRPr>
        </a:p>
      </dsp:txBody>
      <dsp:txXfrm>
        <a:off x="108945" y="3062996"/>
        <a:ext cx="10975584" cy="383760"/>
      </dsp:txXfrm>
    </dsp:sp>
    <dsp:sp modelId="{058D5D97-0C01-407A-94BF-B7A075CC7D2B}">
      <dsp:nvSpPr>
        <dsp:cNvPr id="0" name=""/>
        <dsp:cNvSpPr/>
      </dsp:nvSpPr>
      <dsp:spPr>
        <a:xfrm>
          <a:off x="0" y="3810398"/>
          <a:ext cx="11445765" cy="327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C0E85-EC3E-4D75-9F45-D357DBAF3619}">
      <dsp:nvSpPr>
        <dsp:cNvPr id="0" name=""/>
        <dsp:cNvSpPr/>
      </dsp:nvSpPr>
      <dsp:spPr>
        <a:xfrm>
          <a:off x="104677" y="3652676"/>
          <a:ext cx="10997443"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836" tIns="0" rIns="302836" bIns="0" numCol="1" spcCol="1270" anchor="ctr" anchorCtr="0">
          <a:noAutofit/>
        </a:bodyPr>
        <a:lstStyle/>
        <a:p>
          <a:pPr lvl="0" algn="l" defTabSz="889000">
            <a:lnSpc>
              <a:spcPct val="90000"/>
            </a:lnSpc>
            <a:spcBef>
              <a:spcPct val="0"/>
            </a:spcBef>
            <a:spcAft>
              <a:spcPct val="35000"/>
            </a:spcAft>
          </a:pPr>
          <a:r>
            <a:rPr lang="vi-VN" sz="2000" u="none" kern="1200" smtClean="0">
              <a:effectLst/>
              <a:latin typeface="Times New Roman" panose="02020603050405020304" pitchFamily="18" charset="0"/>
              <a:cs typeface="Times New Roman" panose="02020603050405020304" pitchFamily="18" charset="0"/>
            </a:rPr>
            <a:t>Y</a:t>
          </a:r>
          <a:r>
            <a:rPr lang="en-US" sz="2000" u="none" kern="1200" smtClean="0">
              <a:effectLst/>
              <a:latin typeface="Times New Roman" panose="02020603050405020304" pitchFamily="18" charset="0"/>
              <a:cs typeface="Times New Roman" panose="02020603050405020304" pitchFamily="18" charset="0"/>
            </a:rPr>
            <a:t>êu </a:t>
          </a:r>
          <a:r>
            <a:rPr lang="vi-VN" sz="2000" u="none" kern="1200" smtClean="0">
              <a:effectLst/>
              <a:latin typeface="Times New Roman" panose="02020603050405020304" pitchFamily="18" charset="0"/>
              <a:cs typeface="Times New Roman" panose="02020603050405020304" pitchFamily="18" charset="0"/>
            </a:rPr>
            <a:t>cầu sự đ</a:t>
          </a:r>
          <a:r>
            <a:rPr lang="en-US" sz="2000" u="none" kern="1200" smtClean="0">
              <a:effectLst/>
              <a:latin typeface="Times New Roman" panose="02020603050405020304" pitchFamily="18" charset="0"/>
              <a:cs typeface="Times New Roman" panose="02020603050405020304" pitchFamily="18" charset="0"/>
            </a:rPr>
            <a:t>áp </a:t>
          </a:r>
          <a:r>
            <a:rPr lang="vi-VN" sz="2000" u="none" kern="1200" smtClean="0">
              <a:effectLst/>
              <a:latin typeface="Times New Roman" panose="02020603050405020304" pitchFamily="18" charset="0"/>
              <a:cs typeface="Times New Roman" panose="02020603050405020304" pitchFamily="18" charset="0"/>
            </a:rPr>
            <a:t>ứng </a:t>
          </a:r>
          <a:r>
            <a:rPr lang="en-US" sz="2000" u="none" kern="1200" smtClean="0">
              <a:effectLst/>
              <a:latin typeface="Times New Roman" panose="02020603050405020304" pitchFamily="18" charset="0"/>
              <a:cs typeface="Times New Roman" panose="02020603050405020304" pitchFamily="18" charset="0"/>
            </a:rPr>
            <a:t>định </a:t>
          </a:r>
          <a:r>
            <a:rPr lang="vi-VN" sz="2000" u="none" kern="1200" smtClean="0">
              <a:effectLst/>
              <a:latin typeface="Times New Roman" panose="02020603050405020304" pitchFamily="18" charset="0"/>
              <a:cs typeface="Times New Roman" panose="02020603050405020304" pitchFamily="18" charset="0"/>
            </a:rPr>
            <a:t>dạng dữ liệu gói tin kết nối cổng DVC và </a:t>
          </a:r>
          <a:r>
            <a:rPr lang="en-US" sz="2000" u="none" kern="1200" smtClean="0">
              <a:effectLst/>
              <a:latin typeface="Times New Roman" panose="02020603050405020304" pitchFamily="18" charset="0"/>
              <a:cs typeface="Times New Roman" panose="02020603050405020304" pitchFamily="18" charset="0"/>
            </a:rPr>
            <a:t>HTTT</a:t>
          </a:r>
          <a:r>
            <a:rPr lang="vi-VN" sz="2000" u="none" kern="1200" smtClean="0">
              <a:effectLst/>
              <a:latin typeface="Times New Roman" panose="02020603050405020304" pitchFamily="18" charset="0"/>
              <a:cs typeface="Times New Roman" panose="02020603050405020304" pitchFamily="18" charset="0"/>
            </a:rPr>
            <a:t> MCĐT với Cổng DVC </a:t>
          </a:r>
          <a:r>
            <a:rPr lang="en-US" sz="2000" u="none" kern="1200" smtClean="0">
              <a:effectLst/>
              <a:latin typeface="Times New Roman" panose="02020603050405020304" pitchFamily="18" charset="0"/>
              <a:cs typeface="Times New Roman" panose="02020603050405020304" pitchFamily="18" charset="0"/>
            </a:rPr>
            <a:t>QG</a:t>
          </a:r>
          <a:endParaRPr lang="en-US" sz="2000" kern="1200">
            <a:solidFill>
              <a:schemeClr val="accent3">
                <a:lumMod val="75000"/>
              </a:schemeClr>
            </a:solidFill>
          </a:endParaRPr>
        </a:p>
      </dsp:txBody>
      <dsp:txXfrm>
        <a:off x="104677" y="3652676"/>
        <a:ext cx="10997443" cy="383760"/>
      </dsp:txXfrm>
    </dsp:sp>
    <dsp:sp modelId="{58AAADBC-41BE-4A59-AA52-583ADE55CB74}">
      <dsp:nvSpPr>
        <dsp:cNvPr id="0" name=""/>
        <dsp:cNvSpPr/>
      </dsp:nvSpPr>
      <dsp:spPr>
        <a:xfrm>
          <a:off x="0" y="4400078"/>
          <a:ext cx="11445765" cy="327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A38942-FCE7-45ED-B739-5BAC2EF3B79C}">
      <dsp:nvSpPr>
        <dsp:cNvPr id="0" name=""/>
        <dsp:cNvSpPr/>
      </dsp:nvSpPr>
      <dsp:spPr>
        <a:xfrm>
          <a:off x="108945" y="4242356"/>
          <a:ext cx="10975584"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836" tIns="0" rIns="302836" bIns="0" numCol="1" spcCol="1270" anchor="ctr" anchorCtr="0">
          <a:noAutofit/>
        </a:bodyPr>
        <a:lstStyle/>
        <a:p>
          <a:pPr lvl="0" algn="l" defTabSz="889000">
            <a:lnSpc>
              <a:spcPct val="90000"/>
            </a:lnSpc>
            <a:spcBef>
              <a:spcPct val="0"/>
            </a:spcBef>
            <a:spcAft>
              <a:spcPct val="35000"/>
            </a:spcAft>
          </a:pPr>
          <a:r>
            <a:rPr lang="vi-VN" sz="2000" u="none" kern="1200" smtClean="0">
              <a:effectLst/>
              <a:latin typeface="Times New Roman" panose="02020603050405020304" pitchFamily="18" charset="0"/>
              <a:cs typeface="Times New Roman" panose="02020603050405020304" pitchFamily="18" charset="0"/>
            </a:rPr>
            <a:t>Yêu cầu về sự đáp ứng yêu cầu về dữ liệu chia sẻ phục vụ kết nối giữa Cổng DVC và </a:t>
          </a:r>
          <a:r>
            <a:rPr lang="en-US" sz="2000" u="none" kern="1200" smtClean="0">
              <a:effectLst/>
              <a:latin typeface="Times New Roman" panose="02020603050405020304" pitchFamily="18" charset="0"/>
              <a:cs typeface="Times New Roman" panose="02020603050405020304" pitchFamily="18" charset="0"/>
            </a:rPr>
            <a:t>HTTT</a:t>
          </a:r>
          <a:r>
            <a:rPr lang="vi-VN" sz="2000" u="none" kern="1200" smtClean="0">
              <a:effectLst/>
              <a:latin typeface="Times New Roman" panose="02020603050405020304" pitchFamily="18" charset="0"/>
              <a:cs typeface="Times New Roman" panose="02020603050405020304" pitchFamily="18" charset="0"/>
            </a:rPr>
            <a:t> MCĐT</a:t>
          </a:r>
          <a:endParaRPr lang="en-US" sz="2000" kern="1200">
            <a:solidFill>
              <a:schemeClr val="accent3">
                <a:lumMod val="75000"/>
              </a:schemeClr>
            </a:solidFill>
          </a:endParaRPr>
        </a:p>
      </dsp:txBody>
      <dsp:txXfrm>
        <a:off x="108945" y="4242356"/>
        <a:ext cx="10975584" cy="383760"/>
      </dsp:txXfrm>
    </dsp:sp>
    <dsp:sp modelId="{ED7AD26F-76B2-49D9-A71E-AE6FA68AF842}">
      <dsp:nvSpPr>
        <dsp:cNvPr id="0" name=""/>
        <dsp:cNvSpPr/>
      </dsp:nvSpPr>
      <dsp:spPr>
        <a:xfrm>
          <a:off x="0" y="4989758"/>
          <a:ext cx="11445765" cy="327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1C066A-C300-4ED1-89FB-BEA16A8287F7}">
      <dsp:nvSpPr>
        <dsp:cNvPr id="0" name=""/>
        <dsp:cNvSpPr/>
      </dsp:nvSpPr>
      <dsp:spPr>
        <a:xfrm>
          <a:off x="108945" y="4797878"/>
          <a:ext cx="10975584"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836" tIns="0" rIns="302836" bIns="0" numCol="1" spcCol="1270" anchor="ctr" anchorCtr="0">
          <a:noAutofit/>
        </a:bodyPr>
        <a:lstStyle/>
        <a:p>
          <a:pPr lvl="0" algn="l" defTabSz="889000">
            <a:lnSpc>
              <a:spcPct val="90000"/>
            </a:lnSpc>
            <a:spcBef>
              <a:spcPct val="0"/>
            </a:spcBef>
            <a:spcAft>
              <a:spcPct val="35000"/>
            </a:spcAft>
          </a:pPr>
          <a:r>
            <a:rPr lang="en-US" sz="2000" u="none" kern="1200" smtClean="0">
              <a:effectLst/>
              <a:latin typeface="Times New Roman" panose="02020603050405020304" pitchFamily="18" charset="0"/>
              <a:cs typeface="Times New Roman" panose="02020603050405020304" pitchFamily="18" charset="0"/>
            </a:rPr>
            <a:t>Yêu cầu về m</a:t>
          </a:r>
          <a:r>
            <a:rPr lang="vi-VN" sz="2000" u="none" kern="1200" smtClean="0">
              <a:effectLst/>
              <a:latin typeface="Times New Roman" panose="02020603050405020304" pitchFamily="18" charset="0"/>
              <a:cs typeface="Times New Roman" panose="02020603050405020304" pitchFamily="18" charset="0"/>
            </a:rPr>
            <a:t>ột số tính năng, tiêu chí phi chức năng khác</a:t>
          </a:r>
          <a:endParaRPr lang="en-US" sz="2000" kern="1200">
            <a:solidFill>
              <a:schemeClr val="accent3">
                <a:lumMod val="75000"/>
              </a:schemeClr>
            </a:solidFill>
          </a:endParaRPr>
        </a:p>
      </dsp:txBody>
      <dsp:txXfrm>
        <a:off x="108945" y="4797878"/>
        <a:ext cx="10975584" cy="3837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CDEA8B-704B-4914-8F3B-83F10C2E77AA}">
      <dsp:nvSpPr>
        <dsp:cNvPr id="0" name=""/>
        <dsp:cNvSpPr/>
      </dsp:nvSpPr>
      <dsp:spPr>
        <a:xfrm>
          <a:off x="0" y="432636"/>
          <a:ext cx="8564500" cy="655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A12CB8-6C5C-4FBC-B31A-2FBEE3EF42D0}">
      <dsp:nvSpPr>
        <dsp:cNvPr id="0" name=""/>
        <dsp:cNvSpPr/>
      </dsp:nvSpPr>
      <dsp:spPr>
        <a:xfrm>
          <a:off x="276278" y="48876"/>
          <a:ext cx="8156656" cy="767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602" tIns="0" rIns="226602" bIns="0" numCol="1" spcCol="1270" anchor="ctr" anchorCtr="0">
          <a:noAutofit/>
        </a:bodyPr>
        <a:lstStyle/>
        <a:p>
          <a:pPr lvl="0" algn="l" defTabSz="889000">
            <a:lnSpc>
              <a:spcPct val="90000"/>
            </a:lnSpc>
            <a:spcBef>
              <a:spcPct val="0"/>
            </a:spcBef>
            <a:spcAft>
              <a:spcPct val="35000"/>
            </a:spcAft>
          </a:pPr>
          <a:r>
            <a:rPr lang="en-US" sz="2000" b="1" kern="1200" smtClean="0">
              <a:solidFill>
                <a:srgbClr val="FF0000"/>
              </a:solidFill>
            </a:rPr>
            <a:t>(1) </a:t>
          </a:r>
          <a:r>
            <a:rPr lang="vi-VN" sz="2400" b="1" kern="1200" smtClean="0">
              <a:effectLst/>
              <a:latin typeface="Times New Roman" panose="02020603050405020304" pitchFamily="18" charset="0"/>
              <a:cs typeface="Times New Roman" panose="02020603050405020304" pitchFamily="18" charset="0"/>
            </a:rPr>
            <a:t>Các gói tin đồng bộ trạng thái xử lý, tr</a:t>
          </a:r>
          <a:r>
            <a:rPr lang="en-US" sz="2400" b="1" kern="1200" smtClean="0">
              <a:effectLst/>
              <a:latin typeface="Times New Roman" panose="02020603050405020304" pitchFamily="18" charset="0"/>
              <a:cs typeface="Times New Roman" panose="02020603050405020304" pitchFamily="18" charset="0"/>
            </a:rPr>
            <a:t>ả </a:t>
          </a:r>
          <a:r>
            <a:rPr lang="vi-VN" sz="2400" b="1" kern="1200" smtClean="0">
              <a:effectLst/>
              <a:latin typeface="Times New Roman" panose="02020603050405020304" pitchFamily="18" charset="0"/>
              <a:cs typeface="Times New Roman" panose="02020603050405020304" pitchFamily="18" charset="0"/>
            </a:rPr>
            <a:t>kết quả giải quyết thủ tục hành chính (Document)</a:t>
          </a:r>
          <a:r>
            <a:rPr lang="en-US" sz="2400" b="1" kern="1200" smtClean="0">
              <a:solidFill>
                <a:srgbClr val="FF0000"/>
              </a:solidFill>
            </a:rPr>
            <a:t> </a:t>
          </a:r>
          <a:r>
            <a:rPr lang="en-US" sz="2400" b="1" kern="1200" smtClean="0">
              <a:solidFill>
                <a:schemeClr val="accent3">
                  <a:lumMod val="50000"/>
                </a:schemeClr>
              </a:solidFill>
            </a:rPr>
            <a:t> </a:t>
          </a:r>
          <a:endParaRPr lang="en-US" sz="2000" b="1" kern="1200">
            <a:solidFill>
              <a:schemeClr val="accent3">
                <a:lumMod val="50000"/>
              </a:schemeClr>
            </a:solidFill>
          </a:endParaRPr>
        </a:p>
      </dsp:txBody>
      <dsp:txXfrm>
        <a:off x="276278" y="48876"/>
        <a:ext cx="8156656" cy="767520"/>
      </dsp:txXfrm>
    </dsp:sp>
    <dsp:sp modelId="{560BBA19-7923-4524-A54A-E25B53725E0D}">
      <dsp:nvSpPr>
        <dsp:cNvPr id="0" name=""/>
        <dsp:cNvSpPr/>
      </dsp:nvSpPr>
      <dsp:spPr>
        <a:xfrm>
          <a:off x="0" y="1611996"/>
          <a:ext cx="8564500" cy="655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7CDFFD-5F4A-41C4-8473-D9F619F25235}">
      <dsp:nvSpPr>
        <dsp:cNvPr id="0" name=""/>
        <dsp:cNvSpPr/>
      </dsp:nvSpPr>
      <dsp:spPr>
        <a:xfrm>
          <a:off x="281597" y="1228236"/>
          <a:ext cx="8154667" cy="767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602" tIns="0" rIns="226602" bIns="0" numCol="1" spcCol="1270" anchor="ctr" anchorCtr="0">
          <a:noAutofit/>
        </a:bodyPr>
        <a:lstStyle/>
        <a:p>
          <a:pPr lvl="0" algn="l" defTabSz="889000">
            <a:lnSpc>
              <a:spcPct val="90000"/>
            </a:lnSpc>
            <a:spcBef>
              <a:spcPct val="0"/>
            </a:spcBef>
            <a:spcAft>
              <a:spcPct val="35000"/>
            </a:spcAft>
          </a:pPr>
          <a:r>
            <a:rPr lang="en-US" sz="2000" b="1" kern="1200" smtClean="0">
              <a:solidFill>
                <a:srgbClr val="FF0000"/>
              </a:solidFill>
            </a:rPr>
            <a:t>(2) </a:t>
          </a:r>
          <a:r>
            <a:rPr lang="vi-VN" sz="2400" b="1" kern="1200" smtClean="0">
              <a:effectLst/>
              <a:latin typeface="Times New Roman" panose="02020603050405020304" pitchFamily="18" charset="0"/>
              <a:cs typeface="Times New Roman" panose="02020603050405020304" pitchFamily="18" charset="0"/>
            </a:rPr>
            <a:t>Gói tin đồng bộ số liệu thăm dò ý kiến, đánh giá chất lượng dịch vụ hành chính công (Vote)</a:t>
          </a:r>
          <a:r>
            <a:rPr lang="en-US" sz="2400" b="1" kern="1200" smtClean="0">
              <a:effectLst/>
              <a:latin typeface="Times New Roman" panose="02020603050405020304" pitchFamily="18" charset="0"/>
              <a:cs typeface="Times New Roman" panose="02020603050405020304" pitchFamily="18" charset="0"/>
            </a:rPr>
            <a:t>  </a:t>
          </a:r>
          <a:endParaRPr lang="en-US" sz="2400" b="1" kern="1200">
            <a:effectLst/>
            <a:latin typeface="Times New Roman" panose="02020603050405020304" pitchFamily="18" charset="0"/>
            <a:cs typeface="Times New Roman" panose="02020603050405020304" pitchFamily="18" charset="0"/>
          </a:endParaRPr>
        </a:p>
      </dsp:txBody>
      <dsp:txXfrm>
        <a:off x="281597" y="1228236"/>
        <a:ext cx="8154667" cy="767520"/>
      </dsp:txXfrm>
    </dsp:sp>
    <dsp:sp modelId="{12763C0C-1DFA-4C0A-8FD2-E217EE1EA7AE}">
      <dsp:nvSpPr>
        <dsp:cNvPr id="0" name=""/>
        <dsp:cNvSpPr/>
      </dsp:nvSpPr>
      <dsp:spPr>
        <a:xfrm>
          <a:off x="0" y="2840233"/>
          <a:ext cx="8564500" cy="655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4B66F1-DE5D-4F77-BC27-44A08E8CD58D}">
      <dsp:nvSpPr>
        <dsp:cNvPr id="0" name=""/>
        <dsp:cNvSpPr/>
      </dsp:nvSpPr>
      <dsp:spPr>
        <a:xfrm>
          <a:off x="305981" y="2441674"/>
          <a:ext cx="8132375" cy="767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602" tIns="0" rIns="226602" bIns="0" numCol="1" spcCol="1270" anchor="ctr" anchorCtr="0">
          <a:noAutofit/>
        </a:bodyPr>
        <a:lstStyle/>
        <a:p>
          <a:pPr lvl="0" algn="l" defTabSz="889000">
            <a:lnSpc>
              <a:spcPct val="90000"/>
            </a:lnSpc>
            <a:spcBef>
              <a:spcPct val="0"/>
            </a:spcBef>
            <a:spcAft>
              <a:spcPct val="35000"/>
            </a:spcAft>
          </a:pPr>
          <a:r>
            <a:rPr lang="en-US" sz="2000" b="1" kern="1200" smtClean="0">
              <a:solidFill>
                <a:srgbClr val="FF0000"/>
              </a:solidFill>
            </a:rPr>
            <a:t>(3) </a:t>
          </a:r>
          <a:r>
            <a:rPr lang="vi-VN" sz="2400" b="1" kern="1200" smtClean="0">
              <a:effectLst/>
              <a:latin typeface="Times New Roman" panose="02020603050405020304" pitchFamily="18" charset="0"/>
              <a:cs typeface="Times New Roman" panose="02020603050405020304" pitchFamily="18" charset="0"/>
            </a:rPr>
            <a:t>Gói tin đồng bộ số liệu thống kê về tiếp nhận, xử lý, tra kết qu</a:t>
          </a:r>
          <a:r>
            <a:rPr lang="en-US" sz="2400" b="1" kern="1200" smtClean="0">
              <a:effectLst/>
              <a:latin typeface="Times New Roman" panose="02020603050405020304" pitchFamily="18" charset="0"/>
              <a:cs typeface="Times New Roman" panose="02020603050405020304" pitchFamily="18" charset="0"/>
            </a:rPr>
            <a:t>ả</a:t>
          </a:r>
          <a:r>
            <a:rPr lang="vi-VN" sz="2400" b="1" kern="1200" smtClean="0">
              <a:effectLst/>
              <a:latin typeface="Times New Roman" panose="02020603050405020304" pitchFamily="18" charset="0"/>
              <a:cs typeface="Times New Roman" panose="02020603050405020304" pitchFamily="18" charset="0"/>
            </a:rPr>
            <a:t> gi</a:t>
          </a:r>
          <a:r>
            <a:rPr lang="en-US" sz="2400" b="1" kern="1200" smtClean="0">
              <a:effectLst/>
              <a:latin typeface="Times New Roman" panose="02020603050405020304" pitchFamily="18" charset="0"/>
              <a:cs typeface="Times New Roman" panose="02020603050405020304" pitchFamily="18" charset="0"/>
            </a:rPr>
            <a:t>ả</a:t>
          </a:r>
          <a:r>
            <a:rPr lang="vi-VN" sz="2400" b="1" kern="1200" smtClean="0">
              <a:effectLst/>
              <a:latin typeface="Times New Roman" panose="02020603050405020304" pitchFamily="18" charset="0"/>
              <a:cs typeface="Times New Roman" panose="02020603050405020304" pitchFamily="18" charset="0"/>
            </a:rPr>
            <a:t>i quyết thủ tục hành chính (Statistic)</a:t>
          </a:r>
          <a:r>
            <a:rPr lang="en-US" sz="2400" b="1" kern="1200" smtClean="0">
              <a:effectLst/>
              <a:latin typeface="Times New Roman" panose="02020603050405020304" pitchFamily="18" charset="0"/>
              <a:cs typeface="Times New Roman" panose="02020603050405020304" pitchFamily="18" charset="0"/>
            </a:rPr>
            <a:t>  </a:t>
          </a:r>
          <a:endParaRPr lang="en-US" sz="2400" b="1" kern="1200">
            <a:effectLst/>
            <a:latin typeface="Times New Roman" panose="02020603050405020304" pitchFamily="18" charset="0"/>
            <a:cs typeface="Times New Roman" panose="02020603050405020304" pitchFamily="18" charset="0"/>
          </a:endParaRPr>
        </a:p>
      </dsp:txBody>
      <dsp:txXfrm>
        <a:off x="305981" y="2441674"/>
        <a:ext cx="8132375" cy="7675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AD36FF-AD7B-489D-9675-8DDC10E7ED19}">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EC5F35-1154-462E-9348-ECA06B5A0A59}">
      <dsp:nvSpPr>
        <dsp:cNvPr id="0" name=""/>
        <dsp:cNvSpPr/>
      </dsp:nvSpPr>
      <dsp:spPr>
        <a:xfrm>
          <a:off x="380119" y="246332"/>
          <a:ext cx="7675541"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0800" rIns="50800" bIns="50800" numCol="1" spcCol="1270" anchor="ctr" anchorCtr="0">
          <a:noAutofit/>
        </a:bodyPr>
        <a:lstStyle/>
        <a:p>
          <a:pPr lvl="0" algn="l" defTabSz="889000">
            <a:lnSpc>
              <a:spcPct val="90000"/>
            </a:lnSpc>
            <a:spcBef>
              <a:spcPct val="0"/>
            </a:spcBef>
            <a:spcAft>
              <a:spcPct val="35000"/>
            </a:spcAft>
          </a:pPr>
          <a:r>
            <a:rPr lang="en-US" altLang="ko-KR" sz="2000" b="0" kern="1200" dirty="0" err="1" smtClean="0">
              <a:solidFill>
                <a:schemeClr val="tx1">
                  <a:lumMod val="95000"/>
                  <a:lumOff val="5000"/>
                </a:schemeClr>
              </a:solidFill>
              <a:latin typeface="+mj-lt"/>
              <a:cs typeface="Times New Roman" panose="02020603050405020304" pitchFamily="18" charset="0"/>
            </a:rPr>
            <a:t>Xây</a:t>
          </a:r>
          <a:r>
            <a:rPr lang="en-US" altLang="ko-KR" sz="2000" b="0" kern="1200" dirty="0" smtClean="0">
              <a:solidFill>
                <a:schemeClr val="tx1">
                  <a:lumMod val="95000"/>
                  <a:lumOff val="5000"/>
                </a:schemeClr>
              </a:solidFill>
              <a:latin typeface="+mj-lt"/>
              <a:cs typeface="Times New Roman" panose="02020603050405020304" pitchFamily="18" charset="0"/>
            </a:rPr>
            <a:t> </a:t>
          </a:r>
          <a:r>
            <a:rPr lang="en-US" altLang="ko-KR" sz="2000" b="0" kern="1200" dirty="0" err="1" smtClean="0">
              <a:solidFill>
                <a:schemeClr val="tx1">
                  <a:lumMod val="95000"/>
                  <a:lumOff val="5000"/>
                </a:schemeClr>
              </a:solidFill>
              <a:latin typeface="+mj-lt"/>
              <a:cs typeface="Times New Roman" panose="02020603050405020304" pitchFamily="18" charset="0"/>
            </a:rPr>
            <a:t>dựng</a:t>
          </a:r>
          <a:r>
            <a:rPr lang="en-US" altLang="ko-KR" sz="2000" b="0" kern="1200" dirty="0" smtClean="0">
              <a:solidFill>
                <a:schemeClr val="tx1">
                  <a:lumMod val="95000"/>
                  <a:lumOff val="5000"/>
                </a:schemeClr>
              </a:solidFill>
              <a:latin typeface="+mj-lt"/>
              <a:cs typeface="Times New Roman" panose="02020603050405020304" pitchFamily="18" charset="0"/>
            </a:rPr>
            <a:t> </a:t>
          </a:r>
          <a:r>
            <a:rPr lang="en-US" altLang="ko-KR" sz="2000" b="0" kern="1200" dirty="0" err="1" smtClean="0">
              <a:solidFill>
                <a:schemeClr val="tx1">
                  <a:lumMod val="95000"/>
                  <a:lumOff val="5000"/>
                </a:schemeClr>
              </a:solidFill>
              <a:latin typeface="+mj-lt"/>
              <a:cs typeface="Times New Roman" panose="02020603050405020304" pitchFamily="18" charset="0"/>
            </a:rPr>
            <a:t>Chiến</a:t>
          </a:r>
          <a:r>
            <a:rPr lang="en-US" altLang="ko-KR" sz="2000" b="0" kern="1200" dirty="0" smtClean="0">
              <a:solidFill>
                <a:schemeClr val="tx1">
                  <a:lumMod val="95000"/>
                  <a:lumOff val="5000"/>
                </a:schemeClr>
              </a:solidFill>
              <a:latin typeface="+mj-lt"/>
              <a:cs typeface="Times New Roman" panose="02020603050405020304" pitchFamily="18" charset="0"/>
            </a:rPr>
            <a:t> </a:t>
          </a:r>
          <a:r>
            <a:rPr lang="en-US" altLang="ko-KR" sz="2000" b="0" kern="1200" dirty="0" err="1" smtClean="0">
              <a:solidFill>
                <a:schemeClr val="tx1">
                  <a:lumMod val="95000"/>
                  <a:lumOff val="5000"/>
                </a:schemeClr>
              </a:solidFill>
              <a:latin typeface="+mj-lt"/>
              <a:cs typeface="Times New Roman" panose="02020603050405020304" pitchFamily="18" charset="0"/>
            </a:rPr>
            <a:t>lược</a:t>
          </a:r>
          <a:r>
            <a:rPr lang="en-US" altLang="ko-KR" sz="2000" b="0" kern="1200" dirty="0" smtClean="0">
              <a:solidFill>
                <a:schemeClr val="tx1">
                  <a:lumMod val="95000"/>
                  <a:lumOff val="5000"/>
                </a:schemeClr>
              </a:solidFill>
              <a:latin typeface="+mj-lt"/>
              <a:cs typeface="Times New Roman" panose="02020603050405020304" pitchFamily="18" charset="0"/>
            </a:rPr>
            <a:t> </a:t>
          </a:r>
          <a:r>
            <a:rPr lang="vi-VN" altLang="ko-KR" sz="2000" b="0" kern="1200" dirty="0" smtClean="0">
              <a:solidFill>
                <a:schemeClr val="tx1">
                  <a:lumMod val="95000"/>
                  <a:lumOff val="5000"/>
                </a:schemeClr>
              </a:solidFill>
              <a:latin typeface="+mj-lt"/>
              <a:cs typeface="Times New Roman" panose="02020603050405020304" pitchFamily="18" charset="0"/>
            </a:rPr>
            <a:t>dữ liệu</a:t>
          </a:r>
          <a:r>
            <a:rPr lang="en-US" altLang="ko-KR" sz="2000" b="0" kern="1200" dirty="0" smtClean="0">
              <a:solidFill>
                <a:schemeClr val="tx1">
                  <a:lumMod val="95000"/>
                  <a:lumOff val="5000"/>
                </a:schemeClr>
              </a:solidFill>
              <a:latin typeface="+mj-lt"/>
              <a:cs typeface="Times New Roman" panose="02020603050405020304" pitchFamily="18" charset="0"/>
            </a:rPr>
            <a:t> </a:t>
          </a:r>
          <a:r>
            <a:rPr lang="en-US" altLang="ko-KR" sz="2000" b="0" kern="1200" dirty="0" err="1" smtClean="0">
              <a:solidFill>
                <a:schemeClr val="tx1">
                  <a:lumMod val="95000"/>
                  <a:lumOff val="5000"/>
                </a:schemeClr>
              </a:solidFill>
              <a:latin typeface="+mj-lt"/>
              <a:cs typeface="Times New Roman" panose="02020603050405020304" pitchFamily="18" charset="0"/>
            </a:rPr>
            <a:t>quốc</a:t>
          </a:r>
          <a:r>
            <a:rPr lang="en-US" altLang="ko-KR" sz="2000" b="0" kern="1200" dirty="0" smtClean="0">
              <a:solidFill>
                <a:schemeClr val="tx1">
                  <a:lumMod val="95000"/>
                  <a:lumOff val="5000"/>
                </a:schemeClr>
              </a:solidFill>
              <a:latin typeface="+mj-lt"/>
              <a:cs typeface="Times New Roman" panose="02020603050405020304" pitchFamily="18" charset="0"/>
            </a:rPr>
            <a:t> </a:t>
          </a:r>
          <a:r>
            <a:rPr lang="en-US" altLang="ko-KR" sz="2000" b="0" kern="1200" dirty="0" err="1" smtClean="0">
              <a:solidFill>
                <a:schemeClr val="tx1">
                  <a:lumMod val="95000"/>
                  <a:lumOff val="5000"/>
                </a:schemeClr>
              </a:solidFill>
              <a:latin typeface="+mj-lt"/>
              <a:cs typeface="Times New Roman" panose="02020603050405020304" pitchFamily="18" charset="0"/>
            </a:rPr>
            <a:t>gia</a:t>
          </a:r>
          <a:endParaRPr lang="en-US" sz="2000" b="0" kern="1200" dirty="0">
            <a:solidFill>
              <a:schemeClr val="tx1">
                <a:lumMod val="95000"/>
                <a:lumOff val="5000"/>
              </a:schemeClr>
            </a:solidFill>
            <a:latin typeface="+mj-lt"/>
          </a:endParaRPr>
        </a:p>
      </dsp:txBody>
      <dsp:txXfrm>
        <a:off x="380119" y="246332"/>
        <a:ext cx="7675541" cy="492448"/>
      </dsp:txXfrm>
    </dsp:sp>
    <dsp:sp modelId="{E7B670CF-B401-4C8E-A0CB-1D7DF6FE3035}">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E672E9-DC0E-4FA6-86C0-24ED4E51D878}">
      <dsp:nvSpPr>
        <dsp:cNvPr id="0" name=""/>
        <dsp:cNvSpPr/>
      </dsp:nvSpPr>
      <dsp:spPr>
        <a:xfrm>
          <a:off x="826075" y="985438"/>
          <a:ext cx="7229585"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0800" rIns="50800" bIns="50800" numCol="1" spcCol="1270" anchor="ctr" anchorCtr="0">
          <a:noAutofit/>
        </a:bodyPr>
        <a:lstStyle/>
        <a:p>
          <a:pPr lvl="0" algn="l" defTabSz="889000">
            <a:lnSpc>
              <a:spcPct val="90000"/>
            </a:lnSpc>
            <a:spcBef>
              <a:spcPct val="0"/>
            </a:spcBef>
            <a:spcAft>
              <a:spcPct val="35000"/>
            </a:spcAft>
          </a:pPr>
          <a:r>
            <a:rPr lang="en-US" altLang="ko-KR" sz="2000" b="0" kern="1200" dirty="0" err="1" smtClean="0">
              <a:solidFill>
                <a:schemeClr val="tx1">
                  <a:lumMod val="95000"/>
                  <a:lumOff val="5000"/>
                </a:schemeClr>
              </a:solidFill>
              <a:latin typeface="+mj-lt"/>
              <a:cs typeface="Times New Roman" panose="02020603050405020304" pitchFamily="18" charset="0"/>
            </a:rPr>
            <a:t>Tham</a:t>
          </a:r>
          <a:r>
            <a:rPr lang="en-US" altLang="ko-KR" sz="2000" b="0" kern="1200" dirty="0" smtClean="0">
              <a:solidFill>
                <a:schemeClr val="tx1">
                  <a:lumMod val="95000"/>
                  <a:lumOff val="5000"/>
                </a:schemeClr>
              </a:solidFill>
              <a:latin typeface="+mj-lt"/>
              <a:cs typeface="Times New Roman" panose="02020603050405020304" pitchFamily="18" charset="0"/>
            </a:rPr>
            <a:t> </a:t>
          </a:r>
          <a:r>
            <a:rPr lang="en-US" altLang="ko-KR" sz="2000" b="0" kern="1200" dirty="0" err="1" smtClean="0">
              <a:solidFill>
                <a:schemeClr val="tx1">
                  <a:lumMod val="95000"/>
                  <a:lumOff val="5000"/>
                </a:schemeClr>
              </a:solidFill>
              <a:latin typeface="+mj-lt"/>
              <a:cs typeface="Times New Roman" panose="02020603050405020304" pitchFamily="18" charset="0"/>
            </a:rPr>
            <a:t>mưu</a:t>
          </a:r>
          <a:r>
            <a:rPr lang="en-US" altLang="ko-KR" sz="2000" b="0" kern="1200" dirty="0" smtClean="0">
              <a:solidFill>
                <a:schemeClr val="tx1">
                  <a:lumMod val="95000"/>
                  <a:lumOff val="5000"/>
                </a:schemeClr>
              </a:solidFill>
              <a:latin typeface="+mj-lt"/>
              <a:cs typeface="Times New Roman" panose="02020603050405020304" pitchFamily="18" charset="0"/>
            </a:rPr>
            <a:t> CP </a:t>
          </a:r>
          <a:r>
            <a:rPr lang="en-US" altLang="ko-KR" sz="2000" b="0" kern="1200" dirty="0" err="1" smtClean="0">
              <a:solidFill>
                <a:schemeClr val="tx1">
                  <a:lumMod val="95000"/>
                  <a:lumOff val="5000"/>
                </a:schemeClr>
              </a:solidFill>
              <a:latin typeface="+mj-lt"/>
              <a:cs typeface="Times New Roman" panose="02020603050405020304" pitchFamily="18" charset="0"/>
            </a:rPr>
            <a:t>quy</a:t>
          </a:r>
          <a:r>
            <a:rPr lang="en-US" altLang="ko-KR" sz="2000" b="0" kern="1200" dirty="0" smtClean="0">
              <a:solidFill>
                <a:schemeClr val="tx1">
                  <a:lumMod val="95000"/>
                  <a:lumOff val="5000"/>
                </a:schemeClr>
              </a:solidFill>
              <a:latin typeface="+mj-lt"/>
              <a:cs typeface="Times New Roman" panose="02020603050405020304" pitchFamily="18" charset="0"/>
            </a:rPr>
            <a:t> </a:t>
          </a:r>
          <a:r>
            <a:rPr lang="en-US" altLang="ko-KR" sz="2000" b="0" kern="1200" dirty="0" err="1" smtClean="0">
              <a:solidFill>
                <a:schemeClr val="tx1">
                  <a:lumMod val="95000"/>
                  <a:lumOff val="5000"/>
                </a:schemeClr>
              </a:solidFill>
              <a:latin typeface="+mj-lt"/>
              <a:cs typeface="Times New Roman" panose="02020603050405020304" pitchFamily="18" charset="0"/>
            </a:rPr>
            <a:t>định</a:t>
          </a:r>
          <a:r>
            <a:rPr lang="en-US" altLang="ko-KR" sz="2000" b="0" kern="1200" dirty="0" smtClean="0">
              <a:solidFill>
                <a:schemeClr val="tx1">
                  <a:lumMod val="95000"/>
                  <a:lumOff val="5000"/>
                </a:schemeClr>
              </a:solidFill>
              <a:latin typeface="+mj-lt"/>
              <a:cs typeface="Times New Roman" panose="02020603050405020304" pitchFamily="18" charset="0"/>
            </a:rPr>
            <a:t> q</a:t>
          </a:r>
          <a:r>
            <a:rPr lang="vi-VN" altLang="ko-KR" sz="2000" b="0" kern="1200" dirty="0" smtClean="0">
              <a:solidFill>
                <a:schemeClr val="tx1">
                  <a:lumMod val="95000"/>
                  <a:lumOff val="5000"/>
                </a:schemeClr>
              </a:solidFill>
              <a:latin typeface="+mj-lt"/>
              <a:cs typeface="Times New Roman" panose="02020603050405020304" pitchFamily="18" charset="0"/>
            </a:rPr>
            <a:t>uyền và trách nhiệm của các</a:t>
          </a:r>
          <a:r>
            <a:rPr lang="en-US" altLang="ko-KR" sz="2000" b="0" kern="1200" dirty="0" smtClean="0">
              <a:solidFill>
                <a:schemeClr val="tx1">
                  <a:lumMod val="95000"/>
                  <a:lumOff val="5000"/>
                </a:schemeClr>
              </a:solidFill>
              <a:latin typeface="+mj-lt"/>
              <a:cs typeface="Times New Roman" panose="02020603050405020304" pitchFamily="18" charset="0"/>
            </a:rPr>
            <a:t> CQ</a:t>
          </a:r>
          <a:endParaRPr lang="en-US" sz="2000" b="0" kern="1200" dirty="0" smtClean="0">
            <a:solidFill>
              <a:schemeClr val="tx1">
                <a:lumMod val="95000"/>
                <a:lumOff val="5000"/>
              </a:schemeClr>
            </a:solidFill>
            <a:latin typeface="+mj-lt"/>
            <a:cs typeface="Times New Roman" panose="02020603050405020304" pitchFamily="18" charset="0"/>
          </a:endParaRPr>
        </a:p>
      </dsp:txBody>
      <dsp:txXfrm>
        <a:off x="826075" y="985438"/>
        <a:ext cx="7229585" cy="492448"/>
      </dsp:txXfrm>
    </dsp:sp>
    <dsp:sp modelId="{D8781D81-717D-4FBA-9090-248B54D9E113}">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38C23F-A8F2-406B-BA97-A35C12AAE144}">
      <dsp:nvSpPr>
        <dsp:cNvPr id="0" name=""/>
        <dsp:cNvSpPr/>
      </dsp:nvSpPr>
      <dsp:spPr>
        <a:xfrm>
          <a:off x="1070457" y="1724003"/>
          <a:ext cx="6985203"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0800" rIns="50800" bIns="50800" numCol="1" spcCol="1270" anchor="ctr" anchorCtr="0">
          <a:noAutofit/>
        </a:bodyPr>
        <a:lstStyle/>
        <a:p>
          <a:pPr lvl="0" algn="l" defTabSz="889000">
            <a:lnSpc>
              <a:spcPct val="90000"/>
            </a:lnSpc>
            <a:spcBef>
              <a:spcPct val="0"/>
            </a:spcBef>
            <a:spcAft>
              <a:spcPct val="35000"/>
            </a:spcAft>
          </a:pPr>
          <a:r>
            <a:rPr lang="vi-VN" sz="2000" b="0" kern="1200" dirty="0" smtClean="0">
              <a:solidFill>
                <a:schemeClr val="tx1">
                  <a:lumMod val="95000"/>
                  <a:lumOff val="5000"/>
                </a:schemeClr>
              </a:solidFill>
              <a:latin typeface="+mj-lt"/>
              <a:cs typeface="Times New Roman" panose="02020603050405020304" pitchFamily="18" charset="0"/>
            </a:rPr>
            <a:t>Quản lý kết nối, chia sẻ dữ liệu </a:t>
          </a:r>
          <a:endParaRPr lang="en-US" sz="2000" b="0" kern="1200" dirty="0" smtClean="0">
            <a:solidFill>
              <a:schemeClr val="tx1">
                <a:lumMod val="95000"/>
                <a:lumOff val="5000"/>
              </a:schemeClr>
            </a:solidFill>
            <a:latin typeface="+mj-lt"/>
            <a:cs typeface="Times New Roman" panose="02020603050405020304" pitchFamily="18" charset="0"/>
          </a:endParaRPr>
        </a:p>
      </dsp:txBody>
      <dsp:txXfrm>
        <a:off x="1070457" y="1724003"/>
        <a:ext cx="6985203" cy="492448"/>
      </dsp:txXfrm>
    </dsp:sp>
    <dsp:sp modelId="{4E1E732C-702F-4B3C-95CC-0DE0ACB255BD}">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645235-B130-4F57-8575-7F252879D1F6}">
      <dsp:nvSpPr>
        <dsp:cNvPr id="0" name=""/>
        <dsp:cNvSpPr/>
      </dsp:nvSpPr>
      <dsp:spPr>
        <a:xfrm>
          <a:off x="1148486" y="2463109"/>
          <a:ext cx="6907174"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0800" rIns="50800" bIns="50800" numCol="1" spcCol="1270" anchor="ctr" anchorCtr="0">
          <a:noAutofit/>
        </a:bodyPr>
        <a:lstStyle/>
        <a:p>
          <a:pPr lvl="0" algn="l" defTabSz="889000">
            <a:lnSpc>
              <a:spcPct val="90000"/>
            </a:lnSpc>
            <a:spcBef>
              <a:spcPct val="0"/>
            </a:spcBef>
            <a:spcAft>
              <a:spcPct val="35000"/>
            </a:spcAft>
          </a:pPr>
          <a:r>
            <a:rPr lang="en-US" sz="2000" b="0" kern="1200" dirty="0" err="1" smtClean="0">
              <a:solidFill>
                <a:schemeClr val="tx1">
                  <a:lumMod val="95000"/>
                  <a:lumOff val="5000"/>
                </a:schemeClr>
              </a:solidFill>
              <a:latin typeface="+mj-lt"/>
              <a:cs typeface="Times New Roman" panose="02020603050405020304" pitchFamily="18" charset="0"/>
            </a:rPr>
            <a:t>Chính</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sách</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dữ</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liệu</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mở</a:t>
          </a:r>
          <a:endParaRPr lang="en-US" sz="2000" b="0" kern="1200" dirty="0" smtClean="0">
            <a:solidFill>
              <a:schemeClr val="tx1">
                <a:lumMod val="95000"/>
                <a:lumOff val="5000"/>
              </a:schemeClr>
            </a:solidFill>
            <a:latin typeface="+mj-lt"/>
            <a:cs typeface="Times New Roman" panose="02020603050405020304" pitchFamily="18" charset="0"/>
          </a:endParaRPr>
        </a:p>
      </dsp:txBody>
      <dsp:txXfrm>
        <a:off x="1148486" y="2463109"/>
        <a:ext cx="6907174" cy="492448"/>
      </dsp:txXfrm>
    </dsp:sp>
    <dsp:sp modelId="{AE4E53B9-0851-4B85-A817-F0F44E2AD8DF}">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284F5D-EA53-444E-B015-16EEF2C6AF54}">
      <dsp:nvSpPr>
        <dsp:cNvPr id="0" name=""/>
        <dsp:cNvSpPr/>
      </dsp:nvSpPr>
      <dsp:spPr>
        <a:xfrm>
          <a:off x="1070457" y="3202215"/>
          <a:ext cx="6985203"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0800" rIns="50800" bIns="50800" numCol="1" spcCol="1270" anchor="ctr" anchorCtr="0">
          <a:noAutofit/>
        </a:bodyPr>
        <a:lstStyle/>
        <a:p>
          <a:pPr lvl="0" algn="l" defTabSz="889000">
            <a:lnSpc>
              <a:spcPct val="90000"/>
            </a:lnSpc>
            <a:spcBef>
              <a:spcPct val="0"/>
            </a:spcBef>
            <a:spcAft>
              <a:spcPct val="35000"/>
            </a:spcAft>
          </a:pPr>
          <a:r>
            <a:rPr lang="vi-VN" sz="2000" b="0" kern="1200" dirty="0" smtClean="0">
              <a:solidFill>
                <a:schemeClr val="tx1">
                  <a:lumMod val="95000"/>
                  <a:lumOff val="5000"/>
                </a:schemeClr>
              </a:solidFill>
              <a:latin typeface="+mj-lt"/>
              <a:cs typeface="Times New Roman" panose="02020603050405020304" pitchFamily="18" charset="0"/>
            </a:rPr>
            <a:t>Quản lý </a:t>
          </a:r>
          <a:r>
            <a:rPr lang="en-US" sz="2000" b="0" kern="1200" dirty="0" err="1" smtClean="0">
              <a:solidFill>
                <a:schemeClr val="tx1">
                  <a:lumMod val="95000"/>
                  <a:lumOff val="5000"/>
                </a:schemeClr>
              </a:solidFill>
              <a:latin typeface="+mj-lt"/>
              <a:cs typeface="Times New Roman" panose="02020603050405020304" pitchFamily="18" charset="0"/>
            </a:rPr>
            <a:t>chất</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lượng</a:t>
          </a:r>
          <a:r>
            <a:rPr lang="en-US" sz="2000" b="0" kern="1200" dirty="0" smtClean="0">
              <a:solidFill>
                <a:schemeClr val="tx1">
                  <a:lumMod val="95000"/>
                  <a:lumOff val="5000"/>
                </a:schemeClr>
              </a:solidFill>
              <a:latin typeface="+mj-lt"/>
              <a:cs typeface="Times New Roman" panose="02020603050405020304" pitchFamily="18" charset="0"/>
            </a:rPr>
            <a:t>, </a:t>
          </a:r>
          <a:r>
            <a:rPr lang="vi-VN" sz="2000" b="0" kern="1200" dirty="0" smtClean="0">
              <a:solidFill>
                <a:schemeClr val="tx1">
                  <a:lumMod val="95000"/>
                  <a:lumOff val="5000"/>
                </a:schemeClr>
              </a:solidFill>
              <a:latin typeface="+mj-lt"/>
              <a:cs typeface="Times New Roman" panose="02020603050405020304" pitchFamily="18" charset="0"/>
            </a:rPr>
            <a:t>cấu trúc</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đặc</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tả</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dữ</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liệu</a:t>
          </a:r>
          <a:r>
            <a:rPr lang="en-US" sz="2000" b="0" kern="1200" dirty="0" smtClean="0">
              <a:solidFill>
                <a:schemeClr val="tx1">
                  <a:lumMod val="95000"/>
                  <a:lumOff val="5000"/>
                </a:schemeClr>
              </a:solidFill>
              <a:latin typeface="+mj-lt"/>
              <a:cs typeface="Times New Roman" panose="02020603050405020304" pitchFamily="18" charset="0"/>
            </a:rPr>
            <a:t> </a:t>
          </a:r>
        </a:p>
      </dsp:txBody>
      <dsp:txXfrm>
        <a:off x="1070457" y="3202215"/>
        <a:ext cx="6985203" cy="492448"/>
      </dsp:txXfrm>
    </dsp:sp>
    <dsp:sp modelId="{098CD4E0-59AF-46AF-9927-29BCDCD94268}">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A75B49-3E5A-460A-BF70-A4B12CACE923}">
      <dsp:nvSpPr>
        <dsp:cNvPr id="0" name=""/>
        <dsp:cNvSpPr/>
      </dsp:nvSpPr>
      <dsp:spPr>
        <a:xfrm>
          <a:off x="826075" y="3940779"/>
          <a:ext cx="7229585"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0800" rIns="50800" bIns="50800" numCol="1" spcCol="1270" anchor="ctr" anchorCtr="0">
          <a:noAutofit/>
        </a:bodyPr>
        <a:lstStyle/>
        <a:p>
          <a:pPr lvl="0" algn="l" defTabSz="889000">
            <a:lnSpc>
              <a:spcPct val="90000"/>
            </a:lnSpc>
            <a:spcBef>
              <a:spcPct val="0"/>
            </a:spcBef>
            <a:spcAft>
              <a:spcPct val="35000"/>
            </a:spcAft>
          </a:pPr>
          <a:r>
            <a:rPr lang="en-US" sz="2000" b="0" kern="1200" dirty="0" err="1" smtClean="0">
              <a:solidFill>
                <a:schemeClr val="tx1">
                  <a:lumMod val="95000"/>
                  <a:lumOff val="5000"/>
                </a:schemeClr>
              </a:solidFill>
              <a:latin typeface="+mj-lt"/>
              <a:cs typeface="Times New Roman" panose="02020603050405020304" pitchFamily="18" charset="0"/>
            </a:rPr>
            <a:t>Hướng</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dẫn</a:t>
          </a:r>
          <a:r>
            <a:rPr lang="en-US" sz="2000" b="0" kern="1200" dirty="0" smtClean="0">
              <a:solidFill>
                <a:schemeClr val="tx1">
                  <a:lumMod val="95000"/>
                  <a:lumOff val="5000"/>
                </a:schemeClr>
              </a:solidFill>
              <a:latin typeface="+mj-lt"/>
              <a:cs typeface="Times New Roman" panose="02020603050405020304" pitchFamily="18" charset="0"/>
            </a:rPr>
            <a:t> k</a:t>
          </a:r>
          <a:r>
            <a:rPr lang="vi-VN" sz="2000" b="0" kern="1200" dirty="0" smtClean="0">
              <a:solidFill>
                <a:schemeClr val="tx1">
                  <a:lumMod val="95000"/>
                  <a:lumOff val="5000"/>
                </a:schemeClr>
              </a:solidFill>
              <a:latin typeface="+mj-lt"/>
              <a:cs typeface="Times New Roman" panose="02020603050405020304" pitchFamily="18" charset="0"/>
            </a:rPr>
            <a:t>hai thác</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sử</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dụng</a:t>
          </a:r>
          <a:r>
            <a:rPr lang="vi-VN" sz="2000" b="0" kern="1200" dirty="0" smtClean="0">
              <a:solidFill>
                <a:schemeClr val="tx1">
                  <a:lumMod val="95000"/>
                  <a:lumOff val="5000"/>
                </a:schemeClr>
              </a:solidFill>
              <a:latin typeface="+mj-lt"/>
              <a:cs typeface="Times New Roman" panose="02020603050405020304" pitchFamily="18" charset="0"/>
            </a:rPr>
            <a:t> dữ liệu</a:t>
          </a:r>
          <a:endParaRPr lang="en-US" sz="2000" b="0" kern="1200" dirty="0" smtClean="0">
            <a:solidFill>
              <a:schemeClr val="tx1">
                <a:lumMod val="95000"/>
                <a:lumOff val="5000"/>
              </a:schemeClr>
            </a:solidFill>
            <a:latin typeface="+mj-lt"/>
            <a:cs typeface="Times New Roman" panose="02020603050405020304" pitchFamily="18" charset="0"/>
          </a:endParaRPr>
        </a:p>
      </dsp:txBody>
      <dsp:txXfrm>
        <a:off x="826075" y="3940779"/>
        <a:ext cx="7229585" cy="492448"/>
      </dsp:txXfrm>
    </dsp:sp>
    <dsp:sp modelId="{21BA40DC-17D6-48E3-AC37-1C8BD759EFAF}">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9ACFE7-4FF9-438D-B7AC-D98CFCF698E4}">
      <dsp:nvSpPr>
        <dsp:cNvPr id="0" name=""/>
        <dsp:cNvSpPr/>
      </dsp:nvSpPr>
      <dsp:spPr>
        <a:xfrm>
          <a:off x="380119" y="4679885"/>
          <a:ext cx="7675541"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0800" rIns="50800" bIns="50800" numCol="1" spcCol="1270" anchor="ctr" anchorCtr="0">
          <a:noAutofit/>
        </a:bodyPr>
        <a:lstStyle/>
        <a:p>
          <a:pPr lvl="0" algn="l" defTabSz="889000">
            <a:lnSpc>
              <a:spcPct val="90000"/>
            </a:lnSpc>
            <a:spcBef>
              <a:spcPct val="0"/>
            </a:spcBef>
            <a:spcAft>
              <a:spcPct val="35000"/>
            </a:spcAft>
          </a:pPr>
          <a:r>
            <a:rPr lang="en-US" sz="2000" b="0" kern="1200" dirty="0" err="1" smtClean="0">
              <a:solidFill>
                <a:schemeClr val="tx1">
                  <a:lumMod val="95000"/>
                  <a:lumOff val="5000"/>
                </a:schemeClr>
              </a:solidFill>
              <a:latin typeface="+mj-lt"/>
              <a:cs typeface="Times New Roman" panose="02020603050405020304" pitchFamily="18" charset="0"/>
            </a:rPr>
            <a:t>Bảo</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đảm</a:t>
          </a:r>
          <a:r>
            <a:rPr lang="en-US" sz="2000" b="0" kern="1200" dirty="0" smtClean="0">
              <a:solidFill>
                <a:schemeClr val="tx1">
                  <a:lumMod val="95000"/>
                  <a:lumOff val="5000"/>
                </a:schemeClr>
              </a:solidFill>
              <a:latin typeface="+mj-lt"/>
              <a:cs typeface="Times New Roman" panose="02020603050405020304" pitchFamily="18" charset="0"/>
            </a:rPr>
            <a:t> an </a:t>
          </a:r>
          <a:r>
            <a:rPr lang="en-US" sz="2000" b="0" kern="1200" dirty="0" err="1" smtClean="0">
              <a:solidFill>
                <a:schemeClr val="tx1">
                  <a:lumMod val="95000"/>
                  <a:lumOff val="5000"/>
                </a:schemeClr>
              </a:solidFill>
              <a:latin typeface="+mj-lt"/>
              <a:cs typeface="Times New Roman" panose="02020603050405020304" pitchFamily="18" charset="0"/>
            </a:rPr>
            <a:t>toàn</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dữ</a:t>
          </a:r>
          <a:r>
            <a:rPr lang="en-US" sz="2000" b="0" kern="1200" dirty="0" smtClean="0">
              <a:solidFill>
                <a:schemeClr val="tx1">
                  <a:lumMod val="95000"/>
                  <a:lumOff val="5000"/>
                </a:schemeClr>
              </a:solidFill>
              <a:latin typeface="+mj-lt"/>
              <a:cs typeface="Times New Roman" panose="02020603050405020304" pitchFamily="18" charset="0"/>
            </a:rPr>
            <a:t> </a:t>
          </a:r>
          <a:r>
            <a:rPr lang="en-US" sz="2000" b="0" kern="1200" dirty="0" err="1" smtClean="0">
              <a:solidFill>
                <a:schemeClr val="tx1">
                  <a:lumMod val="95000"/>
                  <a:lumOff val="5000"/>
                </a:schemeClr>
              </a:solidFill>
              <a:latin typeface="+mj-lt"/>
              <a:cs typeface="Times New Roman" panose="02020603050405020304" pitchFamily="18" charset="0"/>
            </a:rPr>
            <a:t>liệu</a:t>
          </a:r>
          <a:r>
            <a:rPr lang="en-US" sz="2000" b="0" kern="1200" dirty="0" smtClean="0">
              <a:solidFill>
                <a:schemeClr val="tx1">
                  <a:lumMod val="95000"/>
                  <a:lumOff val="5000"/>
                </a:schemeClr>
              </a:solidFill>
              <a:latin typeface="+mj-lt"/>
              <a:cs typeface="Times New Roman" panose="02020603050405020304" pitchFamily="18" charset="0"/>
            </a:rPr>
            <a:t>...</a:t>
          </a:r>
          <a:endParaRPr lang="vi-VN" sz="2000" b="0" kern="1200" dirty="0">
            <a:solidFill>
              <a:schemeClr val="tx1">
                <a:lumMod val="95000"/>
                <a:lumOff val="5000"/>
              </a:schemeClr>
            </a:solidFill>
            <a:latin typeface="+mj-lt"/>
            <a:cs typeface="Times New Roman" panose="02020603050405020304" pitchFamily="18" charset="0"/>
          </a:endParaRPr>
        </a:p>
      </dsp:txBody>
      <dsp:txXfrm>
        <a:off x="380119" y="4679885"/>
        <a:ext cx="7675541" cy="492448"/>
      </dsp:txXfrm>
    </dsp:sp>
    <dsp:sp modelId="{B3E14D48-487D-4D98-BC6B-1397CEDBEFE0}">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E6655C-6BF3-4380-9E4B-9BD8148E1BBE}">
      <dsp:nvSpPr>
        <dsp:cNvPr id="0" name=""/>
        <dsp:cNvSpPr/>
      </dsp:nvSpPr>
      <dsp:spPr>
        <a:xfrm>
          <a:off x="3884418" y="1748800"/>
          <a:ext cx="2144776" cy="2264998"/>
        </a:xfrm>
        <a:custGeom>
          <a:avLst/>
          <a:gdLst/>
          <a:ahLst/>
          <a:cxnLst/>
          <a:rect l="0" t="0" r="0" b="0"/>
          <a:pathLst>
            <a:path>
              <a:moveTo>
                <a:pt x="0" y="0"/>
              </a:moveTo>
              <a:lnTo>
                <a:pt x="0" y="1911206"/>
              </a:lnTo>
              <a:lnTo>
                <a:pt x="2144776" y="1911206"/>
              </a:lnTo>
              <a:lnTo>
                <a:pt x="2144776" y="2264998"/>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E617FEC8-A13D-49EB-B0EA-1818C640035B}">
      <dsp:nvSpPr>
        <dsp:cNvPr id="0" name=""/>
        <dsp:cNvSpPr/>
      </dsp:nvSpPr>
      <dsp:spPr>
        <a:xfrm>
          <a:off x="1790453" y="1748800"/>
          <a:ext cx="2093965" cy="2265217"/>
        </a:xfrm>
        <a:custGeom>
          <a:avLst/>
          <a:gdLst/>
          <a:ahLst/>
          <a:cxnLst/>
          <a:rect l="0" t="0" r="0" b="0"/>
          <a:pathLst>
            <a:path>
              <a:moveTo>
                <a:pt x="2093965" y="0"/>
              </a:moveTo>
              <a:lnTo>
                <a:pt x="2093965" y="1911425"/>
              </a:lnTo>
              <a:lnTo>
                <a:pt x="0" y="1911425"/>
              </a:lnTo>
              <a:lnTo>
                <a:pt x="0" y="2265217"/>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03068579-B5F9-4EF6-99CE-2D486933C35E}">
      <dsp:nvSpPr>
        <dsp:cNvPr id="0" name=""/>
        <dsp:cNvSpPr/>
      </dsp:nvSpPr>
      <dsp:spPr>
        <a:xfrm>
          <a:off x="2328353" y="683108"/>
          <a:ext cx="3112130" cy="1065691"/>
        </a:xfrm>
        <a:prstGeom prst="rect">
          <a:avLst/>
        </a:prstGeom>
        <a:solidFill>
          <a:srgbClr val="F776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solidFill>
              <a:latin typeface="Arial" panose="020B0604020202020204" pitchFamily="34" charset="0"/>
              <a:cs typeface="Arial" panose="020B0604020202020204" pitchFamily="34" charset="0"/>
            </a:rPr>
            <a:t>UBQG </a:t>
          </a:r>
          <a:r>
            <a:rPr lang="en-US" sz="2400" b="1" kern="1200" dirty="0" err="1" smtClean="0">
              <a:solidFill>
                <a:schemeClr val="bg1"/>
              </a:solidFill>
              <a:latin typeface="Arial" panose="020B0604020202020204" pitchFamily="34" charset="0"/>
              <a:cs typeface="Arial" panose="020B0604020202020204" pitchFamily="34" charset="0"/>
            </a:rPr>
            <a:t>về</a:t>
          </a:r>
          <a:r>
            <a:rPr lang="en-US" sz="2400" b="1" kern="1200" dirty="0" smtClean="0">
              <a:solidFill>
                <a:schemeClr val="bg1"/>
              </a:solidFill>
              <a:latin typeface="Arial" panose="020B0604020202020204" pitchFamily="34" charset="0"/>
              <a:cs typeface="Arial" panose="020B0604020202020204" pitchFamily="34" charset="0"/>
            </a:rPr>
            <a:t> CPĐT</a:t>
          </a:r>
          <a:endParaRPr lang="en-US" sz="2400" b="1" kern="1200" dirty="0">
            <a:solidFill>
              <a:schemeClr val="bg1"/>
            </a:solidFill>
            <a:latin typeface="Arial" panose="020B0604020202020204" pitchFamily="34" charset="0"/>
            <a:cs typeface="Arial" panose="020B0604020202020204" pitchFamily="34" charset="0"/>
          </a:endParaRPr>
        </a:p>
      </dsp:txBody>
      <dsp:txXfrm>
        <a:off x="2328353" y="683108"/>
        <a:ext cx="3112130" cy="1065691"/>
      </dsp:txXfrm>
    </dsp:sp>
    <dsp:sp modelId="{34140314-997F-41F0-A157-696600546429}">
      <dsp:nvSpPr>
        <dsp:cNvPr id="0" name=""/>
        <dsp:cNvSpPr/>
      </dsp:nvSpPr>
      <dsp:spPr>
        <a:xfrm>
          <a:off x="19079" y="4014018"/>
          <a:ext cx="3542747" cy="13547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BCĐ CPĐT </a:t>
          </a:r>
          <a:r>
            <a:rPr lang="en-US" sz="2400" kern="1200" dirty="0" err="1" smtClean="0">
              <a:latin typeface="Arial" panose="020B0604020202020204" pitchFamily="34" charset="0"/>
              <a:cs typeface="Arial" panose="020B0604020202020204" pitchFamily="34" charset="0"/>
            </a:rPr>
            <a:t>các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Bộ</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Cơ</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quan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ngang</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Bộ</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Cơ</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quan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thuộc</a:t>
          </a:r>
          <a:r>
            <a:rPr lang="en-US" sz="2400" kern="1200" dirty="0" smtClean="0">
              <a:latin typeface="Arial" panose="020B0604020202020204" pitchFamily="34" charset="0"/>
              <a:cs typeface="Arial" panose="020B0604020202020204" pitchFamily="34" charset="0"/>
            </a:rPr>
            <a:t> CP</a:t>
          </a:r>
          <a:endParaRPr lang="en-US" sz="2400" kern="1200" dirty="0">
            <a:latin typeface="Arial" panose="020B0604020202020204" pitchFamily="34" charset="0"/>
            <a:cs typeface="Arial" panose="020B0604020202020204" pitchFamily="34" charset="0"/>
          </a:endParaRPr>
        </a:p>
      </dsp:txBody>
      <dsp:txXfrm>
        <a:off x="19079" y="4014018"/>
        <a:ext cx="3542747" cy="1354790"/>
      </dsp:txXfrm>
    </dsp:sp>
    <dsp:sp modelId="{A59648D3-0D77-45F7-A395-74DAE5D32956}">
      <dsp:nvSpPr>
        <dsp:cNvPr id="0" name=""/>
        <dsp:cNvSpPr/>
      </dsp:nvSpPr>
      <dsp:spPr>
        <a:xfrm>
          <a:off x="4273624" y="4013799"/>
          <a:ext cx="3511141" cy="1309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BCĐ CQĐT </a:t>
          </a:r>
          <a:r>
            <a:rPr lang="en-US" sz="2400" kern="1200" dirty="0" err="1" smtClean="0">
              <a:latin typeface="Arial" panose="020B0604020202020204" pitchFamily="34" charset="0"/>
              <a:cs typeface="Arial" panose="020B0604020202020204" pitchFamily="34" charset="0"/>
            </a:rPr>
            <a:t>các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tỉnh</a:t>
          </a:r>
          <a:r>
            <a:rPr lang="en-US" sz="2400" kern="1200" dirty="0" smtClean="0">
              <a:latin typeface="Arial" panose="020B0604020202020204" pitchFamily="34" charset="0"/>
              <a:cs typeface="Arial" panose="020B0604020202020204" pitchFamily="34" charset="0"/>
            </a:rPr>
            <a:t>/</a:t>
          </a:r>
          <a:r>
            <a:rPr lang="en-US" sz="2400" kern="1200" dirty="0" err="1" smtClean="0">
              <a:latin typeface="Arial" panose="020B0604020202020204" pitchFamily="34" charset="0"/>
              <a:cs typeface="Arial" panose="020B0604020202020204" pitchFamily="34" charset="0"/>
            </a:rPr>
            <a:t>thành</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phố</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trực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thuộc</a:t>
          </a:r>
          <a:r>
            <a:rPr lang="en-US" sz="2400" kern="1200" dirty="0" smtClean="0">
              <a:latin typeface="Arial" panose="020B0604020202020204" pitchFamily="34" charset="0"/>
              <a:cs typeface="Arial" panose="020B0604020202020204" pitchFamily="34" charset="0"/>
            </a:rPr>
            <a:t> TW</a:t>
          </a:r>
          <a:endParaRPr lang="en-US" sz="2400" kern="1200" dirty="0">
            <a:latin typeface="Arial" panose="020B0604020202020204" pitchFamily="34" charset="0"/>
            <a:cs typeface="Arial" panose="020B0604020202020204" pitchFamily="34" charset="0"/>
          </a:endParaRPr>
        </a:p>
      </dsp:txBody>
      <dsp:txXfrm>
        <a:off x="4273624" y="4013799"/>
        <a:ext cx="3511141" cy="1309117"/>
      </dsp:txXfrm>
    </dsp:sp>
    <dsp:sp modelId="{226B9D7B-25E2-4994-8287-958EDB240825}">
      <dsp:nvSpPr>
        <dsp:cNvPr id="0" name=""/>
        <dsp:cNvSpPr/>
      </dsp:nvSpPr>
      <dsp:spPr>
        <a:xfrm>
          <a:off x="5822681" y="1049890"/>
          <a:ext cx="2681076" cy="408041"/>
        </a:xfrm>
        <a:prstGeom prst="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latin typeface="Arial" panose="020B0604020202020204" pitchFamily="34" charset="0"/>
              <a:cs typeface="Arial" panose="020B0604020202020204" pitchFamily="34" charset="0"/>
            </a:rPr>
            <a:t>Tổ</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công</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tác</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giúp</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việc</a:t>
          </a:r>
          <a:endParaRPr lang="en-US" sz="2000" kern="1200" dirty="0"/>
        </a:p>
      </dsp:txBody>
      <dsp:txXfrm>
        <a:off x="5822681" y="1049890"/>
        <a:ext cx="2681076" cy="408041"/>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E6655C-6BF3-4380-9E4B-9BD8148E1BBE}">
      <dsp:nvSpPr>
        <dsp:cNvPr id="0" name=""/>
        <dsp:cNvSpPr/>
      </dsp:nvSpPr>
      <dsp:spPr>
        <a:xfrm>
          <a:off x="4006602" y="1099994"/>
          <a:ext cx="2213813" cy="2284389"/>
        </a:xfrm>
        <a:custGeom>
          <a:avLst/>
          <a:gdLst/>
          <a:ahLst/>
          <a:cxnLst/>
          <a:rect l="0" t="0" r="0" b="0"/>
          <a:pathLst>
            <a:path>
              <a:moveTo>
                <a:pt x="0" y="0"/>
              </a:moveTo>
              <a:lnTo>
                <a:pt x="0" y="1919208"/>
              </a:lnTo>
              <a:lnTo>
                <a:pt x="2213813" y="1919208"/>
              </a:lnTo>
              <a:lnTo>
                <a:pt x="2213813" y="2284389"/>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E617FEC8-A13D-49EB-B0EA-1818C640035B}">
      <dsp:nvSpPr>
        <dsp:cNvPr id="0" name=""/>
        <dsp:cNvSpPr/>
      </dsp:nvSpPr>
      <dsp:spPr>
        <a:xfrm>
          <a:off x="1845235" y="1099994"/>
          <a:ext cx="2161366" cy="2284615"/>
        </a:xfrm>
        <a:custGeom>
          <a:avLst/>
          <a:gdLst/>
          <a:ahLst/>
          <a:cxnLst/>
          <a:rect l="0" t="0" r="0" b="0"/>
          <a:pathLst>
            <a:path>
              <a:moveTo>
                <a:pt x="2161366" y="0"/>
              </a:moveTo>
              <a:lnTo>
                <a:pt x="2161366" y="1919434"/>
              </a:lnTo>
              <a:lnTo>
                <a:pt x="0" y="1919434"/>
              </a:lnTo>
              <a:lnTo>
                <a:pt x="0" y="2284615"/>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03068579-B5F9-4EF6-99CE-2D486933C35E}">
      <dsp:nvSpPr>
        <dsp:cNvPr id="0" name=""/>
        <dsp:cNvSpPr/>
      </dsp:nvSpPr>
      <dsp:spPr>
        <a:xfrm>
          <a:off x="2400449" y="0"/>
          <a:ext cx="3212304" cy="1099994"/>
        </a:xfrm>
        <a:prstGeom prst="rect">
          <a:avLst/>
        </a:prstGeom>
        <a:solidFill>
          <a:srgbClr val="F776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bg1"/>
              </a:solidFill>
              <a:latin typeface="Arial" panose="020B0604020202020204" pitchFamily="34" charset="0"/>
              <a:cs typeface="Arial" panose="020B0604020202020204" pitchFamily="34" charset="0"/>
            </a:rPr>
            <a:t>Chính</a:t>
          </a:r>
          <a:r>
            <a:rPr lang="en-US" sz="2400" b="1" kern="1200" dirty="0" smtClean="0">
              <a:solidFill>
                <a:schemeClr val="bg1"/>
              </a:solidFill>
              <a:latin typeface="Arial" panose="020B0604020202020204" pitchFamily="34" charset="0"/>
              <a:cs typeface="Arial" panose="020B0604020202020204" pitchFamily="34" charset="0"/>
            </a:rPr>
            <a:t> </a:t>
          </a:r>
          <a:r>
            <a:rPr lang="en-US" sz="2400" b="1" kern="1200" dirty="0" err="1" smtClean="0">
              <a:solidFill>
                <a:schemeClr val="bg1"/>
              </a:solidFill>
              <a:latin typeface="Arial" panose="020B0604020202020204" pitchFamily="34" charset="0"/>
              <a:cs typeface="Arial" panose="020B0604020202020204" pitchFamily="34" charset="0"/>
            </a:rPr>
            <a:t>phủ</a:t>
          </a:r>
          <a:endParaRPr lang="en-US" sz="2400" b="1" kern="1200" dirty="0">
            <a:solidFill>
              <a:schemeClr val="bg1"/>
            </a:solidFill>
            <a:latin typeface="Arial" panose="020B0604020202020204" pitchFamily="34" charset="0"/>
            <a:cs typeface="Arial" panose="020B0604020202020204" pitchFamily="34" charset="0"/>
          </a:endParaRPr>
        </a:p>
      </dsp:txBody>
      <dsp:txXfrm>
        <a:off x="2400449" y="0"/>
        <a:ext cx="3212304" cy="1099994"/>
      </dsp:txXfrm>
    </dsp:sp>
    <dsp:sp modelId="{34140314-997F-41F0-A157-696600546429}">
      <dsp:nvSpPr>
        <dsp:cNvPr id="0" name=""/>
        <dsp:cNvSpPr/>
      </dsp:nvSpPr>
      <dsp:spPr>
        <a:xfrm>
          <a:off x="16844" y="3384609"/>
          <a:ext cx="3656781" cy="1398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latin typeface="Arial" panose="020B0604020202020204" pitchFamily="34" charset="0"/>
              <a:cs typeface="Arial" panose="020B0604020202020204" pitchFamily="34" charset="0"/>
            </a:rPr>
            <a:t>Các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Bộ</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Cơ</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quan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ngang</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Bộ</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Cơ</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quan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thuộc</a:t>
          </a:r>
          <a:r>
            <a:rPr lang="en-US" sz="2400" kern="1200" dirty="0" smtClean="0">
              <a:latin typeface="Arial" panose="020B0604020202020204" pitchFamily="34" charset="0"/>
              <a:cs typeface="Arial" panose="020B0604020202020204" pitchFamily="34" charset="0"/>
            </a:rPr>
            <a:t> CP</a:t>
          </a:r>
          <a:endParaRPr lang="en-US" sz="2400" kern="1200" dirty="0">
            <a:latin typeface="Arial" panose="020B0604020202020204" pitchFamily="34" charset="0"/>
            <a:cs typeface="Arial" panose="020B0604020202020204" pitchFamily="34" charset="0"/>
          </a:endParaRPr>
        </a:p>
      </dsp:txBody>
      <dsp:txXfrm>
        <a:off x="16844" y="3384609"/>
        <a:ext cx="3656781" cy="1398399"/>
      </dsp:txXfrm>
    </dsp:sp>
    <dsp:sp modelId="{A59648D3-0D77-45F7-A395-74DAE5D32956}">
      <dsp:nvSpPr>
        <dsp:cNvPr id="0" name=""/>
        <dsp:cNvSpPr/>
      </dsp:nvSpPr>
      <dsp:spPr>
        <a:xfrm>
          <a:off x="4408335" y="3384383"/>
          <a:ext cx="3624159" cy="13512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UBND </a:t>
          </a:r>
          <a:r>
            <a:rPr lang="en-US" sz="2400" kern="1200" dirty="0" err="1" smtClean="0">
              <a:latin typeface="Arial" panose="020B0604020202020204" pitchFamily="34" charset="0"/>
              <a:cs typeface="Arial" panose="020B0604020202020204" pitchFamily="34" charset="0"/>
            </a:rPr>
            <a:t>các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tỉnh</a:t>
          </a:r>
          <a:r>
            <a:rPr lang="en-US" sz="2400" kern="1200" dirty="0" smtClean="0">
              <a:latin typeface="Arial" panose="020B0604020202020204" pitchFamily="34" charset="0"/>
              <a:cs typeface="Arial" panose="020B0604020202020204" pitchFamily="34" charset="0"/>
            </a:rPr>
            <a:t>/</a:t>
          </a:r>
          <a:r>
            <a:rPr lang="en-US" sz="2400" kern="1200" dirty="0" err="1" smtClean="0">
              <a:latin typeface="Arial" panose="020B0604020202020204" pitchFamily="34" charset="0"/>
              <a:cs typeface="Arial" panose="020B0604020202020204" pitchFamily="34" charset="0"/>
            </a:rPr>
            <a:t>thành</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phố</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trực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thuộc</a:t>
          </a:r>
          <a:r>
            <a:rPr lang="en-US" sz="2400" kern="1200" dirty="0" smtClean="0">
              <a:latin typeface="Arial" panose="020B0604020202020204" pitchFamily="34" charset="0"/>
              <a:cs typeface="Arial" panose="020B0604020202020204" pitchFamily="34" charset="0"/>
            </a:rPr>
            <a:t> TW</a:t>
          </a:r>
          <a:endParaRPr lang="en-US" sz="2400" kern="1200" dirty="0">
            <a:latin typeface="Arial" panose="020B0604020202020204" pitchFamily="34" charset="0"/>
            <a:cs typeface="Arial" panose="020B0604020202020204" pitchFamily="34" charset="0"/>
          </a:endParaRPr>
        </a:p>
      </dsp:txBody>
      <dsp:txXfrm>
        <a:off x="4408335" y="3384383"/>
        <a:ext cx="3624159" cy="1351256"/>
      </dsp:txXfrm>
    </dsp:sp>
    <dsp:sp modelId="{226B9D7B-25E2-4994-8287-958EDB240825}">
      <dsp:nvSpPr>
        <dsp:cNvPr id="0" name=""/>
        <dsp:cNvSpPr/>
      </dsp:nvSpPr>
      <dsp:spPr>
        <a:xfrm>
          <a:off x="6019948" y="325072"/>
          <a:ext cx="2035657" cy="548745"/>
        </a:xfrm>
        <a:prstGeom prst="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BỘ TT&amp;TT</a:t>
          </a:r>
          <a:endParaRPr lang="en-US" sz="2000" kern="1200" dirty="0"/>
        </a:p>
      </dsp:txBody>
      <dsp:txXfrm>
        <a:off x="6019948" y="325072"/>
        <a:ext cx="2035657" cy="54874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8E217CD-CD46-4498-B515-D96D66C52654}" type="datetimeFigureOut">
              <a:rPr lang="en-US" smtClean="0"/>
              <a:pPr/>
              <a:t>7/24/2019</a:t>
            </a:fld>
            <a:endParaRPr lang="en-US"/>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F300B4C-CA0C-4B29-AC0E-8E6AD7A26F9D}" type="slidenum">
              <a:rPr lang="en-US" smtClean="0"/>
              <a:pPr/>
              <a:t>‹#›</a:t>
            </a:fld>
            <a:endParaRPr lang="en-US"/>
          </a:p>
        </p:txBody>
      </p:sp>
    </p:spTree>
    <p:extLst>
      <p:ext uri="{BB962C8B-B14F-4D97-AF65-F5344CB8AC3E}">
        <p14:creationId xmlns="" xmlns:p14="http://schemas.microsoft.com/office/powerpoint/2010/main" val="266428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05A6995-277D-4C47-B075-AD85F466DE52}" type="slidenum">
              <a:rPr lang="en-US" smtClean="0"/>
              <a:pPr/>
              <a:t>1</a:t>
            </a:fld>
            <a:endParaRPr lang="en-US"/>
          </a:p>
        </p:txBody>
      </p:sp>
    </p:spTree>
    <p:extLst>
      <p:ext uri="{BB962C8B-B14F-4D97-AF65-F5344CB8AC3E}">
        <p14:creationId xmlns="" xmlns:p14="http://schemas.microsoft.com/office/powerpoint/2010/main" val="4119802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05A6995-277D-4C47-B075-AD85F466DE52}" type="slidenum">
              <a:rPr lang="en-US" smtClean="0"/>
              <a:pPr/>
              <a:t>25</a:t>
            </a:fld>
            <a:endParaRPr lang="en-US"/>
          </a:p>
        </p:txBody>
      </p:sp>
    </p:spTree>
    <p:extLst>
      <p:ext uri="{BB962C8B-B14F-4D97-AF65-F5344CB8AC3E}">
        <p14:creationId xmlns:p14="http://schemas.microsoft.com/office/powerpoint/2010/main" xmlns="" val="1506372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095248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27</a:t>
            </a:fld>
            <a:endParaRPr lang="en-US"/>
          </a:p>
        </p:txBody>
      </p:sp>
    </p:spTree>
    <p:extLst>
      <p:ext uri="{BB962C8B-B14F-4D97-AF65-F5344CB8AC3E}">
        <p14:creationId xmlns:p14="http://schemas.microsoft.com/office/powerpoint/2010/main" xmlns="" val="2633095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28</a:t>
            </a:fld>
            <a:endParaRPr lang="en-US"/>
          </a:p>
        </p:txBody>
      </p:sp>
    </p:spTree>
    <p:extLst>
      <p:ext uri="{BB962C8B-B14F-4D97-AF65-F5344CB8AC3E}">
        <p14:creationId xmlns:p14="http://schemas.microsoft.com/office/powerpoint/2010/main" xmlns="" val="435815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05A6995-277D-4C47-B075-AD85F466DE52}" type="slidenum">
              <a:rPr lang="en-US" smtClean="0"/>
              <a:pPr/>
              <a:t>29</a:t>
            </a:fld>
            <a:endParaRPr lang="en-US"/>
          </a:p>
        </p:txBody>
      </p:sp>
    </p:spTree>
    <p:extLst>
      <p:ext uri="{BB962C8B-B14F-4D97-AF65-F5344CB8AC3E}">
        <p14:creationId xmlns:p14="http://schemas.microsoft.com/office/powerpoint/2010/main" xmlns="" val="1011087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30</a:t>
            </a:fld>
            <a:endParaRPr lang="en-US"/>
          </a:p>
        </p:txBody>
      </p:sp>
    </p:spTree>
    <p:extLst>
      <p:ext uri="{BB962C8B-B14F-4D97-AF65-F5344CB8AC3E}">
        <p14:creationId xmlns:p14="http://schemas.microsoft.com/office/powerpoint/2010/main" xmlns="" val="2888408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31</a:t>
            </a:fld>
            <a:endParaRPr lang="en-US"/>
          </a:p>
        </p:txBody>
      </p:sp>
    </p:spTree>
    <p:extLst>
      <p:ext uri="{BB962C8B-B14F-4D97-AF65-F5344CB8AC3E}">
        <p14:creationId xmlns:p14="http://schemas.microsoft.com/office/powerpoint/2010/main" xmlns="" val="1718848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32</a:t>
            </a:fld>
            <a:endParaRPr lang="en-US"/>
          </a:p>
        </p:txBody>
      </p:sp>
    </p:spTree>
    <p:extLst>
      <p:ext uri="{BB962C8B-B14F-4D97-AF65-F5344CB8AC3E}">
        <p14:creationId xmlns:p14="http://schemas.microsoft.com/office/powerpoint/2010/main" xmlns="" val="693758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33</a:t>
            </a:fld>
            <a:endParaRPr lang="en-US"/>
          </a:p>
        </p:txBody>
      </p:sp>
    </p:spTree>
    <p:extLst>
      <p:ext uri="{BB962C8B-B14F-4D97-AF65-F5344CB8AC3E}">
        <p14:creationId xmlns:p14="http://schemas.microsoft.com/office/powerpoint/2010/main" xmlns="" val="2532291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34</a:t>
            </a:fld>
            <a:endParaRPr lang="en-US"/>
          </a:p>
        </p:txBody>
      </p:sp>
    </p:spTree>
    <p:extLst>
      <p:ext uri="{BB962C8B-B14F-4D97-AF65-F5344CB8AC3E}">
        <p14:creationId xmlns:p14="http://schemas.microsoft.com/office/powerpoint/2010/main" xmlns="" val="2777628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7187ADDF-6C3B-4243-8921-E9DAC374D148}" type="slidenum">
              <a:rPr lang="en-US" sz="1200">
                <a:latin typeface="Arial" charset="0"/>
              </a:rPr>
              <a:pPr algn="r" eaLnBrk="1" hangingPunct="1"/>
              <a:t>5</a:t>
            </a:fld>
            <a:endParaRPr lang="en-US" sz="1200">
              <a:latin typeface="Arial" charset="0"/>
            </a:endParaRPr>
          </a:p>
        </p:txBody>
      </p:sp>
      <p:sp>
        <p:nvSpPr>
          <p:cNvPr id="1873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CBA623F5-E93D-4447-864C-C450A7230FDB}" type="slidenum">
              <a:rPr lang="en-US" sz="1200">
                <a:latin typeface="Arial" charset="0"/>
              </a:rPr>
              <a:pPr algn="r" eaLnBrk="1" hangingPunct="1"/>
              <a:t>5</a:t>
            </a:fld>
            <a:endParaRPr lang="en-US" sz="1200">
              <a:latin typeface="Arial" charset="0"/>
            </a:endParaRPr>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 xmlns:p14="http://schemas.microsoft.com/office/powerpoint/2010/main" val="715697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35</a:t>
            </a:fld>
            <a:endParaRPr lang="en-US"/>
          </a:p>
        </p:txBody>
      </p:sp>
    </p:spTree>
    <p:extLst>
      <p:ext uri="{BB962C8B-B14F-4D97-AF65-F5344CB8AC3E}">
        <p14:creationId xmlns:p14="http://schemas.microsoft.com/office/powerpoint/2010/main" xmlns="" val="1621350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36</a:t>
            </a:fld>
            <a:endParaRPr lang="en-US"/>
          </a:p>
        </p:txBody>
      </p:sp>
    </p:spTree>
    <p:extLst>
      <p:ext uri="{BB962C8B-B14F-4D97-AF65-F5344CB8AC3E}">
        <p14:creationId xmlns:p14="http://schemas.microsoft.com/office/powerpoint/2010/main" xmlns="" val="1396297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37</a:t>
            </a:fld>
            <a:endParaRPr lang="en-US"/>
          </a:p>
        </p:txBody>
      </p:sp>
    </p:spTree>
    <p:extLst>
      <p:ext uri="{BB962C8B-B14F-4D97-AF65-F5344CB8AC3E}">
        <p14:creationId xmlns:p14="http://schemas.microsoft.com/office/powerpoint/2010/main" xmlns="" val="1792902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38</a:t>
            </a:fld>
            <a:endParaRPr lang="en-US"/>
          </a:p>
        </p:txBody>
      </p:sp>
    </p:spTree>
    <p:extLst>
      <p:ext uri="{BB962C8B-B14F-4D97-AF65-F5344CB8AC3E}">
        <p14:creationId xmlns:p14="http://schemas.microsoft.com/office/powerpoint/2010/main" xmlns="" val="463806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39</a:t>
            </a:fld>
            <a:endParaRPr lang="en-US"/>
          </a:p>
        </p:txBody>
      </p:sp>
    </p:spTree>
    <p:extLst>
      <p:ext uri="{BB962C8B-B14F-4D97-AF65-F5344CB8AC3E}">
        <p14:creationId xmlns:p14="http://schemas.microsoft.com/office/powerpoint/2010/main" xmlns="" val="1735035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40</a:t>
            </a:fld>
            <a:endParaRPr lang="en-US"/>
          </a:p>
        </p:txBody>
      </p:sp>
    </p:spTree>
    <p:extLst>
      <p:ext uri="{BB962C8B-B14F-4D97-AF65-F5344CB8AC3E}">
        <p14:creationId xmlns:p14="http://schemas.microsoft.com/office/powerpoint/2010/main" xmlns="" val="2519256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41</a:t>
            </a:fld>
            <a:endParaRPr lang="en-US"/>
          </a:p>
        </p:txBody>
      </p:sp>
    </p:spTree>
    <p:extLst>
      <p:ext uri="{BB962C8B-B14F-4D97-AF65-F5344CB8AC3E}">
        <p14:creationId xmlns:p14="http://schemas.microsoft.com/office/powerpoint/2010/main" xmlns="" val="2070480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42</a:t>
            </a:fld>
            <a:endParaRPr lang="en-US"/>
          </a:p>
        </p:txBody>
      </p:sp>
    </p:spTree>
    <p:extLst>
      <p:ext uri="{BB962C8B-B14F-4D97-AF65-F5344CB8AC3E}">
        <p14:creationId xmlns:p14="http://schemas.microsoft.com/office/powerpoint/2010/main" xmlns="" val="4164271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43</a:t>
            </a:fld>
            <a:endParaRPr lang="en-US"/>
          </a:p>
        </p:txBody>
      </p:sp>
    </p:spTree>
    <p:extLst>
      <p:ext uri="{BB962C8B-B14F-4D97-AF65-F5344CB8AC3E}">
        <p14:creationId xmlns:p14="http://schemas.microsoft.com/office/powerpoint/2010/main" xmlns="" val="3348904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44</a:t>
            </a:fld>
            <a:endParaRPr lang="en-US"/>
          </a:p>
        </p:txBody>
      </p:sp>
    </p:spTree>
    <p:extLst>
      <p:ext uri="{BB962C8B-B14F-4D97-AF65-F5344CB8AC3E}">
        <p14:creationId xmlns:p14="http://schemas.microsoft.com/office/powerpoint/2010/main" xmlns="" val="1777786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18</a:t>
            </a:fld>
            <a:endParaRPr lang="en-US"/>
          </a:p>
        </p:txBody>
      </p:sp>
    </p:spTree>
    <p:extLst>
      <p:ext uri="{BB962C8B-B14F-4D97-AF65-F5344CB8AC3E}">
        <p14:creationId xmlns="" xmlns:p14="http://schemas.microsoft.com/office/powerpoint/2010/main" val="1621350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45</a:t>
            </a:fld>
            <a:endParaRPr lang="en-US"/>
          </a:p>
        </p:txBody>
      </p:sp>
    </p:spTree>
    <p:extLst>
      <p:ext uri="{BB962C8B-B14F-4D97-AF65-F5344CB8AC3E}">
        <p14:creationId xmlns:p14="http://schemas.microsoft.com/office/powerpoint/2010/main" xmlns="" val="2238813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EF300B4C-CA0C-4B29-AC0E-8E6AD7A26F9D}" type="slidenum">
              <a:rPr lang="en-US" smtClean="0"/>
              <a:pPr/>
              <a:t>46</a:t>
            </a:fld>
            <a:endParaRPr lang="en-US"/>
          </a:p>
        </p:txBody>
      </p:sp>
    </p:spTree>
    <p:extLst>
      <p:ext uri="{BB962C8B-B14F-4D97-AF65-F5344CB8AC3E}">
        <p14:creationId xmlns:p14="http://schemas.microsoft.com/office/powerpoint/2010/main" xmlns="" val="3162584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EF300B4C-CA0C-4B29-AC0E-8E6AD7A26F9D}" type="slidenum">
              <a:rPr lang="en-US" smtClean="0"/>
              <a:pPr/>
              <a:t>47</a:t>
            </a:fld>
            <a:endParaRPr lang="en-US"/>
          </a:p>
        </p:txBody>
      </p:sp>
    </p:spTree>
    <p:extLst>
      <p:ext uri="{BB962C8B-B14F-4D97-AF65-F5344CB8AC3E}">
        <p14:creationId xmlns:p14="http://schemas.microsoft.com/office/powerpoint/2010/main" xmlns="" val="3900316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05A6995-277D-4C47-B075-AD85F466DE52}" type="slidenum">
              <a:rPr lang="en-US" smtClean="0"/>
              <a:pPr/>
              <a:t>49</a:t>
            </a:fld>
            <a:endParaRPr lang="en-US"/>
          </a:p>
        </p:txBody>
      </p:sp>
    </p:spTree>
    <p:extLst>
      <p:ext uri="{BB962C8B-B14F-4D97-AF65-F5344CB8AC3E}">
        <p14:creationId xmlns:p14="http://schemas.microsoft.com/office/powerpoint/2010/main" xmlns="" val="3889429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300B4C-CA0C-4B29-AC0E-8E6AD7A26F9D}" type="slidenum">
              <a:rPr lang="en-US" smtClean="0"/>
              <a:pPr/>
              <a:t>50</a:t>
            </a:fld>
            <a:endParaRPr lang="en-US"/>
          </a:p>
        </p:txBody>
      </p:sp>
    </p:spTree>
    <p:extLst>
      <p:ext uri="{BB962C8B-B14F-4D97-AF65-F5344CB8AC3E}">
        <p14:creationId xmlns:p14="http://schemas.microsoft.com/office/powerpoint/2010/main" xmlns="" val="375808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05A6995-277D-4C47-B075-AD85F466DE52}" type="slidenum">
              <a:rPr lang="en-US" smtClean="0"/>
              <a:pPr/>
              <a:t>19</a:t>
            </a:fld>
            <a:endParaRPr lang="en-US"/>
          </a:p>
        </p:txBody>
      </p:sp>
    </p:spTree>
    <p:extLst>
      <p:ext uri="{BB962C8B-B14F-4D97-AF65-F5344CB8AC3E}">
        <p14:creationId xmlns:p14="http://schemas.microsoft.com/office/powerpoint/2010/main" xmlns="" val="4119802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20</a:t>
            </a:fld>
            <a:endParaRPr lang="en-US"/>
          </a:p>
        </p:txBody>
      </p:sp>
    </p:spTree>
    <p:extLst>
      <p:ext uri="{BB962C8B-B14F-4D97-AF65-F5344CB8AC3E}">
        <p14:creationId xmlns:p14="http://schemas.microsoft.com/office/powerpoint/2010/main" xmlns="" val="3910610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21</a:t>
            </a:fld>
            <a:endParaRPr lang="en-US"/>
          </a:p>
        </p:txBody>
      </p:sp>
    </p:spTree>
    <p:extLst>
      <p:ext uri="{BB962C8B-B14F-4D97-AF65-F5344CB8AC3E}">
        <p14:creationId xmlns:p14="http://schemas.microsoft.com/office/powerpoint/2010/main" xmlns="" val="100448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22</a:t>
            </a:fld>
            <a:endParaRPr lang="en-US"/>
          </a:p>
        </p:txBody>
      </p:sp>
    </p:spTree>
    <p:extLst>
      <p:ext uri="{BB962C8B-B14F-4D97-AF65-F5344CB8AC3E}">
        <p14:creationId xmlns:p14="http://schemas.microsoft.com/office/powerpoint/2010/main" xmlns="" val="2981139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23</a:t>
            </a:fld>
            <a:endParaRPr lang="en-US"/>
          </a:p>
        </p:txBody>
      </p:sp>
    </p:spTree>
    <p:extLst>
      <p:ext uri="{BB962C8B-B14F-4D97-AF65-F5344CB8AC3E}">
        <p14:creationId xmlns:p14="http://schemas.microsoft.com/office/powerpoint/2010/main" xmlns="" val="3514334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00B4C-CA0C-4B29-AC0E-8E6AD7A26F9D}" type="slidenum">
              <a:rPr lang="en-US" smtClean="0"/>
              <a:pPr/>
              <a:t>24</a:t>
            </a:fld>
            <a:endParaRPr lang="en-US"/>
          </a:p>
        </p:txBody>
      </p:sp>
    </p:spTree>
    <p:extLst>
      <p:ext uri="{BB962C8B-B14F-4D97-AF65-F5344CB8AC3E}">
        <p14:creationId xmlns:p14="http://schemas.microsoft.com/office/powerpoint/2010/main" xmlns="" val="4280254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xmlns=""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 xmlns:p14="http://schemas.microsoft.com/office/powerpoint/2010/main" val="23950237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xmlns=""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xmlns=""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xmlns=""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xmlns=""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xmlns=""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xmlns=""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xmlns=""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xmlns=""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xmlns=""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xmlns=""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1209319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13726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7637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825562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1" y="289512"/>
            <a:ext cx="11655840" cy="899665"/>
          </a:xfrm>
          <a:prstGeom prst="rect">
            <a:avLst/>
          </a:prstGeom>
        </p:spPr>
        <p:txBody>
          <a:bodyPr/>
          <a:lstStyle/>
          <a:p>
            <a:r>
              <a:rPr lang="en-US"/>
              <a:t>Click to edit Master title style</a:t>
            </a:r>
          </a:p>
        </p:txBody>
      </p:sp>
    </p:spTree>
    <p:extLst>
      <p:ext uri="{BB962C8B-B14F-4D97-AF65-F5344CB8AC3E}">
        <p14:creationId xmlns="" xmlns:p14="http://schemas.microsoft.com/office/powerpoint/2010/main" val="160581739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19088"/>
            <a:ext cx="8229600" cy="5635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371600"/>
            <a:ext cx="109728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44500" y="6489701"/>
            <a:ext cx="2844800" cy="32067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7823200" y="6477001"/>
            <a:ext cx="3860800" cy="32067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267200" y="6480176"/>
            <a:ext cx="2844800" cy="320675"/>
          </a:xfrm>
          <a:prstGeom prst="rect">
            <a:avLst/>
          </a:prstGeom>
        </p:spPr>
        <p:txBody>
          <a:bodyPr/>
          <a:lstStyle>
            <a:lvl1pPr>
              <a:defRPr/>
            </a:lvl1pPr>
          </a:lstStyle>
          <a:p>
            <a:fld id="{10404D24-180D-4A25-BF99-CF8400C57F52}" type="slidenum">
              <a:rPr lang="en-US" altLang="en-US"/>
              <a:pPr/>
              <a:t>‹#›</a:t>
            </a:fld>
            <a:endParaRPr lang="en-US" altLang="en-US"/>
          </a:p>
        </p:txBody>
      </p:sp>
    </p:spTree>
    <p:extLst>
      <p:ext uri="{BB962C8B-B14F-4D97-AF65-F5344CB8AC3E}">
        <p14:creationId xmlns="" xmlns:p14="http://schemas.microsoft.com/office/powerpoint/2010/main" val="314335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825562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4073943596"/>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B537F4-2285-49C8-A3E6-C7EC6E98CADE}" type="datetimeFigureOut">
              <a:rPr lang="en-US" smtClean="0"/>
              <a:pPr/>
              <a:t>7/24/2019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E8926FA-F4CB-4F30-82B3-11C43CBF6986}" type="slidenum">
              <a:rPr lang="en-US" smtClean="0"/>
              <a:pPr/>
              <a:t>‹#›</a:t>
            </a:fld>
            <a:endParaRPr lang="en-US"/>
          </a:p>
        </p:txBody>
      </p:sp>
    </p:spTree>
    <p:extLst>
      <p:ext uri="{BB962C8B-B14F-4D97-AF65-F5344CB8AC3E}">
        <p14:creationId xmlns:p14="http://schemas.microsoft.com/office/powerpoint/2010/main" xmlns="" val="21635604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17609465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263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26015566"/>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 y="1600200"/>
            <a:ext cx="109728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8234078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xmlns=""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theme" Target="../theme/theme2.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55" r:id="rId2"/>
    <p:sldLayoutId id="2147483761" r:id="rId3"/>
  </p:sldLayoutIdLst>
  <p:timing>
    <p:tnLst>
      <p:par>
        <p:cTn id="1" dur="indefinite" restart="never" nodeType="tmRoot"/>
      </p:par>
    </p:tnLst>
  </p:timing>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1" r:id="rId5"/>
    <p:sldLayoutId id="2147483742" r:id="rId6"/>
    <p:sldLayoutId id="2147483732" r:id="rId7"/>
    <p:sldLayoutId id="2147483738" r:id="rId8"/>
    <p:sldLayoutId id="2147483743" r:id="rId9"/>
    <p:sldLayoutId id="2147483745" r:id="rId10"/>
    <p:sldLayoutId id="2147483747" r:id="rId11"/>
    <p:sldLayoutId id="2147483746" r:id="rId12"/>
    <p:sldLayoutId id="2147483744" r:id="rId13"/>
    <p:sldLayoutId id="2147483757" r:id="rId14"/>
    <p:sldLayoutId id="2147483758" r:id="rId15"/>
    <p:sldLayoutId id="2147483759" r:id="rId16"/>
    <p:sldLayoutId id="2147483764" r:id="rId17"/>
    <p:sldLayoutId id="2147483765" r:id="rId18"/>
    <p:sldLayoutId id="2147483766" r:id="rId19"/>
    <p:sldLayoutId id="2147483767" r:id="rId20"/>
    <p:sldLayoutId id="2147483768" r:id="rId21"/>
    <p:sldLayoutId id="2147483769" r:id="rId22"/>
    <p:sldLayoutId id="2147483770" r:id="rId23"/>
  </p:sldLayoutIdLst>
  <p:timing>
    <p:tnLst>
      <p:par>
        <p:cTn id="1" dur="indefinite" restart="never" nodeType="tmRoot"/>
      </p:par>
    </p:tnLst>
  </p:timing>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2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2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a:xfrm>
            <a:off x="0" y="5537515"/>
            <a:ext cx="12192000" cy="685800"/>
          </a:xfrm>
          <a:prstGeom prst="rect">
            <a:avLst/>
          </a:prstGeom>
        </p:spPr>
        <p:txBody>
          <a:bodyPr vert="horz" lIns="121920" tIns="60960" rIns="121920" bIns="60960" rtlCol="0" anchor="ctr">
            <a:normAutofit/>
          </a:bodyPr>
          <a:lstStyle/>
          <a:p>
            <a:pPr algn="ctr">
              <a:lnSpc>
                <a:spcPct val="120000"/>
              </a:lnSpc>
              <a:spcBef>
                <a:spcPct val="20000"/>
              </a:spcBef>
              <a:defRPr/>
            </a:pPr>
            <a:r>
              <a:rPr lang="en-US" b="1" i="1" smtClean="0"/>
              <a:t>Thừa Thiên Huế, </a:t>
            </a:r>
            <a:r>
              <a:rPr lang="en-US" b="1" i="1" err="1" smtClean="0"/>
              <a:t>tháng</a:t>
            </a:r>
            <a:r>
              <a:rPr lang="en-US" b="1" i="1" smtClean="0"/>
              <a:t> 7, </a:t>
            </a:r>
            <a:r>
              <a:rPr lang="en-US" b="1" i="1" dirty="0" err="1"/>
              <a:t>năm</a:t>
            </a:r>
            <a:r>
              <a:rPr lang="en-US" b="1" i="1" dirty="0"/>
              <a:t> 2019 </a:t>
            </a:r>
            <a:endParaRPr lang="vi-VN" b="1" i="1" dirty="0"/>
          </a:p>
        </p:txBody>
      </p:sp>
      <p:sp>
        <p:nvSpPr>
          <p:cNvPr id="8" name="Title 5"/>
          <p:cNvSpPr txBox="1">
            <a:spLocks/>
          </p:cNvSpPr>
          <p:nvPr/>
        </p:nvSpPr>
        <p:spPr>
          <a:xfrm>
            <a:off x="0" y="326136"/>
            <a:ext cx="12192000" cy="685800"/>
          </a:xfrm>
          <a:prstGeom prst="rect">
            <a:avLst/>
          </a:prstGeom>
        </p:spPr>
        <p:txBody>
          <a:bodyPr vert="horz" lIns="121920" tIns="60960" rIns="121920" bIns="60960" rtlCol="0" anchor="ctr">
            <a:noAutofit/>
          </a:bodyPr>
          <a:lstStyle/>
          <a:p>
            <a:pPr algn="ctr">
              <a:spcBef>
                <a:spcPct val="20000"/>
              </a:spcBef>
              <a:defRPr/>
            </a:pPr>
            <a:r>
              <a:rPr lang="en-US" sz="2000" dirty="0">
                <a:ln w="12700">
                  <a:solidFill>
                    <a:srgbClr val="0070C0"/>
                  </a:solidFill>
                  <a:prstDash val="solid"/>
                </a:ln>
                <a:solidFill>
                  <a:srgbClr val="0070C0"/>
                </a:solidFill>
                <a:latin typeface="Times New Roman" pitchFamily="18" charset="0"/>
                <a:cs typeface="Times New Roman" pitchFamily="18" charset="0"/>
              </a:rPr>
              <a:t>BỘ THÔNG TIN VÀ </a:t>
            </a:r>
            <a:r>
              <a:rPr lang="en-US" sz="2000">
                <a:ln w="12700">
                  <a:solidFill>
                    <a:srgbClr val="0070C0"/>
                  </a:solidFill>
                  <a:prstDash val="solid"/>
                </a:ln>
                <a:solidFill>
                  <a:srgbClr val="0070C0"/>
                </a:solidFill>
                <a:latin typeface="Times New Roman" pitchFamily="18" charset="0"/>
                <a:cs typeface="Times New Roman" pitchFamily="18" charset="0"/>
              </a:rPr>
              <a:t>TRUYỀN </a:t>
            </a:r>
            <a:r>
              <a:rPr lang="en-US" sz="2000" smtClean="0">
                <a:ln w="12700">
                  <a:solidFill>
                    <a:srgbClr val="0070C0"/>
                  </a:solidFill>
                  <a:prstDash val="solid"/>
                </a:ln>
                <a:solidFill>
                  <a:srgbClr val="0070C0"/>
                </a:solidFill>
                <a:latin typeface="Times New Roman" pitchFamily="18" charset="0"/>
                <a:cs typeface="Times New Roman" pitchFamily="18" charset="0"/>
              </a:rPr>
              <a:t>THÔNG</a:t>
            </a:r>
          </a:p>
          <a:p>
            <a:pPr algn="ctr">
              <a:spcBef>
                <a:spcPct val="20000"/>
              </a:spcBef>
              <a:defRPr/>
            </a:pPr>
            <a:r>
              <a:rPr lang="en-US" sz="2000" b="1" smtClean="0">
                <a:ln w="12700">
                  <a:solidFill>
                    <a:srgbClr val="0070C0"/>
                  </a:solidFill>
                  <a:prstDash val="solid"/>
                </a:ln>
                <a:solidFill>
                  <a:srgbClr val="0070C0"/>
                </a:solidFill>
                <a:latin typeface="Times New Roman" pitchFamily="18" charset="0"/>
                <a:cs typeface="Times New Roman" pitchFamily="18" charset="0"/>
              </a:rPr>
              <a:t>CỤC TIN HỌC HÓA</a:t>
            </a:r>
            <a:endParaRPr lang="en-US" sz="2000" b="1" dirty="0">
              <a:ln w="12700">
                <a:solidFill>
                  <a:srgbClr val="0070C0"/>
                </a:solidFill>
                <a:prstDash val="solid"/>
              </a:ln>
              <a:solidFill>
                <a:srgbClr val="0070C0"/>
              </a:solidFill>
              <a:latin typeface="Times New Roman" pitchFamily="18" charset="0"/>
              <a:cs typeface="Times New Roman" pitchFamily="18" charset="0"/>
            </a:endParaRPr>
          </a:p>
        </p:txBody>
      </p:sp>
      <p:sp>
        <p:nvSpPr>
          <p:cNvPr id="10" name="Title 1"/>
          <p:cNvSpPr txBox="1">
            <a:spLocks/>
          </p:cNvSpPr>
          <p:nvPr/>
        </p:nvSpPr>
        <p:spPr>
          <a:xfrm>
            <a:off x="0" y="2586736"/>
            <a:ext cx="12192000" cy="2057400"/>
          </a:xfrm>
          <a:prstGeom prst="rect">
            <a:avLst/>
          </a:prstGeom>
          <a:ln>
            <a:solidFill>
              <a:schemeClr val="bg1"/>
            </a:solidFill>
          </a:ln>
        </p:spPr>
        <p:txBody>
          <a:bodyPr vert="horz" lIns="121920" tIns="60960" rIns="121920" bIns="60960" rtlCol="0" anchor="ctr">
            <a:noAutofit/>
          </a:bodyPr>
          <a:lstStyle/>
          <a:p>
            <a:pPr algn="ctr">
              <a:spcBef>
                <a:spcPct val="20000"/>
              </a:spcBef>
            </a:pPr>
            <a:r>
              <a:rPr lang="en-US" sz="4000" b="1" smtClean="0">
                <a:ln w="12700">
                  <a:solidFill>
                    <a:srgbClr val="FF0000"/>
                  </a:solidFill>
                  <a:prstDash val="solid"/>
                </a:ln>
                <a:solidFill>
                  <a:srgbClr val="FF0000"/>
                </a:solidFill>
                <a:effectLst>
                  <a:glow rad="139700">
                    <a:schemeClr val="bg1">
                      <a:alpha val="40000"/>
                    </a:schemeClr>
                  </a:glow>
                  <a:outerShdw blurRad="41275" dist="20320" dir="1800000" algn="tl" rotWithShape="0">
                    <a:srgbClr val="000000">
                      <a:alpha val="40000"/>
                    </a:srgbClr>
                  </a:outerShdw>
                </a:effectLst>
                <a:uFill>
                  <a:solidFill>
                    <a:srgbClr val="FFFF00"/>
                  </a:solidFill>
                </a:uFill>
                <a:latin typeface="Times New Roman" pitchFamily="18" charset="0"/>
                <a:cs typeface="Times New Roman" pitchFamily="18" charset="0"/>
              </a:rPr>
              <a:t>GIỚI THIỆU TỔNG QUAN</a:t>
            </a:r>
          </a:p>
          <a:p>
            <a:pPr algn="ctr">
              <a:spcBef>
                <a:spcPct val="20000"/>
              </a:spcBef>
            </a:pPr>
            <a:endParaRPr lang="en-US" sz="2400" b="1" smtClean="0">
              <a:ln w="12700">
                <a:solidFill>
                  <a:srgbClr val="FF0000"/>
                </a:solidFill>
                <a:prstDash val="solid"/>
              </a:ln>
              <a:solidFill>
                <a:srgbClr val="0033CC"/>
              </a:solidFill>
              <a:effectLst>
                <a:glow rad="139700">
                  <a:schemeClr val="bg1">
                    <a:alpha val="40000"/>
                  </a:schemeClr>
                </a:glow>
                <a:outerShdw blurRad="41275" dist="20320" dir="1800000" algn="tl" rotWithShape="0">
                  <a:srgbClr val="000000">
                    <a:alpha val="40000"/>
                  </a:srgbClr>
                </a:outerShdw>
              </a:effectLst>
              <a:uFill>
                <a:solidFill>
                  <a:srgbClr val="FFFF00"/>
                </a:solidFill>
              </a:uFill>
              <a:latin typeface="+mj-lt"/>
              <a:cs typeface="Times New Roman" pitchFamily="18" charset="0"/>
            </a:endParaRPr>
          </a:p>
          <a:p>
            <a:pPr algn="ctr">
              <a:spcBef>
                <a:spcPct val="20000"/>
              </a:spcBef>
            </a:pPr>
            <a:r>
              <a:rPr lang="en-US" sz="2400" b="1" smtClean="0">
                <a:solidFill>
                  <a:srgbClr val="0033CC"/>
                </a:solidFill>
                <a:latin typeface="Arial" pitchFamily="34" charset="0"/>
                <a:cs typeface="Arial" pitchFamily="34" charset="0"/>
              </a:rPr>
              <a:t>KHUNG KIẾN TRÚC CPĐT</a:t>
            </a:r>
            <a:r>
              <a:rPr lang="vi-VN" sz="2400" b="1" smtClean="0">
                <a:solidFill>
                  <a:srgbClr val="0033CC"/>
                </a:solidFill>
                <a:latin typeface="Arial" pitchFamily="34" charset="0"/>
                <a:cs typeface="Arial" pitchFamily="34" charset="0"/>
              </a:rPr>
              <a:t> </a:t>
            </a:r>
            <a:r>
              <a:rPr lang="en-US" sz="2400" b="1" smtClean="0">
                <a:solidFill>
                  <a:srgbClr val="0033CC"/>
                </a:solidFill>
                <a:latin typeface="Arial" pitchFamily="34" charset="0"/>
                <a:cs typeface="Arial" pitchFamily="34" charset="0"/>
              </a:rPr>
              <a:t>VÀ HỆ THỐNG TIÊU CHUẨN KẾT NỐI</a:t>
            </a:r>
          </a:p>
          <a:p>
            <a:pPr algn="ctr">
              <a:spcBef>
                <a:spcPct val="20000"/>
              </a:spcBef>
            </a:pPr>
            <a:r>
              <a:rPr lang="en-US" sz="2400" b="1" smtClean="0">
                <a:solidFill>
                  <a:srgbClr val="0033CC"/>
                </a:solidFill>
                <a:latin typeface="Arial" pitchFamily="34" charset="0"/>
                <a:cs typeface="Arial" pitchFamily="34" charset="0"/>
              </a:rPr>
              <a:t> PHỤC VỤ TRIỂN KHAI CỔNG DVC QUỐC GIA VÀ HT MỘT CỬA ĐIỆN TỬ</a:t>
            </a:r>
          </a:p>
          <a:p>
            <a:pPr algn="ctr">
              <a:spcBef>
                <a:spcPct val="20000"/>
              </a:spcBef>
            </a:pPr>
            <a:endParaRPr lang="vi-VN" sz="3200" b="1" dirty="0">
              <a:ln w="12700">
                <a:solidFill>
                  <a:srgbClr val="FF0000"/>
                </a:solidFill>
                <a:prstDash val="solid"/>
              </a:ln>
              <a:solidFill>
                <a:srgbClr val="FF0000"/>
              </a:solidFill>
              <a:effectLst>
                <a:glow rad="139700">
                  <a:schemeClr val="bg1">
                    <a:alpha val="40000"/>
                  </a:schemeClr>
                </a:glow>
                <a:outerShdw blurRad="41275" dist="20320" dir="1800000" algn="tl" rotWithShape="0">
                  <a:srgbClr val="000000">
                    <a:alpha val="40000"/>
                  </a:srgbClr>
                </a:outerShdw>
              </a:effectLst>
              <a:uFill>
                <a:solidFill>
                  <a:srgbClr val="FFFF00"/>
                </a:solidFill>
              </a:uFill>
              <a:latin typeface="Times New Roman" pitchFamily="18" charset="0"/>
              <a:cs typeface="Times New Roman" pitchFamily="18" charset="0"/>
            </a:endParaRPr>
          </a:p>
          <a:p>
            <a:pPr algn="ctr"/>
            <a:endParaRPr lang="en-US" sz="5000" b="1"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662029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1808" y="22824"/>
            <a:ext cx="12192000" cy="792605"/>
          </a:xfrm>
        </p:spPr>
        <p:txBody>
          <a:bodyPr/>
          <a:lstStyle/>
          <a:p>
            <a:r>
              <a:rPr lang="en-US" sz="3600" b="1" smtClean="0">
                <a:solidFill>
                  <a:schemeClr val="accent3">
                    <a:lumMod val="75000"/>
                  </a:schemeClr>
                </a:solidFill>
                <a:cs typeface="Times New Roman" panose="02020603050405020304" pitchFamily="18" charset="0"/>
              </a:rPr>
              <a:t>3. PHƯƠNG PHÁP VÀ CÔNG CỤ KIẾN TRÚC</a:t>
            </a:r>
            <a:endParaRPr lang="en-US" sz="3600" b="1" dirty="0">
              <a:solidFill>
                <a:schemeClr val="accent3">
                  <a:lumMod val="75000"/>
                </a:schemeClr>
              </a:solidFill>
              <a:cs typeface="Times New Roman" panose="02020603050405020304" pitchFamily="18" charset="0"/>
            </a:endParaRPr>
          </a:p>
        </p:txBody>
      </p:sp>
      <p:sp>
        <p:nvSpPr>
          <p:cNvPr id="4" name="Graphic 4">
            <a:extLst>
              <a:ext uri="{FF2B5EF4-FFF2-40B4-BE49-F238E27FC236}">
                <a16:creationId xmlns="" xmlns:a16="http://schemas.microsoft.com/office/drawing/2014/main" id="{4C4E4351-3005-4AD4-AE0F-779F2DFF1E47}"/>
              </a:ext>
            </a:extLst>
          </p:cNvPr>
          <p:cNvSpPr/>
          <p:nvPr/>
        </p:nvSpPr>
        <p:spPr>
          <a:xfrm flipH="1">
            <a:off x="3848365" y="2831842"/>
            <a:ext cx="2279526" cy="1649176"/>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pPr algn="ctr"/>
            <a:r>
              <a:rPr lang="en-US" sz="2600" b="1" smtClean="0">
                <a:solidFill>
                  <a:schemeClr val="bg1"/>
                </a:solidFill>
              </a:rPr>
              <a:t>Phương pháp</a:t>
            </a:r>
            <a:endParaRPr lang="en-US" sz="2600" b="1" dirty="0">
              <a:solidFill>
                <a:schemeClr val="bg1"/>
              </a:solidFill>
            </a:endParaRPr>
          </a:p>
        </p:txBody>
      </p:sp>
      <p:cxnSp>
        <p:nvCxnSpPr>
          <p:cNvPr id="5" name="Straight Connector 4">
            <a:extLst>
              <a:ext uri="{FF2B5EF4-FFF2-40B4-BE49-F238E27FC236}">
                <a16:creationId xmlns="" xmlns:a16="http://schemas.microsoft.com/office/drawing/2014/main" id="{C1074C65-F3DF-4063-B704-263954B9D92F}"/>
              </a:ext>
            </a:extLst>
          </p:cNvPr>
          <p:cNvCxnSpPr>
            <a:cxnSpLocks/>
          </p:cNvCxnSpPr>
          <p:nvPr/>
        </p:nvCxnSpPr>
        <p:spPr>
          <a:xfrm flipH="1" flipV="1">
            <a:off x="3759137" y="2141842"/>
            <a:ext cx="8528" cy="3029175"/>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 name="Graphic 4">
            <a:extLst>
              <a:ext uri="{FF2B5EF4-FFF2-40B4-BE49-F238E27FC236}">
                <a16:creationId xmlns="" xmlns:a16="http://schemas.microsoft.com/office/drawing/2014/main" id="{4C4E4351-3005-4AD4-AE0F-779F2DFF1E47}"/>
              </a:ext>
            </a:extLst>
          </p:cNvPr>
          <p:cNvSpPr/>
          <p:nvPr/>
        </p:nvSpPr>
        <p:spPr>
          <a:xfrm flipH="1">
            <a:off x="6127891" y="2844920"/>
            <a:ext cx="2279526" cy="1649176"/>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4">
              <a:lumMod val="75000"/>
            </a:schemeClr>
          </a:solidFill>
          <a:ln w="9525" cap="flat">
            <a:noFill/>
            <a:prstDash val="solid"/>
            <a:miter/>
          </a:ln>
        </p:spPr>
        <p:txBody>
          <a:bodyPr rtlCol="0" anchor="ctr"/>
          <a:lstStyle/>
          <a:p>
            <a:pPr algn="ctr"/>
            <a:r>
              <a:rPr lang="en-US" sz="2600" b="1" smtClean="0"/>
              <a:t>Công </a:t>
            </a:r>
          </a:p>
          <a:p>
            <a:pPr algn="ctr"/>
            <a:r>
              <a:rPr lang="en-US" sz="2600" b="1" smtClean="0"/>
              <a:t>cụ</a:t>
            </a:r>
            <a:endParaRPr lang="en-US" sz="2600" b="1" dirty="0"/>
          </a:p>
        </p:txBody>
      </p:sp>
      <p:cxnSp>
        <p:nvCxnSpPr>
          <p:cNvPr id="7" name="Straight Connector 6">
            <a:extLst>
              <a:ext uri="{FF2B5EF4-FFF2-40B4-BE49-F238E27FC236}">
                <a16:creationId xmlns="" xmlns:a16="http://schemas.microsoft.com/office/drawing/2014/main" id="{C1074C65-F3DF-4063-B704-263954B9D92F}"/>
              </a:ext>
            </a:extLst>
          </p:cNvPr>
          <p:cNvCxnSpPr>
            <a:cxnSpLocks/>
          </p:cNvCxnSpPr>
          <p:nvPr/>
        </p:nvCxnSpPr>
        <p:spPr>
          <a:xfrm flipH="1" flipV="1">
            <a:off x="8577345" y="2159360"/>
            <a:ext cx="8528" cy="3029175"/>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C1074C65-F3DF-4063-B704-263954B9D92F}"/>
              </a:ext>
            </a:extLst>
          </p:cNvPr>
          <p:cNvCxnSpPr>
            <a:cxnSpLocks/>
          </p:cNvCxnSpPr>
          <p:nvPr/>
        </p:nvCxnSpPr>
        <p:spPr>
          <a:xfrm>
            <a:off x="3443292" y="3412748"/>
            <a:ext cx="280030"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C1074C65-F3DF-4063-B704-263954B9D92F}"/>
              </a:ext>
            </a:extLst>
          </p:cNvPr>
          <p:cNvCxnSpPr>
            <a:cxnSpLocks/>
          </p:cNvCxnSpPr>
          <p:nvPr/>
        </p:nvCxnSpPr>
        <p:spPr>
          <a:xfrm flipV="1">
            <a:off x="8554718" y="3570514"/>
            <a:ext cx="513082" cy="631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554718" y="1729632"/>
            <a:ext cx="3127148" cy="4093428"/>
          </a:xfrm>
          <a:prstGeom prst="rect">
            <a:avLst/>
          </a:prstGeom>
        </p:spPr>
        <p:txBody>
          <a:bodyPr wrap="square">
            <a:spAutoFit/>
          </a:bodyPr>
          <a:lstStyle/>
          <a:p>
            <a:pPr algn="ctr"/>
            <a:r>
              <a:rPr lang="en-US" sz="2000" b="1" smtClean="0">
                <a:solidFill>
                  <a:schemeClr val="accent3">
                    <a:lumMod val="75000"/>
                  </a:schemeClr>
                </a:solidFill>
                <a:latin typeface="+mj-lt"/>
                <a:ea typeface="Times New Roman" panose="02020603050405020304" pitchFamily="18" charset="0"/>
              </a:rPr>
              <a:t>C</a:t>
            </a:r>
            <a:r>
              <a:rPr lang="vi-VN" sz="2000" b="1" smtClean="0">
                <a:solidFill>
                  <a:schemeClr val="accent3">
                    <a:lumMod val="75000"/>
                  </a:schemeClr>
                </a:solidFill>
                <a:latin typeface="+mj-lt"/>
                <a:ea typeface="Times New Roman" panose="02020603050405020304" pitchFamily="18" charset="0"/>
              </a:rPr>
              <a:t>ác </a:t>
            </a:r>
            <a:r>
              <a:rPr lang="vi-VN" sz="2000" b="1">
                <a:solidFill>
                  <a:schemeClr val="accent3">
                    <a:lumMod val="75000"/>
                  </a:schemeClr>
                </a:solidFill>
                <a:latin typeface="+mj-lt"/>
                <a:ea typeface="Times New Roman" panose="02020603050405020304" pitchFamily="18" charset="0"/>
              </a:rPr>
              <a:t>phần mềm ứng dụng như: Microsoft Word, Microsoft Excel, Visio, Ngôn ngữ ký hiệu và mô hình hóa quy trình nghiệp vụ BPMN (Business Process Model and Notation), Ngôn ngữ mô hình hóa hợp nhất UML (Unified Modeling Language), Ngôn ngữ mô hình hóa kiến trúc Archimate,…</a:t>
            </a:r>
            <a:endParaRPr lang="en-US" sz="2000" b="1">
              <a:solidFill>
                <a:schemeClr val="accent3">
                  <a:lumMod val="75000"/>
                </a:schemeClr>
              </a:solidFill>
              <a:latin typeface="+mj-lt"/>
            </a:endParaRPr>
          </a:p>
        </p:txBody>
      </p:sp>
      <p:sp>
        <p:nvSpPr>
          <p:cNvPr id="11" name="Rectangle 10"/>
          <p:cNvSpPr/>
          <p:nvPr/>
        </p:nvSpPr>
        <p:spPr>
          <a:xfrm>
            <a:off x="699425" y="1729632"/>
            <a:ext cx="3127148" cy="3785652"/>
          </a:xfrm>
          <a:prstGeom prst="rect">
            <a:avLst/>
          </a:prstGeom>
        </p:spPr>
        <p:txBody>
          <a:bodyPr wrap="square">
            <a:spAutoFit/>
          </a:bodyPr>
          <a:lstStyle/>
          <a:p>
            <a:pPr algn="ctr"/>
            <a:r>
              <a:rPr lang="en-US" sz="2000" b="1">
                <a:solidFill>
                  <a:schemeClr val="accent3">
                    <a:lumMod val="75000"/>
                  </a:schemeClr>
                </a:solidFill>
                <a:latin typeface="+mj-lt"/>
                <a:ea typeface="Times New Roman" panose="02020603050405020304" pitchFamily="18" charset="0"/>
              </a:rPr>
              <a:t>Phương pháp kiến trúc hướng dẫn đầy đủ, quy trình từng bước để các Bộ, ngành, địa phương xây dựng kiến trúc, trong có mô tả mục tiêu, kết quả của từng giai đoạn trong quy trình với sự hỗ trợ của các công cụ, mô hình được mô tả trong Khung Kiến trúc</a:t>
            </a:r>
            <a:endParaRPr lang="en-US" sz="2000" b="1">
              <a:solidFill>
                <a:schemeClr val="accent3">
                  <a:lumMod val="75000"/>
                </a:schemeClr>
              </a:solidFill>
              <a:latin typeface="+mj-lt"/>
            </a:endParaRPr>
          </a:p>
        </p:txBody>
      </p:sp>
    </p:spTree>
    <p:extLst>
      <p:ext uri="{BB962C8B-B14F-4D97-AF65-F5344CB8AC3E}">
        <p14:creationId xmlns="" xmlns:p14="http://schemas.microsoft.com/office/powerpoint/2010/main" val="2411830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1808" y="22824"/>
            <a:ext cx="12192000" cy="792605"/>
          </a:xfrm>
        </p:spPr>
        <p:txBody>
          <a:bodyPr/>
          <a:lstStyle/>
          <a:p>
            <a:r>
              <a:rPr lang="en-US" sz="3600" b="1">
                <a:solidFill>
                  <a:schemeClr val="accent3">
                    <a:lumMod val="75000"/>
                  </a:schemeClr>
                </a:solidFill>
                <a:cs typeface="Times New Roman" panose="02020603050405020304" pitchFamily="18" charset="0"/>
              </a:rPr>
              <a:t>4</a:t>
            </a:r>
            <a:r>
              <a:rPr lang="en-US" sz="3600" b="1" smtClean="0">
                <a:solidFill>
                  <a:schemeClr val="accent3">
                    <a:lumMod val="75000"/>
                  </a:schemeClr>
                </a:solidFill>
                <a:cs typeface="Times New Roman" panose="02020603050405020304" pitchFamily="18" charset="0"/>
              </a:rPr>
              <a:t>. CÁC MÔ HÌNH THAM CHIẾU</a:t>
            </a:r>
            <a:endParaRPr lang="en-US" sz="3600" b="1" dirty="0">
              <a:solidFill>
                <a:schemeClr val="accent3">
                  <a:lumMod val="75000"/>
                </a:schemeClr>
              </a:solidFill>
              <a:cs typeface="Times New Roman" panose="02020603050405020304" pitchFamily="18" charset="0"/>
            </a:endParaRPr>
          </a:p>
        </p:txBody>
      </p:sp>
      <p:pic>
        <p:nvPicPr>
          <p:cNvPr id="12" name="Picture 11"/>
          <p:cNvPicPr/>
          <p:nvPr/>
        </p:nvPicPr>
        <p:blipFill>
          <a:blip r:embed="rId2" cstate="print">
            <a:extLst>
              <a:ext uri="{28A0092B-C50C-407E-A947-70E740481C1C}">
                <a14:useLocalDpi xmlns="" xmlns:a14="http://schemas.microsoft.com/office/drawing/2010/main" val="0"/>
              </a:ext>
            </a:extLst>
          </a:blip>
          <a:stretch>
            <a:fillRect/>
          </a:stretch>
        </p:blipFill>
        <p:spPr>
          <a:xfrm>
            <a:off x="1068947" y="1171977"/>
            <a:ext cx="9852337" cy="4700789"/>
          </a:xfrm>
          <a:prstGeom prst="rect">
            <a:avLst/>
          </a:prstGeom>
        </p:spPr>
      </p:pic>
    </p:spTree>
    <p:extLst>
      <p:ext uri="{BB962C8B-B14F-4D97-AF65-F5344CB8AC3E}">
        <p14:creationId xmlns="" xmlns:p14="http://schemas.microsoft.com/office/powerpoint/2010/main" val="962827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1808" y="22824"/>
            <a:ext cx="1495172" cy="5888579"/>
          </a:xfrm>
        </p:spPr>
        <p:txBody>
          <a:bodyPr/>
          <a:lstStyle/>
          <a:p>
            <a:r>
              <a:rPr lang="en-US" sz="3600" b="1">
                <a:solidFill>
                  <a:schemeClr val="accent3">
                    <a:lumMod val="75000"/>
                  </a:schemeClr>
                </a:solidFill>
                <a:cs typeface="Times New Roman" panose="02020603050405020304" pitchFamily="18" charset="0"/>
              </a:rPr>
              <a:t>5</a:t>
            </a:r>
            <a:r>
              <a:rPr lang="en-US" sz="3600" b="1" smtClean="0">
                <a:solidFill>
                  <a:schemeClr val="accent3">
                    <a:lumMod val="75000"/>
                  </a:schemeClr>
                </a:solidFill>
                <a:cs typeface="Times New Roman" panose="02020603050405020304" pitchFamily="18" charset="0"/>
              </a:rPr>
              <a:t>. </a:t>
            </a:r>
            <a:r>
              <a:rPr lang="vi-VN" sz="3600" b="1" smtClean="0">
                <a:solidFill>
                  <a:schemeClr val="accent3">
                    <a:lumMod val="75000"/>
                  </a:schemeClr>
                </a:solidFill>
                <a:cs typeface="Times New Roman" panose="02020603050405020304" pitchFamily="18" charset="0"/>
              </a:rPr>
              <a:t>SƠ ĐỒ KHÁI QUÁT CPĐT VIỆT NAM</a:t>
            </a:r>
            <a:endParaRPr lang="vi-VN" sz="3600" b="1">
              <a:solidFill>
                <a:schemeClr val="accent3">
                  <a:lumMod val="75000"/>
                </a:schemeClr>
              </a:solidFill>
              <a:cs typeface="Times New Roman" panose="02020603050405020304" pitchFamily="18" charset="0"/>
            </a:endParaRPr>
          </a:p>
        </p:txBody>
      </p:sp>
      <p:pic>
        <p:nvPicPr>
          <p:cNvPr id="4" name="Picture 3"/>
          <p:cNvPicPr/>
          <p:nvPr/>
        </p:nvPicPr>
        <p:blipFill>
          <a:blip r:embed="rId2" cstate="print">
            <a:extLst>
              <a:ext uri="{28A0092B-C50C-407E-A947-70E740481C1C}">
                <a14:useLocalDpi xmlns="" xmlns:a14="http://schemas.microsoft.com/office/drawing/2010/main" val="0"/>
              </a:ext>
            </a:extLst>
          </a:blip>
          <a:stretch>
            <a:fillRect/>
          </a:stretch>
        </p:blipFill>
        <p:spPr>
          <a:xfrm>
            <a:off x="1596980" y="22824"/>
            <a:ext cx="10595020" cy="6835176"/>
          </a:xfrm>
          <a:prstGeom prst="rect">
            <a:avLst/>
          </a:prstGeom>
        </p:spPr>
      </p:pic>
    </p:spTree>
    <p:extLst>
      <p:ext uri="{BB962C8B-B14F-4D97-AF65-F5344CB8AC3E}">
        <p14:creationId xmlns="" xmlns:p14="http://schemas.microsoft.com/office/powerpoint/2010/main" val="1433431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9D7F5018-5A1B-4348-B4C7-F90DA3E7FB84}"/>
              </a:ext>
            </a:extLst>
          </p:cNvPr>
          <p:cNvSpPr>
            <a:spLocks noGrp="1"/>
          </p:cNvSpPr>
          <p:nvPr>
            <p:ph type="body" sz="quarter" idx="10"/>
          </p:nvPr>
        </p:nvSpPr>
        <p:spPr>
          <a:xfrm>
            <a:off x="2552211" y="406315"/>
            <a:ext cx="7087578" cy="700281"/>
          </a:xfrm>
          <a:ln>
            <a:noFill/>
          </a:ln>
        </p:spPr>
        <p:txBody>
          <a:bodyPr/>
          <a:lstStyle/>
          <a:p>
            <a:r>
              <a:rPr lang="en-US" sz="3600" b="1" dirty="0">
                <a:solidFill>
                  <a:srgbClr val="0070C0"/>
                </a:solidFill>
                <a:cs typeface="Segoe UI" panose="020B0502040204020203" pitchFamily="34" charset="0"/>
              </a:rPr>
              <a:t>6</a:t>
            </a:r>
            <a:r>
              <a:rPr lang="en-US" sz="3600" b="1" smtClean="0">
                <a:solidFill>
                  <a:srgbClr val="0070C0"/>
                </a:solidFill>
                <a:cs typeface="Segoe UI" panose="020B0502040204020203" pitchFamily="34" charset="0"/>
              </a:rPr>
              <a:t>. </a:t>
            </a:r>
            <a:r>
              <a:rPr lang="en-US" sz="3600" b="1" dirty="0" smtClean="0">
                <a:solidFill>
                  <a:srgbClr val="0070C0"/>
                </a:solidFill>
                <a:cs typeface="Segoe UI" panose="020B0502040204020203" pitchFamily="34" charset="0"/>
              </a:rPr>
              <a:t>TỔ </a:t>
            </a:r>
            <a:r>
              <a:rPr lang="en-US" sz="3600" b="1">
                <a:solidFill>
                  <a:srgbClr val="0070C0"/>
                </a:solidFill>
                <a:cs typeface="Segoe UI" panose="020B0502040204020203" pitchFamily="34" charset="0"/>
              </a:rPr>
              <a:t>CHỨC </a:t>
            </a:r>
            <a:r>
              <a:rPr lang="en-US" sz="3600" b="1" smtClean="0">
                <a:solidFill>
                  <a:srgbClr val="0070C0"/>
                </a:solidFill>
                <a:cs typeface="Segoe UI" panose="020B0502040204020203" pitchFamily="34" charset="0"/>
              </a:rPr>
              <a:t>THỰC HIỆN</a:t>
            </a:r>
            <a:endParaRPr lang="en-US" sz="3600" b="1" dirty="0">
              <a:solidFill>
                <a:srgbClr val="0070C0"/>
              </a:solidFill>
              <a:cs typeface="Segoe UI" panose="020B0502040204020203" pitchFamily="34" charset="0"/>
            </a:endParaRPr>
          </a:p>
        </p:txBody>
      </p:sp>
      <p:sp>
        <p:nvSpPr>
          <p:cNvPr id="4" name="Rectangle 3"/>
          <p:cNvSpPr/>
          <p:nvPr/>
        </p:nvSpPr>
        <p:spPr>
          <a:xfrm>
            <a:off x="4101845" y="1361889"/>
            <a:ext cx="3724894" cy="1319696"/>
          </a:xfrm>
          <a:prstGeom prst="rect">
            <a:avLst/>
          </a:prstGeom>
          <a:solidFill>
            <a:schemeClr val="accent1">
              <a:lumMod val="20000"/>
              <a:lumOff val="80000"/>
            </a:schemeClr>
          </a:solidFill>
          <a:ln>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err="1" smtClean="0">
                <a:solidFill>
                  <a:schemeClr val="accent3">
                    <a:lumMod val="75000"/>
                  </a:schemeClr>
                </a:solidFill>
                <a:latin typeface="+mj-lt"/>
              </a:rPr>
              <a:t>Ủy</a:t>
            </a:r>
            <a:r>
              <a:rPr lang="en-US" sz="2000" b="1" dirty="0" smtClean="0">
                <a:solidFill>
                  <a:schemeClr val="accent3">
                    <a:lumMod val="75000"/>
                  </a:schemeClr>
                </a:solidFill>
                <a:latin typeface="+mj-lt"/>
              </a:rPr>
              <a:t> ban </a:t>
            </a:r>
            <a:r>
              <a:rPr lang="en-US" sz="2000" b="1" dirty="0" err="1" smtClean="0">
                <a:solidFill>
                  <a:schemeClr val="accent3">
                    <a:lumMod val="75000"/>
                  </a:schemeClr>
                </a:solidFill>
                <a:latin typeface="+mj-lt"/>
              </a:rPr>
              <a:t>quốc</a:t>
            </a:r>
            <a:r>
              <a:rPr lang="en-US" sz="2000" b="1" dirty="0" smtClean="0">
                <a:solidFill>
                  <a:schemeClr val="accent3">
                    <a:lumMod val="75000"/>
                  </a:schemeClr>
                </a:solidFill>
                <a:latin typeface="+mj-lt"/>
              </a:rPr>
              <a:t> </a:t>
            </a:r>
            <a:r>
              <a:rPr lang="en-US" sz="2000" b="1" dirty="0" err="1" smtClean="0">
                <a:solidFill>
                  <a:schemeClr val="accent3">
                    <a:lumMod val="75000"/>
                  </a:schemeClr>
                </a:solidFill>
                <a:latin typeface="+mj-lt"/>
              </a:rPr>
              <a:t>gia</a:t>
            </a:r>
            <a:r>
              <a:rPr lang="en-US" sz="2000" b="1" dirty="0" smtClean="0">
                <a:solidFill>
                  <a:schemeClr val="accent3">
                    <a:lumMod val="75000"/>
                  </a:schemeClr>
                </a:solidFill>
                <a:latin typeface="+mj-lt"/>
              </a:rPr>
              <a:t> </a:t>
            </a:r>
            <a:r>
              <a:rPr lang="en-US" sz="2000" b="1" dirty="0" err="1" smtClean="0">
                <a:solidFill>
                  <a:schemeClr val="accent3">
                    <a:lumMod val="75000"/>
                  </a:schemeClr>
                </a:solidFill>
                <a:latin typeface="+mj-lt"/>
              </a:rPr>
              <a:t>về</a:t>
            </a:r>
            <a:r>
              <a:rPr lang="en-US" sz="2000" b="1" dirty="0" smtClean="0">
                <a:solidFill>
                  <a:schemeClr val="accent3">
                    <a:lumMod val="75000"/>
                  </a:schemeClr>
                </a:solidFill>
                <a:latin typeface="+mj-lt"/>
              </a:rPr>
              <a:t> CPĐT</a:t>
            </a:r>
          </a:p>
          <a:p>
            <a:pPr algn="ctr"/>
            <a:r>
              <a:rPr lang="en-US" altLang="ko-KR" dirty="0" smtClean="0">
                <a:solidFill>
                  <a:srgbClr val="FF0000"/>
                </a:solidFill>
                <a:latin typeface="+mj-lt"/>
                <a:cs typeface="Segoe UI" panose="020B0502040204020203" pitchFamily="34" charset="0"/>
              </a:rPr>
              <a:t>(</a:t>
            </a:r>
            <a:r>
              <a:rPr lang="vi-VN" altLang="ko-KR" dirty="0" smtClean="0">
                <a:solidFill>
                  <a:srgbClr val="FF0000"/>
                </a:solidFill>
                <a:latin typeface="+mj-lt"/>
                <a:cs typeface="Segoe UI" panose="020B0502040204020203" pitchFamily="34" charset="0"/>
              </a:rPr>
              <a:t>Chỉ </a:t>
            </a:r>
            <a:r>
              <a:rPr lang="vi-VN" altLang="ko-KR" dirty="0">
                <a:solidFill>
                  <a:srgbClr val="FF0000"/>
                </a:solidFill>
                <a:latin typeface="+mj-lt"/>
                <a:cs typeface="Segoe UI" panose="020B0502040204020203" pitchFamily="34" charset="0"/>
              </a:rPr>
              <a:t>đạo các bộ, ngành, địa </a:t>
            </a:r>
            <a:r>
              <a:rPr lang="vi-VN" altLang="ko-KR">
                <a:solidFill>
                  <a:srgbClr val="FF0000"/>
                </a:solidFill>
                <a:latin typeface="+mj-lt"/>
                <a:cs typeface="Segoe UI" panose="020B0502040204020203" pitchFamily="34" charset="0"/>
              </a:rPr>
              <a:t>phương </a:t>
            </a:r>
            <a:r>
              <a:rPr lang="en-US" altLang="ko-KR" smtClean="0">
                <a:solidFill>
                  <a:srgbClr val="FF0000"/>
                </a:solidFill>
                <a:latin typeface="+mj-lt"/>
                <a:cs typeface="Segoe UI" panose="020B0502040204020203" pitchFamily="34" charset="0"/>
              </a:rPr>
              <a:t>xây dựng Kiến trúc </a:t>
            </a:r>
            <a:r>
              <a:rPr lang="vi-VN" altLang="ko-KR" smtClean="0">
                <a:solidFill>
                  <a:srgbClr val="FF0000"/>
                </a:solidFill>
                <a:latin typeface="+mj-lt"/>
                <a:cs typeface="Segoe UI" panose="020B0502040204020203" pitchFamily="34" charset="0"/>
              </a:rPr>
              <a:t>CPĐT</a:t>
            </a:r>
            <a:r>
              <a:rPr lang="en-US" altLang="ko-KR" dirty="0" smtClean="0">
                <a:solidFill>
                  <a:srgbClr val="FF0000"/>
                </a:solidFill>
                <a:latin typeface="+mj-lt"/>
                <a:cs typeface="Segoe UI" panose="020B0502040204020203" pitchFamily="34" charset="0"/>
              </a:rPr>
              <a:t>) </a:t>
            </a:r>
            <a:endParaRPr lang="vi-VN" altLang="ko-KR" dirty="0">
              <a:solidFill>
                <a:srgbClr val="FF0000"/>
              </a:solidFill>
              <a:latin typeface="+mj-lt"/>
              <a:cs typeface="Segoe UI" panose="020B0502040204020203" pitchFamily="34" charset="0"/>
            </a:endParaRPr>
          </a:p>
        </p:txBody>
      </p:sp>
      <p:sp>
        <p:nvSpPr>
          <p:cNvPr id="10" name="Rectangle 9"/>
          <p:cNvSpPr/>
          <p:nvPr/>
        </p:nvSpPr>
        <p:spPr>
          <a:xfrm>
            <a:off x="1398410" y="3593626"/>
            <a:ext cx="3405409" cy="1002301"/>
          </a:xfrm>
          <a:prstGeom prst="rect">
            <a:avLst/>
          </a:prstGeom>
          <a:solidFill>
            <a:schemeClr val="accent3">
              <a:lumMod val="60000"/>
              <a:lumOff val="40000"/>
            </a:schemeClr>
          </a:solidFill>
          <a:ln>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smtClean="0">
                <a:solidFill>
                  <a:schemeClr val="accent3">
                    <a:lumMod val="75000"/>
                  </a:schemeClr>
                </a:solidFill>
                <a:latin typeface="+mj-lt"/>
              </a:rPr>
              <a:t>Bộ Thông tin và Truyền thông</a:t>
            </a:r>
            <a:endParaRPr lang="en-US" sz="2000" b="1" dirty="0">
              <a:solidFill>
                <a:schemeClr val="accent3">
                  <a:lumMod val="75000"/>
                </a:schemeClr>
              </a:solidFill>
              <a:latin typeface="+mj-lt"/>
            </a:endParaRPr>
          </a:p>
        </p:txBody>
      </p:sp>
      <p:cxnSp>
        <p:nvCxnSpPr>
          <p:cNvPr id="14" name="Straight Connector 13"/>
          <p:cNvCxnSpPr/>
          <p:nvPr/>
        </p:nvCxnSpPr>
        <p:spPr>
          <a:xfrm flipH="1">
            <a:off x="2808686" y="3159061"/>
            <a:ext cx="7178686"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808686" y="3157322"/>
            <a:ext cx="2034" cy="436304"/>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9973520" y="3170964"/>
            <a:ext cx="13852" cy="512829"/>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955707" y="2689535"/>
            <a:ext cx="13852" cy="467786"/>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968407" y="3584641"/>
            <a:ext cx="3405409" cy="1002301"/>
          </a:xfrm>
          <a:prstGeom prst="rect">
            <a:avLst/>
          </a:prstGeom>
          <a:solidFill>
            <a:schemeClr val="accent3">
              <a:lumMod val="60000"/>
              <a:lumOff val="40000"/>
            </a:schemeClr>
          </a:solidFill>
          <a:ln>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smtClean="0">
                <a:solidFill>
                  <a:schemeClr val="accent3">
                    <a:lumMod val="75000"/>
                  </a:schemeClr>
                </a:solidFill>
                <a:latin typeface="+mj-lt"/>
              </a:rPr>
              <a:t>Các Bộ, ngành, địa phương</a:t>
            </a:r>
            <a:endParaRPr lang="en-US" sz="2000" b="1" dirty="0">
              <a:solidFill>
                <a:schemeClr val="accent3">
                  <a:lumMod val="75000"/>
                </a:schemeClr>
              </a:solidFill>
              <a:latin typeface="+mj-lt"/>
            </a:endParaRPr>
          </a:p>
        </p:txBody>
      </p:sp>
    </p:spTree>
    <p:extLst>
      <p:ext uri="{BB962C8B-B14F-4D97-AF65-F5344CB8AC3E}">
        <p14:creationId xmlns="" xmlns:p14="http://schemas.microsoft.com/office/powerpoint/2010/main" val="176458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76045" y="210206"/>
            <a:ext cx="8976320" cy="84489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en-US" sz="4000" b="1" dirty="0">
              <a:solidFill>
                <a:schemeClr val="accent4">
                  <a:lumMod val="75000"/>
                </a:schemeClr>
              </a:solidFill>
              <a:ea typeface="Tahoma" panose="020B0604030504040204" pitchFamily="34" charset="0"/>
              <a:cs typeface="Tahoma" panose="020B0604030504040204" pitchFamily="34" charset="0"/>
            </a:endParaRPr>
          </a:p>
        </p:txBody>
      </p:sp>
      <p:grpSp>
        <p:nvGrpSpPr>
          <p:cNvPr id="8" name="Group 29"/>
          <p:cNvGrpSpPr/>
          <p:nvPr/>
        </p:nvGrpSpPr>
        <p:grpSpPr>
          <a:xfrm>
            <a:off x="4038847" y="1789490"/>
            <a:ext cx="7827332" cy="724820"/>
            <a:chOff x="2984973" y="1131591"/>
            <a:chExt cx="5611091" cy="576000"/>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2988072" y="1272842"/>
              <a:ext cx="569802" cy="293501"/>
            </a:xfrm>
            <a:prstGeom prst="rect">
              <a:avLst/>
            </a:prstGeom>
            <a:noFill/>
          </p:spPr>
          <p:txBody>
            <a:bodyPr wrap="square" tIns="0" bIns="0" rtlCol="0" anchor="ctr">
              <a:spAutoFit/>
            </a:bodyPr>
            <a:lstStyle/>
            <a:p>
              <a:pPr algn="ctr"/>
              <a:r>
                <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a:t>
              </a:r>
            </a:p>
          </p:txBody>
        </p:sp>
        <p:sp>
          <p:nvSpPr>
            <p:cNvPr id="7" name="TextBox 6"/>
            <p:cNvSpPr txBox="1"/>
            <p:nvPr/>
          </p:nvSpPr>
          <p:spPr bwMode="auto">
            <a:xfrm>
              <a:off x="3667248" y="1228712"/>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2400" b="1" smtClean="0">
                  <a:latin typeface="Times New Roman" panose="02020603050405020304" pitchFamily="18" charset="0"/>
                  <a:cs typeface="Times New Roman" panose="02020603050405020304" pitchFamily="18" charset="0"/>
                </a:rPr>
                <a:t>Thông tư số 39/2017/TT-BTTT ngày 15/12/2017  </a:t>
              </a:r>
              <a:endParaRPr lang="en-US" altLang="ko-KR" sz="2400" b="1" dirty="0">
                <a:latin typeface="Times New Roman" panose="02020603050405020304" pitchFamily="18" charset="0"/>
                <a:cs typeface="Times New Roman" panose="02020603050405020304" pitchFamily="18" charset="0"/>
              </a:endParaRPr>
            </a:p>
          </p:txBody>
        </p:sp>
      </p:grpSp>
      <p:grpSp>
        <p:nvGrpSpPr>
          <p:cNvPr id="9" name="Group 30"/>
          <p:cNvGrpSpPr/>
          <p:nvPr/>
        </p:nvGrpSpPr>
        <p:grpSpPr>
          <a:xfrm>
            <a:off x="4051547" y="3391667"/>
            <a:ext cx="7814632" cy="724820"/>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TextBox 16"/>
            <p:cNvSpPr txBox="1"/>
            <p:nvPr/>
          </p:nvSpPr>
          <p:spPr>
            <a:xfrm>
              <a:off x="2988072" y="2164682"/>
              <a:ext cx="569802" cy="293501"/>
            </a:xfrm>
            <a:prstGeom prst="rect">
              <a:avLst/>
            </a:prstGeom>
            <a:noFill/>
          </p:spPr>
          <p:txBody>
            <a:bodyPr wrap="square" tIns="0" bIns="0" rtlCol="0" anchor="ctr">
              <a:spAutoFit/>
            </a:bodyPr>
            <a:lstStyle/>
            <a:p>
              <a:pPr algn="ct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II</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8" name="TextBox 17"/>
            <p:cNvSpPr txBox="1"/>
            <p:nvPr/>
          </p:nvSpPr>
          <p:spPr bwMode="auto">
            <a:xfrm>
              <a:off x="3667248" y="2120554"/>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2400" b="1" smtClean="0">
                  <a:latin typeface="Times New Roman" panose="02020603050405020304" pitchFamily="18" charset="0"/>
                  <a:cs typeface="Times New Roman" panose="02020603050405020304" pitchFamily="18" charset="0"/>
                </a:rPr>
                <a:t>Quyết định số 1697/QĐ-BTTTT ngày 23/10/2018</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10" name="Group 31"/>
          <p:cNvGrpSpPr/>
          <p:nvPr/>
        </p:nvGrpSpPr>
        <p:grpSpPr>
          <a:xfrm>
            <a:off x="4076947" y="5014846"/>
            <a:ext cx="7820763" cy="72482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2" name="TextBox 21"/>
            <p:cNvSpPr txBox="1"/>
            <p:nvPr/>
          </p:nvSpPr>
          <p:spPr>
            <a:xfrm>
              <a:off x="2988072" y="3056524"/>
              <a:ext cx="569802" cy="293501"/>
            </a:xfrm>
            <a:prstGeom prst="rect">
              <a:avLst/>
            </a:prstGeom>
            <a:noFill/>
          </p:spPr>
          <p:txBody>
            <a:bodyPr wrap="square" tIns="0" bIns="0" rtlCol="0" anchor="ctr">
              <a:spAutoFit/>
            </a:bodyPr>
            <a:lstStyle/>
            <a:p>
              <a:pPr algn="ct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III</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3" name="TextBox 22"/>
            <p:cNvSpPr txBox="1"/>
            <p:nvPr/>
          </p:nvSpPr>
          <p:spPr bwMode="auto">
            <a:xfrm>
              <a:off x="3667248" y="3012396"/>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2400" b="1" smtClean="0">
                  <a:latin typeface="Times New Roman" panose="02020603050405020304" pitchFamily="18" charset="0"/>
                  <a:cs typeface="Times New Roman" panose="02020603050405020304" pitchFamily="18" charset="0"/>
                </a:rPr>
                <a:t>Quyết định số 1705/QĐ-BTTTT ngày 23/10/2018</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24" name="TextBox 23"/>
          <p:cNvSpPr txBox="1"/>
          <p:nvPr/>
        </p:nvSpPr>
        <p:spPr>
          <a:xfrm>
            <a:off x="2396359" y="588580"/>
            <a:ext cx="9396248" cy="954107"/>
          </a:xfrm>
          <a:prstGeom prst="rect">
            <a:avLst/>
          </a:prstGeom>
          <a:solidFill>
            <a:srgbClr val="FDE4DF"/>
          </a:solidFill>
        </p:spPr>
        <p:txBody>
          <a:bodyPr wrap="square" rtlCol="0">
            <a:spAutoFit/>
          </a:bodyPr>
          <a:lstStyle/>
          <a:p>
            <a:pPr algn="ctr"/>
            <a:r>
              <a:rPr lang="en-US" sz="2800" b="1" smtClean="0">
                <a:solidFill>
                  <a:srgbClr val="FF0000"/>
                </a:solidFill>
              </a:rPr>
              <a:t>TIÊU CHUẨN KẾT NỐI </a:t>
            </a:r>
          </a:p>
          <a:p>
            <a:pPr algn="ctr"/>
            <a:r>
              <a:rPr lang="en-US" sz="2800" b="1" smtClean="0">
                <a:solidFill>
                  <a:srgbClr val="000099"/>
                </a:solidFill>
              </a:rPr>
              <a:t>PHỤC VỤ CỔNG DVC QG VÀ HT MỘT CỬA ĐIỆN TỬ </a:t>
            </a:r>
            <a:endParaRPr lang="en-US" sz="2800" b="1">
              <a:solidFill>
                <a:srgbClr val="000099"/>
              </a:solidFill>
            </a:endParaRPr>
          </a:p>
        </p:txBody>
      </p:sp>
      <p:sp>
        <p:nvSpPr>
          <p:cNvPr id="29" name="TextBox 28"/>
          <p:cNvSpPr txBox="1"/>
          <p:nvPr/>
        </p:nvSpPr>
        <p:spPr>
          <a:xfrm>
            <a:off x="4992411" y="5612530"/>
            <a:ext cx="6978869" cy="923330"/>
          </a:xfrm>
          <a:prstGeom prst="rect">
            <a:avLst/>
          </a:prstGeom>
          <a:noFill/>
        </p:spPr>
        <p:txBody>
          <a:bodyPr wrap="square" rtlCol="0">
            <a:spAutoFit/>
          </a:bodyPr>
          <a:lstStyle/>
          <a:p>
            <a:r>
              <a:rPr lang="en-US" i="1" smtClean="0">
                <a:solidFill>
                  <a:srgbClr val="FF0000"/>
                </a:solidFill>
                <a:latin typeface="Times New Roman" panose="02020603050405020304" pitchFamily="18" charset="0"/>
                <a:cs typeface="Times New Roman" panose="02020603050405020304" pitchFamily="18" charset="0"/>
              </a:rPr>
              <a:t>Hướng dẫn kỹ thuật định dạng dữ liệu gói tin phục vụ kết nối Cổng DVCQG với Cổng DVC, HT một cửa điện tử cấp bộ, cấp tỉnh và các CSDLQG, chuyên ngành.</a:t>
            </a:r>
            <a:endParaRPr lang="en-US" i="1">
              <a:solidFill>
                <a:srgbClr val="FF0000"/>
              </a:solidFill>
            </a:endParaRPr>
          </a:p>
        </p:txBody>
      </p:sp>
      <p:sp>
        <p:nvSpPr>
          <p:cNvPr id="30" name="TextBox 29"/>
          <p:cNvSpPr txBox="1"/>
          <p:nvPr/>
        </p:nvSpPr>
        <p:spPr>
          <a:xfrm>
            <a:off x="4992411" y="4025468"/>
            <a:ext cx="6978869" cy="646331"/>
          </a:xfrm>
          <a:prstGeom prst="rect">
            <a:avLst/>
          </a:prstGeom>
          <a:noFill/>
        </p:spPr>
        <p:txBody>
          <a:bodyPr wrap="square" rtlCol="0">
            <a:spAutoFit/>
          </a:bodyPr>
          <a:lstStyle/>
          <a:p>
            <a:r>
              <a:rPr lang="en-US" i="1" smtClean="0">
                <a:solidFill>
                  <a:srgbClr val="FF0000"/>
                </a:solidFill>
                <a:latin typeface="Times New Roman" panose="02020603050405020304" pitchFamily="18" charset="0"/>
                <a:cs typeface="Times New Roman" panose="02020603050405020304" pitchFamily="18" charset="0"/>
              </a:rPr>
              <a:t>Ban hành Bộ tiêu chí, quy định thống nhất về chức năng, tính năng kỹ thuật trong xây dựng Cổng dịch vụ công, Hệ thống một cửa điện tử. </a:t>
            </a:r>
          </a:p>
        </p:txBody>
      </p:sp>
      <p:sp>
        <p:nvSpPr>
          <p:cNvPr id="37" name="TextBox 36"/>
          <p:cNvSpPr txBox="1"/>
          <p:nvPr/>
        </p:nvSpPr>
        <p:spPr>
          <a:xfrm>
            <a:off x="4992411" y="2364835"/>
            <a:ext cx="6978869" cy="646331"/>
          </a:xfrm>
          <a:prstGeom prst="rect">
            <a:avLst/>
          </a:prstGeom>
          <a:noFill/>
        </p:spPr>
        <p:txBody>
          <a:bodyPr wrap="square" rtlCol="0">
            <a:spAutoFit/>
          </a:bodyPr>
          <a:lstStyle/>
          <a:p>
            <a:r>
              <a:rPr lang="en-US" i="1" smtClean="0">
                <a:solidFill>
                  <a:srgbClr val="FF0000"/>
                </a:solidFill>
                <a:latin typeface="Times New Roman" panose="02020603050405020304" pitchFamily="18" charset="0"/>
                <a:cs typeface="Times New Roman" panose="02020603050405020304" pitchFamily="18" charset="0"/>
              </a:rPr>
              <a:t>Ban hành danh mục tiêu chuẩn kỹ thuật về ứng dụng CNTT trong cơ quan nhà nước</a:t>
            </a:r>
          </a:p>
        </p:txBody>
      </p:sp>
    </p:spTree>
    <p:extLst>
      <p:ext uri="{BB962C8B-B14F-4D97-AF65-F5344CB8AC3E}">
        <p14:creationId xmlns="" xmlns:p14="http://schemas.microsoft.com/office/powerpoint/2010/main" val="1249700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 xmlns:p14="http://schemas.microsoft.com/office/powerpoint/2010/main" val="2285220351"/>
              </p:ext>
            </p:extLst>
          </p:nvPr>
        </p:nvGraphicFramePr>
        <p:xfrm>
          <a:off x="2418810" y="1276264"/>
          <a:ext cx="8564500" cy="4903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9"/>
          <p:cNvGrpSpPr/>
          <p:nvPr/>
        </p:nvGrpSpPr>
        <p:grpSpPr>
          <a:xfrm>
            <a:off x="2430817" y="191970"/>
            <a:ext cx="7827332" cy="724820"/>
            <a:chOff x="2984973" y="1131591"/>
            <a:chExt cx="5611091" cy="576000"/>
          </a:xfrm>
        </p:grpSpPr>
        <p:sp>
          <p:nvSpPr>
            <p:cNvPr id="7" name="Round Same Side Corner Rectangle 6"/>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2988072" y="1272842"/>
              <a:ext cx="569802" cy="293501"/>
            </a:xfrm>
            <a:prstGeom prst="rect">
              <a:avLst/>
            </a:prstGeom>
            <a:noFill/>
          </p:spPr>
          <p:txBody>
            <a:bodyPr wrap="square" tIns="0" bIns="0" rtlCol="0" anchor="ctr">
              <a:spAutoFit/>
            </a:bodyPr>
            <a:lstStyle/>
            <a:p>
              <a:pPr algn="ctr"/>
              <a:r>
                <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a:t>
              </a:r>
            </a:p>
          </p:txBody>
        </p:sp>
        <p:sp>
          <p:nvSpPr>
            <p:cNvPr id="10" name="TextBox 9"/>
            <p:cNvSpPr txBox="1"/>
            <p:nvPr/>
          </p:nvSpPr>
          <p:spPr bwMode="auto">
            <a:xfrm>
              <a:off x="3667248" y="1228712"/>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2400" b="1" smtClean="0">
                  <a:latin typeface="Times New Roman" panose="02020603050405020304" pitchFamily="18" charset="0"/>
                  <a:cs typeface="Times New Roman" panose="02020603050405020304" pitchFamily="18" charset="0"/>
                </a:rPr>
                <a:t>Thông tư số 39/2017/TT-BTTT ngày 15/12/2017  </a:t>
              </a:r>
              <a:endParaRPr lang="en-US" altLang="ko-KR" sz="2400" b="1" dirty="0">
                <a:latin typeface="Times New Roman" panose="02020603050405020304" pitchFamily="18" charset="0"/>
                <a:cs typeface="Times New Roman" panose="02020603050405020304" pitchFamily="18" charset="0"/>
              </a:endParaRPr>
            </a:p>
          </p:txBody>
        </p:sp>
      </p:grpSp>
      <p:sp>
        <p:nvSpPr>
          <p:cNvPr id="11" name="TextBox 10"/>
          <p:cNvSpPr txBox="1"/>
          <p:nvPr/>
        </p:nvSpPr>
        <p:spPr>
          <a:xfrm>
            <a:off x="3363361" y="798845"/>
            <a:ext cx="6978869" cy="369332"/>
          </a:xfrm>
          <a:prstGeom prst="rect">
            <a:avLst/>
          </a:prstGeom>
          <a:noFill/>
        </p:spPr>
        <p:txBody>
          <a:bodyPr wrap="square" rtlCol="0">
            <a:spAutoFit/>
          </a:bodyPr>
          <a:lstStyle/>
          <a:p>
            <a:r>
              <a:rPr lang="en-US" i="1" smtClean="0">
                <a:solidFill>
                  <a:srgbClr val="FF0000"/>
                </a:solidFill>
                <a:latin typeface="Times New Roman" panose="02020603050405020304" pitchFamily="18" charset="0"/>
                <a:cs typeface="Times New Roman" panose="02020603050405020304" pitchFamily="18" charset="0"/>
              </a:rPr>
              <a:t>Ban hành danh mục tiêu chuẩn kỹ thuật về ứng dụng CNTT trong CQNN</a:t>
            </a:r>
          </a:p>
        </p:txBody>
      </p:sp>
    </p:spTree>
    <p:extLst>
      <p:ext uri="{BB962C8B-B14F-4D97-AF65-F5344CB8AC3E}">
        <p14:creationId xmlns="" xmlns:p14="http://schemas.microsoft.com/office/powerpoint/2010/main" val="1951203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30"/>
          <p:cNvGrpSpPr/>
          <p:nvPr/>
        </p:nvGrpSpPr>
        <p:grpSpPr>
          <a:xfrm>
            <a:off x="446564" y="238563"/>
            <a:ext cx="7814632" cy="724820"/>
            <a:chOff x="2984973" y="2023433"/>
            <a:chExt cx="5611091" cy="576000"/>
          </a:xfrm>
        </p:grpSpPr>
        <p:sp>
          <p:nvSpPr>
            <p:cNvPr id="13" name="Round Same Side Corner Rectangle 12"/>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5" name="TextBox 14"/>
            <p:cNvSpPr txBox="1"/>
            <p:nvPr/>
          </p:nvSpPr>
          <p:spPr>
            <a:xfrm>
              <a:off x="2988072" y="2164682"/>
              <a:ext cx="569802" cy="293501"/>
            </a:xfrm>
            <a:prstGeom prst="rect">
              <a:avLst/>
            </a:prstGeom>
            <a:noFill/>
          </p:spPr>
          <p:txBody>
            <a:bodyPr wrap="square" tIns="0" bIns="0" rtlCol="0" anchor="ctr">
              <a:spAutoFit/>
            </a:bodyPr>
            <a:lstStyle/>
            <a:p>
              <a:pPr algn="ct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II</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6" name="TextBox 15"/>
            <p:cNvSpPr txBox="1"/>
            <p:nvPr/>
          </p:nvSpPr>
          <p:spPr bwMode="auto">
            <a:xfrm>
              <a:off x="3667248" y="2120554"/>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2400" b="1" smtClean="0">
                  <a:latin typeface="Times New Roman" panose="02020603050405020304" pitchFamily="18" charset="0"/>
                  <a:cs typeface="Times New Roman" panose="02020603050405020304" pitchFamily="18" charset="0"/>
                </a:rPr>
                <a:t>Quyết định số 1697/QĐ-BTTTT ngày 23/10/2018</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17" name="TextBox 16"/>
          <p:cNvSpPr txBox="1"/>
          <p:nvPr/>
        </p:nvSpPr>
        <p:spPr>
          <a:xfrm>
            <a:off x="8263609" y="38580"/>
            <a:ext cx="3784960" cy="1200329"/>
          </a:xfrm>
          <a:prstGeom prst="rect">
            <a:avLst/>
          </a:prstGeom>
          <a:noFill/>
        </p:spPr>
        <p:txBody>
          <a:bodyPr wrap="square" rtlCol="0">
            <a:spAutoFit/>
          </a:bodyPr>
          <a:lstStyle/>
          <a:p>
            <a:r>
              <a:rPr lang="en-US" i="1" smtClean="0">
                <a:solidFill>
                  <a:srgbClr val="FF0000"/>
                </a:solidFill>
                <a:latin typeface="Times New Roman" panose="02020603050405020304" pitchFamily="18" charset="0"/>
                <a:cs typeface="Times New Roman" panose="02020603050405020304" pitchFamily="18" charset="0"/>
              </a:rPr>
              <a:t>Ban hành Bộ tiêu chí, quy định thống nhất về chức năng, tính năng kỹ thuật trong xây dựng Cổng dịch vụ công, Hệ thống một cửa điện tử. </a:t>
            </a:r>
          </a:p>
        </p:txBody>
      </p:sp>
      <p:graphicFrame>
        <p:nvGraphicFramePr>
          <p:cNvPr id="25" name="Diagram 24"/>
          <p:cNvGraphicFramePr/>
          <p:nvPr>
            <p:extLst>
              <p:ext uri="{D42A27DB-BD31-4B8C-83A1-F6EECF244321}">
                <p14:modId xmlns="" xmlns:p14="http://schemas.microsoft.com/office/powerpoint/2010/main" val="1668106154"/>
              </p:ext>
            </p:extLst>
          </p:nvPr>
        </p:nvGraphicFramePr>
        <p:xfrm>
          <a:off x="600821" y="1223535"/>
          <a:ext cx="11445765" cy="5397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951203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 xmlns:p14="http://schemas.microsoft.com/office/powerpoint/2010/main" val="2285220351"/>
              </p:ext>
            </p:extLst>
          </p:nvPr>
        </p:nvGraphicFramePr>
        <p:xfrm>
          <a:off x="2376768" y="2159133"/>
          <a:ext cx="8564500" cy="3495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31"/>
          <p:cNvGrpSpPr/>
          <p:nvPr/>
        </p:nvGrpSpPr>
        <p:grpSpPr>
          <a:xfrm>
            <a:off x="2489885" y="304790"/>
            <a:ext cx="7820763" cy="724820"/>
            <a:chOff x="2984973" y="2915275"/>
            <a:chExt cx="5611091" cy="576000"/>
          </a:xfrm>
        </p:grpSpPr>
        <p:sp>
          <p:nvSpPr>
            <p:cNvPr id="13" name="Round Same Side Corner Rectangle 12"/>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5" name="TextBox 14"/>
            <p:cNvSpPr txBox="1"/>
            <p:nvPr/>
          </p:nvSpPr>
          <p:spPr>
            <a:xfrm>
              <a:off x="2988072" y="3056524"/>
              <a:ext cx="569802" cy="293501"/>
            </a:xfrm>
            <a:prstGeom prst="rect">
              <a:avLst/>
            </a:prstGeom>
            <a:noFill/>
          </p:spPr>
          <p:txBody>
            <a:bodyPr wrap="square" tIns="0" bIns="0" rtlCol="0" anchor="ctr">
              <a:spAutoFit/>
            </a:bodyPr>
            <a:lstStyle/>
            <a:p>
              <a:pPr algn="ct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III</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6" name="TextBox 15"/>
            <p:cNvSpPr txBox="1"/>
            <p:nvPr/>
          </p:nvSpPr>
          <p:spPr bwMode="auto">
            <a:xfrm>
              <a:off x="3667248" y="3012396"/>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2400" b="1" smtClean="0">
                  <a:latin typeface="Times New Roman" panose="02020603050405020304" pitchFamily="18" charset="0"/>
                  <a:cs typeface="Times New Roman" panose="02020603050405020304" pitchFamily="18" charset="0"/>
                </a:rPr>
                <a:t>Quyết định số 1705/QĐ-BTTTT ngày 23/10/2018</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17" name="TextBox 16"/>
          <p:cNvSpPr txBox="1"/>
          <p:nvPr/>
        </p:nvSpPr>
        <p:spPr>
          <a:xfrm>
            <a:off x="3405349" y="944514"/>
            <a:ext cx="6978869" cy="923330"/>
          </a:xfrm>
          <a:prstGeom prst="rect">
            <a:avLst/>
          </a:prstGeom>
          <a:noFill/>
        </p:spPr>
        <p:txBody>
          <a:bodyPr wrap="square" rtlCol="0">
            <a:spAutoFit/>
          </a:bodyPr>
          <a:lstStyle/>
          <a:p>
            <a:r>
              <a:rPr lang="en-US" i="1" smtClean="0">
                <a:solidFill>
                  <a:srgbClr val="FF0000"/>
                </a:solidFill>
                <a:latin typeface="Times New Roman" panose="02020603050405020304" pitchFamily="18" charset="0"/>
                <a:cs typeface="Times New Roman" panose="02020603050405020304" pitchFamily="18" charset="0"/>
              </a:rPr>
              <a:t>Hướng dẫn kỹ thuật định dạng dữ liệu gói tin phục vụ kết nối Cổng DVCQG với Cổng DVC, HT một cửa điện tử cấp bộ, cấp tỉnh và các CSDLQG, chuyên ngành.</a:t>
            </a:r>
            <a:endParaRPr lang="en-US" i="1">
              <a:solidFill>
                <a:srgbClr val="FF0000"/>
              </a:solidFill>
            </a:endParaRPr>
          </a:p>
        </p:txBody>
      </p:sp>
    </p:spTree>
    <p:extLst>
      <p:ext uri="{BB962C8B-B14F-4D97-AF65-F5344CB8AC3E}">
        <p14:creationId xmlns="" xmlns:p14="http://schemas.microsoft.com/office/powerpoint/2010/main" val="1951203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432358" y="570850"/>
            <a:ext cx="12192000" cy="792605"/>
          </a:xfrm>
          <a:prstGeom prst="rect">
            <a:avLst/>
          </a:prstGeom>
        </p:spPr>
        <p:txBody>
          <a:bodyPr/>
          <a:lstStyle/>
          <a:p>
            <a:pPr>
              <a:spcBef>
                <a:spcPts val="0"/>
              </a:spcBef>
            </a:pPr>
            <a:r>
              <a:rPr lang="en-US" sz="3600" b="1" smtClean="0">
                <a:solidFill>
                  <a:srgbClr val="0033CC"/>
                </a:solidFill>
                <a:cs typeface="Times New Roman" panose="02020603050405020304" pitchFamily="18" charset="0"/>
              </a:rPr>
              <a:t> </a:t>
            </a:r>
            <a:r>
              <a:rPr lang="en-US" sz="2800" b="1" smtClean="0">
                <a:solidFill>
                  <a:srgbClr val="0033CC"/>
                </a:solidFill>
                <a:latin typeface="Times New Roman" panose="02020603050405020304" pitchFamily="18" charset="0"/>
                <a:cs typeface="Times New Roman" panose="02020603050405020304" pitchFamily="18" charset="0"/>
              </a:rPr>
              <a:t>Quy chuẩn kỹ thuật quốc gia phục vụ kết nối Cổng DVCQG</a:t>
            </a:r>
          </a:p>
          <a:p>
            <a:pPr>
              <a:spcBef>
                <a:spcPts val="0"/>
              </a:spcBef>
            </a:pPr>
            <a:r>
              <a:rPr lang="en-US" sz="2800" b="1" smtClean="0">
                <a:solidFill>
                  <a:srgbClr val="0033CC"/>
                </a:solidFill>
                <a:latin typeface="Times New Roman" panose="02020603050405020304" pitchFamily="18" charset="0"/>
                <a:cs typeface="Times New Roman" panose="02020603050405020304" pitchFamily="18" charset="0"/>
              </a:rPr>
              <a:t>và HTTT một cửa điện tử</a:t>
            </a:r>
            <a:endParaRPr lang="en-US" sz="3600" b="1" dirty="0">
              <a:solidFill>
                <a:srgbClr val="0033CC"/>
              </a:solidFill>
              <a:cs typeface="Times New Roman" panose="02020603050405020304" pitchFamily="18" charset="0"/>
            </a:endParaRPr>
          </a:p>
        </p:txBody>
      </p:sp>
      <p:grpSp>
        <p:nvGrpSpPr>
          <p:cNvPr id="3" name="Group 2"/>
          <p:cNvGrpSpPr/>
          <p:nvPr/>
        </p:nvGrpSpPr>
        <p:grpSpPr>
          <a:xfrm>
            <a:off x="404913" y="1783842"/>
            <a:ext cx="2527474" cy="3870724"/>
            <a:chOff x="180110" y="1170099"/>
            <a:chExt cx="4544290" cy="4260883"/>
          </a:xfrm>
        </p:grpSpPr>
        <p:sp>
          <p:nvSpPr>
            <p:cNvPr id="35" name="Rectangle: Rounded Corners 34">
              <a:extLst>
                <a:ext uri="{FF2B5EF4-FFF2-40B4-BE49-F238E27FC236}">
                  <a16:creationId xmlns="" xmlns:a16="http://schemas.microsoft.com/office/drawing/2014/main" id="{D917F4B5-22AF-4C44-BD0B-54356F64B742}"/>
                </a:ext>
              </a:extLst>
            </p:cNvPr>
            <p:cNvSpPr/>
            <p:nvPr/>
          </p:nvSpPr>
          <p:spPr>
            <a:xfrm rot="14190664">
              <a:off x="1158969" y="2773632"/>
              <a:ext cx="458994" cy="2170296"/>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 xmlns:a16="http://schemas.microsoft.com/office/drawing/2014/main" id="{F5CB2717-6ED5-45FB-9317-20878003F687}"/>
                </a:ext>
              </a:extLst>
            </p:cNvPr>
            <p:cNvSpPr/>
            <p:nvPr/>
          </p:nvSpPr>
          <p:spPr>
            <a:xfrm rot="18091456">
              <a:off x="2763653" y="3549675"/>
              <a:ext cx="458995" cy="2170296"/>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 xmlns:a16="http://schemas.microsoft.com/office/drawing/2014/main" id="{96DB0671-E809-4F41-8814-C46ADFDA5A13}"/>
                </a:ext>
              </a:extLst>
            </p:cNvPr>
            <p:cNvSpPr/>
            <p:nvPr/>
          </p:nvSpPr>
          <p:spPr>
            <a:xfrm rot="19725368">
              <a:off x="2177159" y="1609496"/>
              <a:ext cx="424472" cy="234681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6">
              <a:extLst>
                <a:ext uri="{FF2B5EF4-FFF2-40B4-BE49-F238E27FC236}">
                  <a16:creationId xmlns="" xmlns:a16="http://schemas.microsoft.com/office/drawing/2014/main" id="{3B8A24D0-1CAB-4E06-AC58-D5EB3250D662}"/>
                </a:ext>
              </a:extLst>
            </p:cNvPr>
            <p:cNvGrpSpPr/>
            <p:nvPr/>
          </p:nvGrpSpPr>
          <p:grpSpPr>
            <a:xfrm>
              <a:off x="1777218" y="2908587"/>
              <a:ext cx="1408465" cy="1523017"/>
              <a:chOff x="1089413" y="2131797"/>
              <a:chExt cx="2968238" cy="2968238"/>
            </a:xfrm>
          </p:grpSpPr>
          <p:sp>
            <p:nvSpPr>
              <p:cNvPr id="16" name="Freeform: Shape 15">
                <a:extLst>
                  <a:ext uri="{FF2B5EF4-FFF2-40B4-BE49-F238E27FC236}">
                    <a16:creationId xmlns=""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5" name="Group 17">
              <a:extLst>
                <a:ext uri="{FF2B5EF4-FFF2-40B4-BE49-F238E27FC236}">
                  <a16:creationId xmlns="" xmlns:a16="http://schemas.microsoft.com/office/drawing/2014/main" id="{DE2D978E-AA94-4CB9-82FF-B9B37356B8B2}"/>
                </a:ext>
              </a:extLst>
            </p:cNvPr>
            <p:cNvGrpSpPr/>
            <p:nvPr/>
          </p:nvGrpSpPr>
          <p:grpSpPr>
            <a:xfrm>
              <a:off x="1777218" y="1170099"/>
              <a:ext cx="1359599" cy="1470177"/>
              <a:chOff x="1089413" y="2131797"/>
              <a:chExt cx="2968238" cy="2968238"/>
            </a:xfrm>
          </p:grpSpPr>
          <p:sp>
            <p:nvSpPr>
              <p:cNvPr id="19" name="Freeform: Shape 18">
                <a:extLst>
                  <a:ext uri="{FF2B5EF4-FFF2-40B4-BE49-F238E27FC236}">
                    <a16:creationId xmlns=""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6" name="Group 20">
              <a:extLst>
                <a:ext uri="{FF2B5EF4-FFF2-40B4-BE49-F238E27FC236}">
                  <a16:creationId xmlns="" xmlns:a16="http://schemas.microsoft.com/office/drawing/2014/main" id="{5AE8B2EC-ABB6-4E39-A97A-DB1C9BE18B3C}"/>
                </a:ext>
              </a:extLst>
            </p:cNvPr>
            <p:cNvGrpSpPr/>
            <p:nvPr/>
          </p:nvGrpSpPr>
          <p:grpSpPr>
            <a:xfrm>
              <a:off x="180110" y="3960805"/>
              <a:ext cx="1359599" cy="1470177"/>
              <a:chOff x="1089413" y="2131797"/>
              <a:chExt cx="2968238" cy="2968238"/>
            </a:xfrm>
          </p:grpSpPr>
          <p:sp>
            <p:nvSpPr>
              <p:cNvPr id="22" name="Freeform: Shape 21">
                <a:extLst>
                  <a:ext uri="{FF2B5EF4-FFF2-40B4-BE49-F238E27FC236}">
                    <a16:creationId xmlns=""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7" name="Group 23">
              <a:extLst>
                <a:ext uri="{FF2B5EF4-FFF2-40B4-BE49-F238E27FC236}">
                  <a16:creationId xmlns="" xmlns:a16="http://schemas.microsoft.com/office/drawing/2014/main" id="{0C9D69F0-C990-4D1C-BCCE-71F3A0BA7632}"/>
                </a:ext>
              </a:extLst>
            </p:cNvPr>
            <p:cNvGrpSpPr/>
            <p:nvPr/>
          </p:nvGrpSpPr>
          <p:grpSpPr>
            <a:xfrm>
              <a:off x="3364801" y="3960805"/>
              <a:ext cx="1359599" cy="1470177"/>
              <a:chOff x="1089413" y="2131797"/>
              <a:chExt cx="2968238" cy="2968238"/>
            </a:xfrm>
          </p:grpSpPr>
          <p:sp>
            <p:nvSpPr>
              <p:cNvPr id="25" name="Freeform: Shape 24">
                <a:extLst>
                  <a:ext uri="{FF2B5EF4-FFF2-40B4-BE49-F238E27FC236}">
                    <a16:creationId xmlns=""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sp>
        <p:nvSpPr>
          <p:cNvPr id="49" name="TextBox 48">
            <a:extLst>
              <a:ext uri="{FF2B5EF4-FFF2-40B4-BE49-F238E27FC236}">
                <a16:creationId xmlns="" xmlns:a16="http://schemas.microsoft.com/office/drawing/2014/main" id="{80AD41F8-D669-4BE0-B128-984F99FA696D}"/>
              </a:ext>
            </a:extLst>
          </p:cNvPr>
          <p:cNvSpPr txBox="1"/>
          <p:nvPr/>
        </p:nvSpPr>
        <p:spPr>
          <a:xfrm>
            <a:off x="3321270" y="1992320"/>
            <a:ext cx="8555420" cy="4093428"/>
          </a:xfrm>
          <a:prstGeom prst="rect">
            <a:avLst/>
          </a:prstGeom>
          <a:noFill/>
        </p:spPr>
        <p:txBody>
          <a:bodyPr wrap="square" rtlCol="0">
            <a:spAutoFit/>
          </a:bodyPr>
          <a:lstStyle/>
          <a:p>
            <a:pPr algn="just"/>
            <a:r>
              <a:rPr lang="en-US" sz="2400" b="1" smtClean="0">
                <a:solidFill>
                  <a:srgbClr val="FF0000"/>
                </a:solidFill>
                <a:latin typeface="+mj-lt"/>
                <a:cs typeface="Times New Roman" panose="02020603050405020304" pitchFamily="18" charset="0"/>
              </a:rPr>
              <a:t>(1) </a:t>
            </a:r>
            <a:r>
              <a:rPr lang="en-US" sz="2400" smtClean="0">
                <a:latin typeface="+mj-lt"/>
                <a:cs typeface="Times New Roman" panose="02020603050405020304" pitchFamily="18" charset="0"/>
              </a:rPr>
              <a:t>Xây dựng dựa trên cơ sở Hướng dẫn kỹ thuật đã ban hành năm 2018 </a:t>
            </a:r>
            <a:r>
              <a:rPr lang="en-US" sz="2400" i="1" smtClean="0">
                <a:latin typeface="+mj-lt"/>
                <a:cs typeface="Times New Roman" panose="02020603050405020304" pitchFamily="18" charset="0"/>
              </a:rPr>
              <a:t>(Quyết định số 1705/QĐ-BTTTT) và bổ sung một số gói tin theo nhu cầu thực tế (ví dụ: đồng bộ, xác thực người dùng).</a:t>
            </a:r>
          </a:p>
          <a:p>
            <a:pPr algn="just">
              <a:spcBef>
                <a:spcPts val="1200"/>
              </a:spcBef>
            </a:pPr>
            <a:r>
              <a:rPr lang="en-US" sz="2400" b="1" smtClean="0">
                <a:solidFill>
                  <a:srgbClr val="FF0000"/>
                </a:solidFill>
                <a:latin typeface="+mj-lt"/>
                <a:cs typeface="Times New Roman" panose="02020603050405020304" pitchFamily="18" charset="0"/>
              </a:rPr>
              <a:t>(2) </a:t>
            </a:r>
            <a:r>
              <a:rPr lang="en-US" sz="2400" smtClean="0">
                <a:latin typeface="+mj-lt"/>
                <a:cs typeface="Times New Roman" panose="02020603050405020304" pitchFamily="18" charset="0"/>
              </a:rPr>
              <a:t>Tiến độ xây dựng  </a:t>
            </a:r>
          </a:p>
          <a:p>
            <a:pPr lvl="1" algn="just">
              <a:lnSpc>
                <a:spcPct val="100000"/>
              </a:lnSpc>
              <a:buFont typeface="Wingdings" panose="05000000000000000000" pitchFamily="2" charset="2"/>
              <a:buChar char="§"/>
            </a:pPr>
            <a:r>
              <a:rPr lang="en-US" sz="2400" smtClean="0">
                <a:latin typeface="+mj-lt"/>
                <a:cs typeface="Times New Roman" panose="02020603050405020304" pitchFamily="18" charset="0"/>
              </a:rPr>
              <a:t> Hoàn thiện dự thảo gửi xin ý kiến (tháng 6/2019);</a:t>
            </a:r>
          </a:p>
          <a:p>
            <a:pPr lvl="1" algn="just">
              <a:lnSpc>
                <a:spcPct val="100000"/>
              </a:lnSpc>
              <a:buFont typeface="Wingdings" panose="05000000000000000000" pitchFamily="2" charset="2"/>
              <a:buChar char="§"/>
            </a:pPr>
            <a:r>
              <a:rPr lang="en-US" sz="2400" smtClean="0">
                <a:latin typeface="+mj-lt"/>
                <a:cs typeface="Times New Roman" panose="02020603050405020304" pitchFamily="18" charset="0"/>
              </a:rPr>
              <a:t> Tổng hợp ý kiến góp ý, tiếp thu (tháng 7-8/2019);</a:t>
            </a:r>
          </a:p>
          <a:p>
            <a:pPr lvl="1" algn="just">
              <a:lnSpc>
                <a:spcPct val="100000"/>
              </a:lnSpc>
              <a:buFont typeface="Wingdings" panose="05000000000000000000" pitchFamily="2" charset="2"/>
              <a:buChar char="§"/>
            </a:pPr>
            <a:r>
              <a:rPr lang="en-US" sz="2400" smtClean="0">
                <a:latin typeface="+mj-lt"/>
                <a:cs typeface="Times New Roman" panose="02020603050405020304" pitchFamily="18" charset="0"/>
              </a:rPr>
              <a:t> Dự kiến ban hành: Quý IV/2019 theo Nghị định số 61/2018/NĐ-CP và Quyết định số 985/QĐ-TTg.</a:t>
            </a:r>
          </a:p>
          <a:p>
            <a:pPr algn="just">
              <a:spcBef>
                <a:spcPts val="1200"/>
              </a:spcBef>
              <a:spcAft>
                <a:spcPts val="600"/>
              </a:spcAft>
            </a:pPr>
            <a:endParaRPr lang="en-US" altLang="ko-KR" sz="2400" dirty="0" smtClean="0">
              <a:solidFill>
                <a:schemeClr val="accent3">
                  <a:lumMod val="75000"/>
                </a:schemeClr>
              </a:solidFill>
              <a:latin typeface="+mj-lt"/>
              <a:cs typeface="Times New Roman" panose="02020603050405020304" pitchFamily="18" charset="0"/>
            </a:endParaRPr>
          </a:p>
        </p:txBody>
      </p:sp>
    </p:spTree>
    <p:extLst>
      <p:ext uri="{BB962C8B-B14F-4D97-AF65-F5344CB8AC3E}">
        <p14:creationId xmlns="" xmlns:p14="http://schemas.microsoft.com/office/powerpoint/2010/main" val="2336992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cstate="print">
            <a:lum bright="-10000" contrast="-10000"/>
            <a:extLst>
              <a:ext uri="{28A0092B-C50C-407E-A947-70E740481C1C}">
                <a14:useLocalDpi xmlns:a14="http://schemas.microsoft.com/office/drawing/2010/main" xmlns="" val="0"/>
              </a:ext>
            </a:extLst>
          </a:blip>
          <a:stretch>
            <a:fillRect/>
          </a:stretch>
        </p:blipFill>
        <p:spPr>
          <a:xfrm>
            <a:off x="203201" y="-2367945"/>
            <a:ext cx="11785599" cy="11689745"/>
          </a:xfrm>
          <a:prstGeom prst="rect">
            <a:avLst/>
          </a:prstGeom>
        </p:spPr>
      </p:pic>
      <p:sp>
        <p:nvSpPr>
          <p:cNvPr id="7" name="Title 5"/>
          <p:cNvSpPr txBox="1">
            <a:spLocks/>
          </p:cNvSpPr>
          <p:nvPr/>
        </p:nvSpPr>
        <p:spPr>
          <a:xfrm>
            <a:off x="0" y="4644136"/>
            <a:ext cx="12192000" cy="685800"/>
          </a:xfrm>
          <a:prstGeom prst="rect">
            <a:avLst/>
          </a:prstGeom>
        </p:spPr>
        <p:txBody>
          <a:bodyPr vert="horz" lIns="121920" tIns="60960" rIns="121920" bIns="60960" rtlCol="0" anchor="ctr">
            <a:normAutofit/>
          </a:bodyPr>
          <a:lstStyle/>
          <a:p>
            <a:pPr algn="ctr">
              <a:lnSpc>
                <a:spcPct val="120000"/>
              </a:lnSpc>
              <a:spcBef>
                <a:spcPct val="20000"/>
              </a:spcBef>
              <a:defRPr/>
            </a:pPr>
            <a:endParaRPr lang="vi-VN" sz="2667" i="1" dirty="0">
              <a:ln w="12700">
                <a:solidFill>
                  <a:srgbClr val="0070C0"/>
                </a:solidFill>
                <a:prstDash val="solid"/>
              </a:ln>
              <a:solidFill>
                <a:srgbClr val="0070C0"/>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
        <p:nvSpPr>
          <p:cNvPr id="8" name="Title 5"/>
          <p:cNvSpPr txBox="1">
            <a:spLocks/>
          </p:cNvSpPr>
          <p:nvPr/>
        </p:nvSpPr>
        <p:spPr>
          <a:xfrm>
            <a:off x="0" y="326136"/>
            <a:ext cx="12192000" cy="685800"/>
          </a:xfrm>
          <a:prstGeom prst="rect">
            <a:avLst/>
          </a:prstGeom>
        </p:spPr>
        <p:txBody>
          <a:bodyPr vert="horz" lIns="121920" tIns="60960" rIns="121920" bIns="60960" rtlCol="0" anchor="ctr">
            <a:noAutofit/>
          </a:bodyPr>
          <a:lstStyle/>
          <a:p>
            <a:pPr algn="ctr">
              <a:spcBef>
                <a:spcPct val="20000"/>
              </a:spcBef>
              <a:defRPr/>
            </a:pPr>
            <a:r>
              <a:rPr lang="en-US" sz="2400" b="1" dirty="0">
                <a:ln w="12700">
                  <a:solidFill>
                    <a:srgbClr val="0070C0"/>
                  </a:solidFill>
                  <a:prstDash val="solid"/>
                </a:ln>
                <a:solidFill>
                  <a:srgbClr val="0070C0"/>
                </a:solidFill>
                <a:effectLst>
                  <a:outerShdw blurRad="41275" dist="20320" dir="1800000" algn="tl" rotWithShape="0">
                    <a:srgbClr val="000000">
                      <a:alpha val="40000"/>
                    </a:srgbClr>
                  </a:outerShdw>
                </a:effectLst>
                <a:latin typeface="Times New Roman" pitchFamily="18" charset="0"/>
                <a:cs typeface="Times New Roman" pitchFamily="18" charset="0"/>
              </a:rPr>
              <a:t>BỘ THÔNG TIN VÀ TRUYỀN THÔNG</a:t>
            </a:r>
          </a:p>
        </p:txBody>
      </p:sp>
      <p:pic>
        <p:nvPicPr>
          <p:cNvPr id="9" name="Picture 6" descr="C:\Users\ml\Google Drive\banner\logo-so.png"/>
          <p:cNvPicPr>
            <a:picLocks noChangeAspect="1" noChangeArrowheads="1"/>
          </p:cNvPicPr>
          <p:nvPr/>
        </p:nvPicPr>
        <p:blipFill>
          <a:blip r:embed="rId4" cstate="print"/>
          <a:srcRect/>
          <a:stretch>
            <a:fillRect/>
          </a:stretch>
        </p:blipFill>
        <p:spPr bwMode="auto">
          <a:xfrm>
            <a:off x="5537200" y="1062736"/>
            <a:ext cx="1066800" cy="1117600"/>
          </a:xfrm>
          <a:prstGeom prst="rect">
            <a:avLst/>
          </a:prstGeom>
          <a:noFill/>
          <a:effectLst/>
        </p:spPr>
      </p:pic>
      <p:sp>
        <p:nvSpPr>
          <p:cNvPr id="10" name="Title 1"/>
          <p:cNvSpPr txBox="1">
            <a:spLocks/>
          </p:cNvSpPr>
          <p:nvPr/>
        </p:nvSpPr>
        <p:spPr>
          <a:xfrm>
            <a:off x="0" y="2586736"/>
            <a:ext cx="12192000" cy="2057400"/>
          </a:xfrm>
          <a:prstGeom prst="rect">
            <a:avLst/>
          </a:prstGeom>
        </p:spPr>
        <p:txBody>
          <a:bodyPr vert="horz" lIns="121920" tIns="60960" rIns="121920" bIns="60960" rtlCol="0" anchor="ctr">
            <a:noAutofit/>
          </a:bodyPr>
          <a:lstStyle/>
          <a:p>
            <a:pPr algn="ctr">
              <a:spcBef>
                <a:spcPct val="20000"/>
              </a:spcBef>
            </a:pPr>
            <a:r>
              <a:rPr lang="vi-VN" sz="3200" b="1" dirty="0" smtClean="0">
                <a:ln w="12700">
                  <a:solidFill>
                    <a:srgbClr val="FF0000"/>
                  </a:solidFill>
                  <a:prstDash val="solid"/>
                </a:ln>
                <a:solidFill>
                  <a:srgbClr val="FF0000"/>
                </a:solidFill>
                <a:effectLst>
                  <a:glow rad="139700">
                    <a:schemeClr val="bg1">
                      <a:alpha val="40000"/>
                    </a:schemeClr>
                  </a:glow>
                  <a:outerShdw blurRad="41275" dist="20320" dir="1800000" algn="tl" rotWithShape="0">
                    <a:srgbClr val="000000">
                      <a:alpha val="40000"/>
                    </a:srgbClr>
                  </a:outerShdw>
                </a:effectLst>
                <a:uFill>
                  <a:solidFill>
                    <a:srgbClr val="FFFF00"/>
                  </a:solidFill>
                </a:uFill>
                <a:latin typeface="Times New Roman" pitchFamily="18" charset="0"/>
                <a:cs typeface="Times New Roman" pitchFamily="18" charset="0"/>
              </a:rPr>
              <a:t>NGHỊ </a:t>
            </a:r>
            <a:r>
              <a:rPr lang="vi-VN" sz="3200" b="1" dirty="0">
                <a:ln w="12700">
                  <a:solidFill>
                    <a:srgbClr val="FF0000"/>
                  </a:solidFill>
                  <a:prstDash val="solid"/>
                </a:ln>
                <a:solidFill>
                  <a:srgbClr val="FF0000"/>
                </a:solidFill>
                <a:effectLst>
                  <a:glow rad="139700">
                    <a:schemeClr val="bg1">
                      <a:alpha val="40000"/>
                    </a:schemeClr>
                  </a:glow>
                  <a:outerShdw blurRad="41275" dist="20320" dir="1800000" algn="tl" rotWithShape="0">
                    <a:srgbClr val="000000">
                      <a:alpha val="40000"/>
                    </a:srgbClr>
                  </a:outerShdw>
                </a:effectLst>
                <a:uFill>
                  <a:solidFill>
                    <a:srgbClr val="FFFF00"/>
                  </a:solidFill>
                </a:uFill>
                <a:latin typeface="Times New Roman" pitchFamily="18" charset="0"/>
                <a:cs typeface="Times New Roman" pitchFamily="18" charset="0"/>
              </a:rPr>
              <a:t>QUYẾT 17/NQ-CP &amp; ĐỊNH HƯỚNG </a:t>
            </a:r>
          </a:p>
          <a:p>
            <a:pPr algn="ctr">
              <a:spcBef>
                <a:spcPct val="20000"/>
              </a:spcBef>
            </a:pPr>
            <a:r>
              <a:rPr lang="vi-VN" sz="3200" b="1" dirty="0" smtClean="0">
                <a:ln w="12700">
                  <a:solidFill>
                    <a:srgbClr val="FF0000"/>
                  </a:solidFill>
                  <a:prstDash val="solid"/>
                </a:ln>
                <a:solidFill>
                  <a:srgbClr val="FF0000"/>
                </a:solidFill>
                <a:effectLst>
                  <a:glow rad="139700">
                    <a:schemeClr val="bg1">
                      <a:alpha val="40000"/>
                    </a:schemeClr>
                  </a:glow>
                  <a:outerShdw blurRad="41275" dist="20320" dir="1800000" algn="tl" rotWithShape="0">
                    <a:srgbClr val="000000">
                      <a:alpha val="40000"/>
                    </a:srgbClr>
                  </a:outerShdw>
                </a:effectLst>
                <a:uFill>
                  <a:solidFill>
                    <a:srgbClr val="FFFF00"/>
                  </a:solidFill>
                </a:uFill>
                <a:latin typeface="Times New Roman" pitchFamily="18" charset="0"/>
                <a:cs typeface="Times New Roman" pitchFamily="18" charset="0"/>
              </a:rPr>
              <a:t>PHÁT </a:t>
            </a:r>
            <a:r>
              <a:rPr lang="vi-VN" sz="3200" b="1" dirty="0">
                <a:ln w="12700">
                  <a:solidFill>
                    <a:srgbClr val="FF0000"/>
                  </a:solidFill>
                  <a:prstDash val="solid"/>
                </a:ln>
                <a:solidFill>
                  <a:srgbClr val="FF0000"/>
                </a:solidFill>
                <a:effectLst>
                  <a:glow rad="139700">
                    <a:schemeClr val="bg1">
                      <a:alpha val="40000"/>
                    </a:schemeClr>
                  </a:glow>
                  <a:outerShdw blurRad="41275" dist="20320" dir="1800000" algn="tl" rotWithShape="0">
                    <a:srgbClr val="000000">
                      <a:alpha val="40000"/>
                    </a:srgbClr>
                  </a:outerShdw>
                </a:effectLst>
                <a:uFill>
                  <a:solidFill>
                    <a:srgbClr val="FFFF00"/>
                  </a:solidFill>
                </a:uFill>
                <a:latin typeface="Times New Roman" pitchFamily="18" charset="0"/>
                <a:cs typeface="Times New Roman" pitchFamily="18" charset="0"/>
              </a:rPr>
              <a:t>TRIỂN CPĐT VIỆT NAM</a:t>
            </a:r>
          </a:p>
          <a:p>
            <a:pPr algn="ctr"/>
            <a:endParaRPr lang="en-US" sz="32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6202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800"/>
                                  </p:stCondLst>
                                  <p:childTnLst>
                                    <p:animRot by="-21600000">
                                      <p:cBhvr>
                                        <p:cTn id="6" dur="145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76045" y="210206"/>
            <a:ext cx="8976320" cy="84489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4000" b="1" smtClean="0">
                <a:solidFill>
                  <a:schemeClr val="accent4">
                    <a:lumMod val="75000"/>
                  </a:schemeClr>
                </a:solidFill>
                <a:ea typeface="Tahoma" panose="020B0604030504040204" pitchFamily="34" charset="0"/>
                <a:cs typeface="Tahoma" panose="020B0604030504040204" pitchFamily="34" charset="0"/>
              </a:rPr>
              <a:t>NỘI DUNG CHÍNH</a:t>
            </a:r>
            <a:endParaRPr lang="en-US" sz="4000" b="1" dirty="0">
              <a:solidFill>
                <a:schemeClr val="accent4">
                  <a:lumMod val="75000"/>
                </a:schemeClr>
              </a:solidFill>
              <a:ea typeface="Tahoma" panose="020B0604030504040204" pitchFamily="34" charset="0"/>
              <a:cs typeface="Tahoma" panose="020B0604030504040204" pitchFamily="34" charset="0"/>
            </a:endParaRPr>
          </a:p>
        </p:txBody>
      </p:sp>
      <p:grpSp>
        <p:nvGrpSpPr>
          <p:cNvPr id="30" name="Group 29"/>
          <p:cNvGrpSpPr/>
          <p:nvPr/>
        </p:nvGrpSpPr>
        <p:grpSpPr>
          <a:xfrm>
            <a:off x="4038847" y="2304498"/>
            <a:ext cx="7340565" cy="724820"/>
            <a:chOff x="2984973" y="1131591"/>
            <a:chExt cx="5611091" cy="576000"/>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2988072" y="1272842"/>
              <a:ext cx="569802" cy="293501"/>
            </a:xfrm>
            <a:prstGeom prst="rect">
              <a:avLst/>
            </a:prstGeom>
            <a:noFill/>
          </p:spPr>
          <p:txBody>
            <a:bodyPr wrap="square" tIns="0" bIns="0" rtlCol="0" anchor="ctr">
              <a:spAutoFit/>
            </a:bodyPr>
            <a:lstStyle/>
            <a:p>
              <a:pPr algn="ctr"/>
              <a:r>
                <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a:t>
              </a:r>
            </a:p>
          </p:txBody>
        </p:sp>
        <p:sp>
          <p:nvSpPr>
            <p:cNvPr id="7" name="TextBox 6"/>
            <p:cNvSpPr txBox="1"/>
            <p:nvPr/>
          </p:nvSpPr>
          <p:spPr bwMode="auto">
            <a:xfrm>
              <a:off x="3667248" y="1228712"/>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Sự cần thiết của Khung Kiến trúc CPĐT</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31" name="Group 30"/>
          <p:cNvGrpSpPr/>
          <p:nvPr/>
        </p:nvGrpSpPr>
        <p:grpSpPr>
          <a:xfrm>
            <a:off x="4051547" y="3339117"/>
            <a:ext cx="7340565" cy="724820"/>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TextBox 16"/>
            <p:cNvSpPr txBox="1"/>
            <p:nvPr/>
          </p:nvSpPr>
          <p:spPr>
            <a:xfrm>
              <a:off x="2988072" y="2164682"/>
              <a:ext cx="569802" cy="293501"/>
            </a:xfrm>
            <a:prstGeom prst="rect">
              <a:avLst/>
            </a:prstGeom>
            <a:noFill/>
          </p:spPr>
          <p:txBody>
            <a:bodyPr wrap="square" tIns="0" bIns="0" rtlCol="0" anchor="ctr">
              <a:spAutoFit/>
            </a:bodyPr>
            <a:lstStyle/>
            <a:p>
              <a:pPr algn="ct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II</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8" name="TextBox 17"/>
            <p:cNvSpPr txBox="1"/>
            <p:nvPr/>
          </p:nvSpPr>
          <p:spPr bwMode="auto">
            <a:xfrm>
              <a:off x="3667248" y="2120554"/>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Khung Kiến trúc CPĐT Việt Nam, V1.0</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32" name="Group 31"/>
          <p:cNvGrpSpPr/>
          <p:nvPr/>
        </p:nvGrpSpPr>
        <p:grpSpPr>
          <a:xfrm>
            <a:off x="4076947" y="4363226"/>
            <a:ext cx="7340565" cy="72482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2" name="TextBox 21"/>
            <p:cNvSpPr txBox="1"/>
            <p:nvPr/>
          </p:nvSpPr>
          <p:spPr>
            <a:xfrm>
              <a:off x="2988072" y="3056524"/>
              <a:ext cx="569802" cy="293501"/>
            </a:xfrm>
            <a:prstGeom prst="rect">
              <a:avLst/>
            </a:prstGeom>
            <a:noFill/>
          </p:spPr>
          <p:txBody>
            <a:bodyPr wrap="square" tIns="0" bIns="0" rtlCol="0" anchor="ctr">
              <a:spAutoFit/>
            </a:bodyPr>
            <a:lstStyle/>
            <a:p>
              <a:pPr algn="ct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III</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3" name="TextBox 22"/>
            <p:cNvSpPr txBox="1"/>
            <p:nvPr/>
          </p:nvSpPr>
          <p:spPr bwMode="auto">
            <a:xfrm>
              <a:off x="3667248" y="3012396"/>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Kết quả triển khai Khung Kiến trúc 1.0</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33" name="Group 32"/>
          <p:cNvGrpSpPr/>
          <p:nvPr/>
        </p:nvGrpSpPr>
        <p:grpSpPr>
          <a:xfrm>
            <a:off x="4076947" y="5387335"/>
            <a:ext cx="7340565" cy="724820"/>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7" name="TextBox 26"/>
            <p:cNvSpPr txBox="1"/>
            <p:nvPr/>
          </p:nvSpPr>
          <p:spPr>
            <a:xfrm>
              <a:off x="2988072" y="3948366"/>
              <a:ext cx="569802" cy="293501"/>
            </a:xfrm>
            <a:prstGeom prst="rect">
              <a:avLst/>
            </a:prstGeom>
            <a:noFill/>
          </p:spPr>
          <p:txBody>
            <a:bodyPr wrap="square" tIns="0" bIns="0" rtlCol="0" anchor="ctr">
              <a:spAutoFit/>
            </a:bodyPr>
            <a:lstStyle/>
            <a:p>
              <a:pPr algn="ct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IV</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8" name="TextBox 27"/>
            <p:cNvSpPr txBox="1"/>
            <p:nvPr/>
          </p:nvSpPr>
          <p:spPr bwMode="auto">
            <a:xfrm>
              <a:off x="3667248" y="3904238"/>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Khung Kiến trúc CPĐT Việt Nam, </a:t>
              </a:r>
              <a:r>
                <a:rPr lang="en-US" altLang="ko-KR" sz="2400" b="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V2.0</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2" name="TextBox 1">
            <a:extLst>
              <a:ext uri="{FF2B5EF4-FFF2-40B4-BE49-F238E27FC236}">
                <a16:creationId xmlns:a16="http://schemas.microsoft.com/office/drawing/2014/main" xmlns="" id="{1C5ED24D-E669-B540-8A6F-2D90CE07F41C}"/>
              </a:ext>
            </a:extLst>
          </p:cNvPr>
          <p:cNvSpPr txBox="1"/>
          <p:nvPr/>
        </p:nvSpPr>
        <p:spPr>
          <a:xfrm>
            <a:off x="1386673" y="3195376"/>
            <a:ext cx="184731" cy="369332"/>
          </a:xfrm>
          <a:prstGeom prst="rect">
            <a:avLst/>
          </a:prstGeom>
          <a:noFill/>
        </p:spPr>
        <p:txBody>
          <a:bodyPr wrap="none" rtlCol="0">
            <a:spAutoFit/>
          </a:bodyPr>
          <a:lstStyle/>
          <a:p>
            <a:endParaRPr lang="en-US" b="1"/>
          </a:p>
        </p:txBody>
      </p:sp>
      <p:sp>
        <p:nvSpPr>
          <p:cNvPr id="24" name="TextBox 23"/>
          <p:cNvSpPr txBox="1"/>
          <p:nvPr/>
        </p:nvSpPr>
        <p:spPr>
          <a:xfrm>
            <a:off x="3888827" y="1261242"/>
            <a:ext cx="7180042" cy="523220"/>
          </a:xfrm>
          <a:prstGeom prst="rect">
            <a:avLst/>
          </a:prstGeom>
          <a:solidFill>
            <a:srgbClr val="FDE4DF"/>
          </a:solidFill>
        </p:spPr>
        <p:txBody>
          <a:bodyPr wrap="none" rtlCol="0">
            <a:spAutoFit/>
          </a:bodyPr>
          <a:lstStyle/>
          <a:p>
            <a:r>
              <a:rPr lang="en-US" sz="2800" b="1" smtClean="0">
                <a:solidFill>
                  <a:srgbClr val="FF0000"/>
                </a:solidFill>
              </a:rPr>
              <a:t>KHUNG KIẾN TRÚC CHÍNH PHỦ ĐIỆN TỬ</a:t>
            </a:r>
            <a:endParaRPr lang="en-US" sz="2800" b="1">
              <a:solidFill>
                <a:srgbClr val="FF0000"/>
              </a:solidFill>
            </a:endParaRPr>
          </a:p>
        </p:txBody>
      </p:sp>
    </p:spTree>
    <p:extLst>
      <p:ext uri="{BB962C8B-B14F-4D97-AF65-F5344CB8AC3E}">
        <p14:creationId xmlns="" xmlns:p14="http://schemas.microsoft.com/office/powerpoint/2010/main" val="1249700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76045" y="0"/>
            <a:ext cx="8976320" cy="84489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smtClean="0">
                <a:solidFill>
                  <a:schemeClr val="accent4">
                    <a:lumMod val="75000"/>
                  </a:schemeClr>
                </a:solidFill>
                <a:ea typeface="Tahoma" panose="020B0604030504040204" pitchFamily="34" charset="0"/>
                <a:cs typeface="Tahoma" panose="020B0604030504040204" pitchFamily="34" charset="0"/>
              </a:rPr>
              <a:t>NỘI DUNG</a:t>
            </a:r>
            <a:endParaRPr lang="en-US" sz="3600" b="1" dirty="0">
              <a:solidFill>
                <a:schemeClr val="accent4">
                  <a:lumMod val="75000"/>
                </a:schemeClr>
              </a:solidFill>
              <a:ea typeface="Tahoma" panose="020B0604030504040204" pitchFamily="34" charset="0"/>
              <a:cs typeface="Tahoma" panose="020B0604030504040204" pitchFamily="34" charset="0"/>
            </a:endParaRPr>
          </a:p>
        </p:txBody>
      </p:sp>
      <p:grpSp>
        <p:nvGrpSpPr>
          <p:cNvPr id="8" name="Group 29"/>
          <p:cNvGrpSpPr/>
          <p:nvPr/>
        </p:nvGrpSpPr>
        <p:grpSpPr>
          <a:xfrm>
            <a:off x="4186330" y="725412"/>
            <a:ext cx="7340565" cy="724820"/>
            <a:chOff x="2984973" y="1131591"/>
            <a:chExt cx="5611091" cy="576000"/>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2988072" y="1272842"/>
              <a:ext cx="569802" cy="293501"/>
            </a:xfrm>
            <a:prstGeom prst="rect">
              <a:avLst/>
            </a:prstGeom>
            <a:noFill/>
          </p:spPr>
          <p:txBody>
            <a:bodyPr wrap="square" tIns="0" bIns="0" rtlCol="0" anchor="ctr">
              <a:spAutoFit/>
            </a:bodyPr>
            <a:lstStyle/>
            <a:p>
              <a:pPr algn="ct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1</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p:cNvSpPr txBox="1"/>
            <p:nvPr/>
          </p:nvSpPr>
          <p:spPr bwMode="auto">
            <a:xfrm>
              <a:off x="3667248" y="1228712"/>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Tồn</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tại</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9" name="Group 30"/>
          <p:cNvGrpSpPr/>
          <p:nvPr/>
        </p:nvGrpSpPr>
        <p:grpSpPr>
          <a:xfrm>
            <a:off x="4199030" y="1558315"/>
            <a:ext cx="7340565" cy="724820"/>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TextBox 16"/>
            <p:cNvSpPr txBox="1"/>
            <p:nvPr/>
          </p:nvSpPr>
          <p:spPr>
            <a:xfrm>
              <a:off x="2988072" y="2164682"/>
              <a:ext cx="569802" cy="293501"/>
            </a:xfrm>
            <a:prstGeom prst="rect">
              <a:avLst/>
            </a:prstGeom>
            <a:noFill/>
          </p:spPr>
          <p:txBody>
            <a:bodyPr wrap="square" tIns="0" bIns="0" rtlCol="0" anchor="ctr">
              <a:spAutoFit/>
            </a:bodyPr>
            <a:lstStyle/>
            <a:p>
              <a:pPr algn="ct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2</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8" name="TextBox 17"/>
            <p:cNvSpPr txBox="1"/>
            <p:nvPr/>
          </p:nvSpPr>
          <p:spPr bwMode="auto">
            <a:xfrm>
              <a:off x="3667248" y="2120554"/>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Tầm</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nhìn</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10" name="Group 31"/>
          <p:cNvGrpSpPr/>
          <p:nvPr/>
        </p:nvGrpSpPr>
        <p:grpSpPr>
          <a:xfrm>
            <a:off x="4214598" y="2409654"/>
            <a:ext cx="7340565" cy="72482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2" name="TextBox 21"/>
            <p:cNvSpPr txBox="1"/>
            <p:nvPr/>
          </p:nvSpPr>
          <p:spPr>
            <a:xfrm>
              <a:off x="2988072" y="3056524"/>
              <a:ext cx="569802" cy="293501"/>
            </a:xfrm>
            <a:prstGeom prst="rect">
              <a:avLst/>
            </a:prstGeom>
            <a:noFill/>
          </p:spPr>
          <p:txBody>
            <a:bodyPr wrap="square" tIns="0" bIns="0" rtlCol="0" anchor="ctr">
              <a:spAutoFit/>
            </a:bodyPr>
            <a:lstStyle/>
            <a:p>
              <a:pPr algn="ct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3</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3" name="TextBox 22"/>
            <p:cNvSpPr txBox="1"/>
            <p:nvPr/>
          </p:nvSpPr>
          <p:spPr bwMode="auto">
            <a:xfrm>
              <a:off x="3667248" y="3012396"/>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Mục</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tiêu</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11" name="Group 32"/>
          <p:cNvGrpSpPr/>
          <p:nvPr/>
        </p:nvGrpSpPr>
        <p:grpSpPr>
          <a:xfrm>
            <a:off x="4217466" y="3260993"/>
            <a:ext cx="7340565" cy="724820"/>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7" name="TextBox 26"/>
            <p:cNvSpPr txBox="1"/>
            <p:nvPr/>
          </p:nvSpPr>
          <p:spPr>
            <a:xfrm>
              <a:off x="2988072" y="3948366"/>
              <a:ext cx="569802" cy="293501"/>
            </a:xfrm>
            <a:prstGeom prst="rect">
              <a:avLst/>
            </a:prstGeom>
            <a:noFill/>
          </p:spPr>
          <p:txBody>
            <a:bodyPr wrap="square" tIns="0" bIns="0" rtlCol="0" anchor="ctr">
              <a:spAutoFit/>
            </a:bodyPr>
            <a:lstStyle/>
            <a:p>
              <a:pPr algn="ct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4</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8" name="TextBox 27"/>
            <p:cNvSpPr txBox="1"/>
            <p:nvPr/>
          </p:nvSpPr>
          <p:spPr bwMode="auto">
            <a:xfrm>
              <a:off x="3667248" y="3904238"/>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Nguyên</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tắc</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2" name="TextBox 1">
            <a:extLst>
              <a:ext uri="{FF2B5EF4-FFF2-40B4-BE49-F238E27FC236}">
                <a16:creationId xmlns="" xmlns:a16="http://schemas.microsoft.com/office/drawing/2014/main" id="{1C5ED24D-E669-B540-8A6F-2D90CE07F41C}"/>
              </a:ext>
            </a:extLst>
          </p:cNvPr>
          <p:cNvSpPr txBox="1"/>
          <p:nvPr/>
        </p:nvSpPr>
        <p:spPr>
          <a:xfrm>
            <a:off x="1386673" y="3195376"/>
            <a:ext cx="184731" cy="369332"/>
          </a:xfrm>
          <a:prstGeom prst="rect">
            <a:avLst/>
          </a:prstGeom>
          <a:noFill/>
        </p:spPr>
        <p:txBody>
          <a:bodyPr wrap="none" rtlCol="0">
            <a:spAutoFit/>
          </a:bodyPr>
          <a:lstStyle/>
          <a:p>
            <a:endParaRPr lang="en-US" b="1"/>
          </a:p>
        </p:txBody>
      </p:sp>
      <p:grpSp>
        <p:nvGrpSpPr>
          <p:cNvPr id="12" name="Group 33">
            <a:extLst>
              <a:ext uri="{FF2B5EF4-FFF2-40B4-BE49-F238E27FC236}">
                <a16:creationId xmlns="" xmlns:a16="http://schemas.microsoft.com/office/drawing/2014/main" id="{611A0AB2-1AF1-C74D-9A37-E77CEC6A6513}"/>
              </a:ext>
            </a:extLst>
          </p:cNvPr>
          <p:cNvGrpSpPr/>
          <p:nvPr/>
        </p:nvGrpSpPr>
        <p:grpSpPr>
          <a:xfrm>
            <a:off x="4214598" y="4085422"/>
            <a:ext cx="7340565" cy="724820"/>
            <a:chOff x="2984973" y="3807117"/>
            <a:chExt cx="5611091" cy="576000"/>
          </a:xfrm>
        </p:grpSpPr>
        <p:sp>
          <p:nvSpPr>
            <p:cNvPr id="35" name="Round Same Side Corner Rectangle 34">
              <a:extLst>
                <a:ext uri="{FF2B5EF4-FFF2-40B4-BE49-F238E27FC236}">
                  <a16:creationId xmlns="" xmlns:a16="http://schemas.microsoft.com/office/drawing/2014/main" id="{6E8D8176-BAFF-A64F-A8FD-473B1F5301D2}"/>
                </a:ext>
              </a:extLst>
            </p:cNvPr>
            <p:cNvSpPr/>
            <p:nvPr/>
          </p:nvSpPr>
          <p:spPr>
            <a:xfrm rot="5400000">
              <a:off x="5719936" y="1435013"/>
              <a:ext cx="432048" cy="5320208"/>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6" name="AutoShape 92">
              <a:extLst>
                <a:ext uri="{FF2B5EF4-FFF2-40B4-BE49-F238E27FC236}">
                  <a16:creationId xmlns="" xmlns:a16="http://schemas.microsoft.com/office/drawing/2014/main" id="{FE9BFC8D-28A2-3E48-A1C7-F8708D341448}"/>
                </a:ext>
              </a:extLst>
            </p:cNvPr>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 xmlns:a16="http://schemas.microsoft.com/office/drawing/2014/main" id="{696F45BC-A689-D145-B011-7309F1056AC3}"/>
                </a:ext>
              </a:extLst>
            </p:cNvPr>
            <p:cNvSpPr txBox="1"/>
            <p:nvPr/>
          </p:nvSpPr>
          <p:spPr>
            <a:xfrm>
              <a:off x="2988072" y="3948368"/>
              <a:ext cx="569802" cy="293501"/>
            </a:xfrm>
            <a:prstGeom prst="rect">
              <a:avLst/>
            </a:prstGeom>
            <a:noFill/>
          </p:spPr>
          <p:txBody>
            <a:bodyPr wrap="square" tIns="0" bIns="0" rtlCol="0" anchor="ctr">
              <a:spAutoFit/>
            </a:bodyPr>
            <a:lstStyle/>
            <a:p>
              <a:pPr algn="ct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 xmlns:a16="http://schemas.microsoft.com/office/drawing/2014/main" id="{F77A7C11-95F9-034D-9160-5E704759CCCB}"/>
                </a:ext>
              </a:extLst>
            </p:cNvPr>
            <p:cNvSpPr txBox="1"/>
            <p:nvPr/>
          </p:nvSpPr>
          <p:spPr bwMode="auto">
            <a:xfrm>
              <a:off x="3667248" y="3904238"/>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Phương</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châm</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thực</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hiện</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13" name="Group 43">
            <a:extLst>
              <a:ext uri="{FF2B5EF4-FFF2-40B4-BE49-F238E27FC236}">
                <a16:creationId xmlns="" xmlns:a16="http://schemas.microsoft.com/office/drawing/2014/main" id="{611A0AB2-1AF1-C74D-9A37-E77CEC6A6513}"/>
              </a:ext>
            </a:extLst>
          </p:cNvPr>
          <p:cNvGrpSpPr/>
          <p:nvPr/>
        </p:nvGrpSpPr>
        <p:grpSpPr>
          <a:xfrm>
            <a:off x="4213371" y="4942173"/>
            <a:ext cx="7340565" cy="724820"/>
            <a:chOff x="2984973" y="3807117"/>
            <a:chExt cx="5611091" cy="576000"/>
          </a:xfrm>
        </p:grpSpPr>
        <p:sp>
          <p:nvSpPr>
            <p:cNvPr id="45" name="Round Same Side Corner Rectangle 44">
              <a:extLst>
                <a:ext uri="{FF2B5EF4-FFF2-40B4-BE49-F238E27FC236}">
                  <a16:creationId xmlns="" xmlns:a16="http://schemas.microsoft.com/office/drawing/2014/main" id="{6E8D8176-BAFF-A64F-A8FD-473B1F5301D2}"/>
                </a:ext>
              </a:extLst>
            </p:cNvPr>
            <p:cNvSpPr/>
            <p:nvPr/>
          </p:nvSpPr>
          <p:spPr>
            <a:xfrm rot="5400000">
              <a:off x="5719936" y="1435013"/>
              <a:ext cx="432048" cy="5320208"/>
            </a:xfrm>
            <a:prstGeom prst="round2SameRect">
              <a:avLst>
                <a:gd name="adj1" fmla="val 50000"/>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6" name="AutoShape 92">
              <a:extLst>
                <a:ext uri="{FF2B5EF4-FFF2-40B4-BE49-F238E27FC236}">
                  <a16:creationId xmlns="" xmlns:a16="http://schemas.microsoft.com/office/drawing/2014/main" id="{FE9BFC8D-28A2-3E48-A1C7-F8708D341448}"/>
                </a:ext>
              </a:extLst>
            </p:cNvPr>
            <p:cNvSpPr>
              <a:spLocks noChangeAspect="1" noChangeArrowheads="1"/>
            </p:cNvSpPr>
            <p:nvPr/>
          </p:nvSpPr>
          <p:spPr bwMode="auto">
            <a:xfrm rot="16200000" flipH="1">
              <a:off x="2984973" y="3807117"/>
              <a:ext cx="576000" cy="576000"/>
            </a:xfrm>
            <a:prstGeom prst="ellipse">
              <a:avLst/>
            </a:prstGeom>
            <a:solidFill>
              <a:schemeClr val="bg1"/>
            </a:solidFill>
            <a:ln w="50800">
              <a:solidFill>
                <a:srgbClr val="00B0F0"/>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 xmlns:a16="http://schemas.microsoft.com/office/drawing/2014/main" id="{696F45BC-A689-D145-B011-7309F1056AC3}"/>
                </a:ext>
              </a:extLst>
            </p:cNvPr>
            <p:cNvSpPr txBox="1"/>
            <p:nvPr/>
          </p:nvSpPr>
          <p:spPr>
            <a:xfrm>
              <a:off x="2988072" y="3948368"/>
              <a:ext cx="569802" cy="293501"/>
            </a:xfrm>
            <a:prstGeom prst="rect">
              <a:avLst/>
            </a:prstGeom>
            <a:noFill/>
          </p:spPr>
          <p:txBody>
            <a:bodyPr wrap="square" tIns="0" bIns="0" rtlCol="0" anchor="ctr">
              <a:spAutoFit/>
            </a:bodyPr>
            <a:lstStyle/>
            <a:p>
              <a:pPr algn="ctr"/>
              <a:r>
                <a:rPr lang="en-US" altLang="ko-KR" sz="2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6</a:t>
              </a:r>
            </a:p>
          </p:txBody>
        </p:sp>
        <p:sp>
          <p:nvSpPr>
            <p:cNvPr id="53" name="TextBox 52">
              <a:extLst>
                <a:ext uri="{FF2B5EF4-FFF2-40B4-BE49-F238E27FC236}">
                  <a16:creationId xmlns="" xmlns:a16="http://schemas.microsoft.com/office/drawing/2014/main" id="{F77A7C11-95F9-034D-9160-5E704759CCCB}"/>
                </a:ext>
              </a:extLst>
            </p:cNvPr>
            <p:cNvSpPr txBox="1"/>
            <p:nvPr/>
          </p:nvSpPr>
          <p:spPr bwMode="auto">
            <a:xfrm>
              <a:off x="3667248" y="3904238"/>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Cách</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tiếp</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cận</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14" name="Group 53">
            <a:extLst>
              <a:ext uri="{FF2B5EF4-FFF2-40B4-BE49-F238E27FC236}">
                <a16:creationId xmlns="" xmlns:a16="http://schemas.microsoft.com/office/drawing/2014/main" id="{611A0AB2-1AF1-C74D-9A37-E77CEC6A6513}"/>
              </a:ext>
            </a:extLst>
          </p:cNvPr>
          <p:cNvGrpSpPr/>
          <p:nvPr/>
        </p:nvGrpSpPr>
        <p:grpSpPr>
          <a:xfrm>
            <a:off x="4213371" y="5795877"/>
            <a:ext cx="7340565" cy="724820"/>
            <a:chOff x="2984973" y="3807117"/>
            <a:chExt cx="5611091" cy="576000"/>
          </a:xfrm>
        </p:grpSpPr>
        <p:sp>
          <p:nvSpPr>
            <p:cNvPr id="55" name="Round Same Side Corner Rectangle 54">
              <a:extLst>
                <a:ext uri="{FF2B5EF4-FFF2-40B4-BE49-F238E27FC236}">
                  <a16:creationId xmlns="" xmlns:a16="http://schemas.microsoft.com/office/drawing/2014/main" id="{6E8D8176-BAFF-A64F-A8FD-473B1F5301D2}"/>
                </a:ext>
              </a:extLst>
            </p:cNvPr>
            <p:cNvSpPr/>
            <p:nvPr/>
          </p:nvSpPr>
          <p:spPr>
            <a:xfrm rot="5400000">
              <a:off x="5719936" y="1435013"/>
              <a:ext cx="432048" cy="5320208"/>
            </a:xfrm>
            <a:prstGeom prst="round2SameRect">
              <a:avLst>
                <a:gd name="adj1" fmla="val 50000"/>
                <a:gd name="adj2"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6" name="AutoShape 92">
              <a:extLst>
                <a:ext uri="{FF2B5EF4-FFF2-40B4-BE49-F238E27FC236}">
                  <a16:creationId xmlns="" xmlns:a16="http://schemas.microsoft.com/office/drawing/2014/main" id="{FE9BFC8D-28A2-3E48-A1C7-F8708D341448}"/>
                </a:ext>
              </a:extLst>
            </p:cNvPr>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3">
                  <a:lumMod val="60000"/>
                  <a:lumOff val="40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 xmlns:a16="http://schemas.microsoft.com/office/drawing/2014/main" id="{696F45BC-A689-D145-B011-7309F1056AC3}"/>
                </a:ext>
              </a:extLst>
            </p:cNvPr>
            <p:cNvSpPr txBox="1"/>
            <p:nvPr/>
          </p:nvSpPr>
          <p:spPr>
            <a:xfrm>
              <a:off x="2988072" y="3948368"/>
              <a:ext cx="569802" cy="293501"/>
            </a:xfrm>
            <a:prstGeom prst="rect">
              <a:avLst/>
            </a:prstGeom>
            <a:noFill/>
          </p:spPr>
          <p:txBody>
            <a:bodyPr wrap="square" tIns="0" bIns="0" rtlCol="0" anchor="ctr">
              <a:spAutoFit/>
            </a:bodyPr>
            <a:lstStyle/>
            <a:p>
              <a:pPr algn="ct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7</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 xmlns:a16="http://schemas.microsoft.com/office/drawing/2014/main" id="{F77A7C11-95F9-034D-9160-5E704759CCCB}"/>
                </a:ext>
              </a:extLst>
            </p:cNvPr>
            <p:cNvSpPr txBox="1"/>
            <p:nvPr/>
          </p:nvSpPr>
          <p:spPr bwMode="auto">
            <a:xfrm>
              <a:off x="3667248" y="3904238"/>
              <a:ext cx="4752528" cy="3668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Các</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giai</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đoạn</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phát</a:t>
              </a:r>
              <a:r>
                <a:rPr lang="en-US" altLang="ko-KR" sz="24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4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triển</a:t>
              </a:r>
              <a:endParaRPr lang="en-US" altLang="ko-KR" sz="24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xmlns="" val="1249700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1"/>
          <p:cNvGrpSpPr/>
          <p:nvPr/>
        </p:nvGrpSpPr>
        <p:grpSpPr>
          <a:xfrm>
            <a:off x="4212909" y="800718"/>
            <a:ext cx="7340565" cy="72482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0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2" name="TextBox 21"/>
            <p:cNvSpPr txBox="1"/>
            <p:nvPr/>
          </p:nvSpPr>
          <p:spPr>
            <a:xfrm>
              <a:off x="2988072" y="3080982"/>
              <a:ext cx="569802" cy="244584"/>
            </a:xfrm>
            <a:prstGeom prst="rect">
              <a:avLst/>
            </a:prstGeom>
            <a:noFill/>
          </p:spPr>
          <p:txBody>
            <a:bodyPr wrap="square" tIns="0" bIns="0" rtlCol="0" anchor="ctr">
              <a:spAutoFit/>
            </a:bodyPr>
            <a:lstStyle/>
            <a:p>
              <a:pPr algn="ct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8</a:t>
              </a:r>
            </a:p>
          </p:txBody>
        </p:sp>
        <p:sp>
          <p:nvSpPr>
            <p:cNvPr id="23" name="TextBox 22"/>
            <p:cNvSpPr txBox="1"/>
            <p:nvPr/>
          </p:nvSpPr>
          <p:spPr bwMode="auto">
            <a:xfrm>
              <a:off x="3667248" y="3036855"/>
              <a:ext cx="4752528" cy="31795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Các</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nhiệm</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vụ</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trọng</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tâm</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4" name="Group 32"/>
          <p:cNvGrpSpPr/>
          <p:nvPr/>
        </p:nvGrpSpPr>
        <p:grpSpPr>
          <a:xfrm>
            <a:off x="4212909" y="1616111"/>
            <a:ext cx="7340565" cy="724820"/>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0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7" name="TextBox 26"/>
            <p:cNvSpPr txBox="1"/>
            <p:nvPr/>
          </p:nvSpPr>
          <p:spPr>
            <a:xfrm>
              <a:off x="2988072" y="3972824"/>
              <a:ext cx="569802" cy="244584"/>
            </a:xfrm>
            <a:prstGeom prst="rect">
              <a:avLst/>
            </a:prstGeom>
            <a:noFill/>
          </p:spPr>
          <p:txBody>
            <a:bodyPr wrap="square" tIns="0" bIns="0" rtlCol="0" anchor="ctr">
              <a:spAutoFit/>
            </a:bodyPr>
            <a:lstStyle/>
            <a:p>
              <a:pPr algn="ct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9</a:t>
              </a:r>
            </a:p>
          </p:txBody>
        </p:sp>
        <p:sp>
          <p:nvSpPr>
            <p:cNvPr id="28" name="TextBox 27"/>
            <p:cNvSpPr txBox="1"/>
            <p:nvPr/>
          </p:nvSpPr>
          <p:spPr bwMode="auto">
            <a:xfrm>
              <a:off x="3667248" y="3928697"/>
              <a:ext cx="4752528" cy="31795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Xây</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dựng</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các</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yếu</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tố</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nền</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tảng</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2" name="TextBox 1">
            <a:extLst>
              <a:ext uri="{FF2B5EF4-FFF2-40B4-BE49-F238E27FC236}">
                <a16:creationId xmlns="" xmlns:a16="http://schemas.microsoft.com/office/drawing/2014/main" id="{1C5ED24D-E669-B540-8A6F-2D90CE07F41C}"/>
              </a:ext>
            </a:extLst>
          </p:cNvPr>
          <p:cNvSpPr txBox="1"/>
          <p:nvPr/>
        </p:nvSpPr>
        <p:spPr>
          <a:xfrm>
            <a:off x="1386673" y="3195376"/>
            <a:ext cx="184731" cy="369332"/>
          </a:xfrm>
          <a:prstGeom prst="rect">
            <a:avLst/>
          </a:prstGeom>
          <a:noFill/>
        </p:spPr>
        <p:txBody>
          <a:bodyPr wrap="none" rtlCol="0">
            <a:spAutoFit/>
          </a:bodyPr>
          <a:lstStyle/>
          <a:p>
            <a:endParaRPr lang="en-US"/>
          </a:p>
        </p:txBody>
      </p:sp>
      <p:grpSp>
        <p:nvGrpSpPr>
          <p:cNvPr id="5" name="Group 33">
            <a:extLst>
              <a:ext uri="{FF2B5EF4-FFF2-40B4-BE49-F238E27FC236}">
                <a16:creationId xmlns="" xmlns:a16="http://schemas.microsoft.com/office/drawing/2014/main" id="{611A0AB2-1AF1-C74D-9A37-E77CEC6A6513}"/>
              </a:ext>
            </a:extLst>
          </p:cNvPr>
          <p:cNvGrpSpPr/>
          <p:nvPr/>
        </p:nvGrpSpPr>
        <p:grpSpPr>
          <a:xfrm>
            <a:off x="4228478" y="2451882"/>
            <a:ext cx="7340565" cy="724820"/>
            <a:chOff x="2984973" y="3807117"/>
            <a:chExt cx="5611091" cy="576000"/>
          </a:xfrm>
        </p:grpSpPr>
        <p:sp>
          <p:nvSpPr>
            <p:cNvPr id="35" name="Round Same Side Corner Rectangle 34">
              <a:extLst>
                <a:ext uri="{FF2B5EF4-FFF2-40B4-BE49-F238E27FC236}">
                  <a16:creationId xmlns="" xmlns:a16="http://schemas.microsoft.com/office/drawing/2014/main" id="{6E8D8176-BAFF-A64F-A8FD-473B1F5301D2}"/>
                </a:ext>
              </a:extLst>
            </p:cNvPr>
            <p:cNvSpPr/>
            <p:nvPr/>
          </p:nvSpPr>
          <p:spPr>
            <a:xfrm rot="5400000">
              <a:off x="5719936" y="1435013"/>
              <a:ext cx="432048" cy="5320208"/>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0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6" name="AutoShape 92">
              <a:extLst>
                <a:ext uri="{FF2B5EF4-FFF2-40B4-BE49-F238E27FC236}">
                  <a16:creationId xmlns="" xmlns:a16="http://schemas.microsoft.com/office/drawing/2014/main" id="{FE9BFC8D-28A2-3E48-A1C7-F8708D341448}"/>
                </a:ext>
              </a:extLst>
            </p:cNvPr>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 xmlns:a16="http://schemas.microsoft.com/office/drawing/2014/main" id="{696F45BC-A689-D145-B011-7309F1056AC3}"/>
                </a:ext>
              </a:extLst>
            </p:cNvPr>
            <p:cNvSpPr txBox="1"/>
            <p:nvPr/>
          </p:nvSpPr>
          <p:spPr>
            <a:xfrm>
              <a:off x="2988072" y="3972826"/>
              <a:ext cx="569802" cy="244584"/>
            </a:xfrm>
            <a:prstGeom prst="rect">
              <a:avLst/>
            </a:prstGeom>
            <a:noFill/>
          </p:spPr>
          <p:txBody>
            <a:bodyPr wrap="square" tIns="0" bIns="0" rtlCol="0" anchor="ctr">
              <a:spAutoFit/>
            </a:bodyPr>
            <a:lstStyle/>
            <a:p>
              <a:pPr algn="ct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10</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 xmlns:a16="http://schemas.microsoft.com/office/drawing/2014/main" id="{F77A7C11-95F9-034D-9160-5E704759CCCB}"/>
                </a:ext>
              </a:extLst>
            </p:cNvPr>
            <p:cNvSpPr txBox="1"/>
            <p:nvPr/>
          </p:nvSpPr>
          <p:spPr bwMode="auto">
            <a:xfrm>
              <a:off x="3667248" y="3928697"/>
              <a:ext cx="4752528" cy="31795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Tổ</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chức</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bộ</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máy</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6" name="Group 28"/>
          <p:cNvGrpSpPr/>
          <p:nvPr/>
        </p:nvGrpSpPr>
        <p:grpSpPr>
          <a:xfrm>
            <a:off x="4234446" y="5085054"/>
            <a:ext cx="7340565" cy="724820"/>
            <a:chOff x="2984973" y="1131591"/>
            <a:chExt cx="5611091" cy="576000"/>
          </a:xfrm>
        </p:grpSpPr>
        <p:sp>
          <p:nvSpPr>
            <p:cNvPr id="39" name="Round Same Side Corner Rectangle 38"/>
            <p:cNvSpPr/>
            <p:nvPr/>
          </p:nvSpPr>
          <p:spPr>
            <a:xfrm rot="5400000">
              <a:off x="5719936" y="-1240513"/>
              <a:ext cx="432048" cy="5320208"/>
            </a:xfrm>
            <a:prstGeom prst="round2SameRect">
              <a:avLst>
                <a:gd name="adj1" fmla="val 50000"/>
                <a:gd name="adj2"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0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0"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rgbClr val="00B050"/>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1" name="TextBox 40"/>
            <p:cNvSpPr txBox="1"/>
            <p:nvPr/>
          </p:nvSpPr>
          <p:spPr>
            <a:xfrm>
              <a:off x="2988072" y="1297300"/>
              <a:ext cx="569802" cy="244584"/>
            </a:xfrm>
            <a:prstGeom prst="rect">
              <a:avLst/>
            </a:prstGeom>
            <a:noFill/>
          </p:spPr>
          <p:txBody>
            <a:bodyPr wrap="square" tIns="0" bIns="0" rtlCol="0" anchor="ctr">
              <a:spAutoFit/>
            </a:bodyPr>
            <a:lstStyle/>
            <a:p>
              <a:pPr algn="ct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13</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42" name="TextBox 41"/>
            <p:cNvSpPr txBox="1"/>
            <p:nvPr/>
          </p:nvSpPr>
          <p:spPr bwMode="auto">
            <a:xfrm>
              <a:off x="3667248" y="1253171"/>
              <a:ext cx="4752528" cy="31795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Kế</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hoạch</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thực</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thi</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7" name="Group 42"/>
          <p:cNvGrpSpPr/>
          <p:nvPr/>
        </p:nvGrpSpPr>
        <p:grpSpPr>
          <a:xfrm>
            <a:off x="4234446" y="5927824"/>
            <a:ext cx="7340565" cy="724820"/>
            <a:chOff x="2984973" y="2915275"/>
            <a:chExt cx="5611091" cy="576000"/>
          </a:xfrm>
        </p:grpSpPr>
        <p:sp>
          <p:nvSpPr>
            <p:cNvPr id="44" name="Round Same Side Corner Rectangle 43"/>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0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5"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6" name="TextBox 45"/>
            <p:cNvSpPr txBox="1"/>
            <p:nvPr/>
          </p:nvSpPr>
          <p:spPr>
            <a:xfrm>
              <a:off x="2988072" y="3080982"/>
              <a:ext cx="569802" cy="244584"/>
            </a:xfrm>
            <a:prstGeom prst="rect">
              <a:avLst/>
            </a:prstGeom>
            <a:noFill/>
          </p:spPr>
          <p:txBody>
            <a:bodyPr wrap="square" tIns="0" bIns="0" rtlCol="0" anchor="ctr">
              <a:spAutoFit/>
            </a:bodyPr>
            <a:lstStyle/>
            <a:p>
              <a:pPr algn="ct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14</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47" name="TextBox 46"/>
            <p:cNvSpPr txBox="1"/>
            <p:nvPr/>
          </p:nvSpPr>
          <p:spPr bwMode="auto">
            <a:xfrm>
              <a:off x="3667248" y="3036855"/>
              <a:ext cx="4752528" cy="31795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Đánh</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giá</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rủi</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ro</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và</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g</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iải</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pháp</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8" name="Group 52"/>
          <p:cNvGrpSpPr/>
          <p:nvPr/>
        </p:nvGrpSpPr>
        <p:grpSpPr>
          <a:xfrm>
            <a:off x="4234446" y="4171815"/>
            <a:ext cx="7340565" cy="724820"/>
            <a:chOff x="2984973" y="1131591"/>
            <a:chExt cx="5611091" cy="576000"/>
          </a:xfrm>
        </p:grpSpPr>
        <p:sp>
          <p:nvSpPr>
            <p:cNvPr id="54" name="Round Same Side Corner Rectangle 5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0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6" name="TextBox 55"/>
            <p:cNvSpPr txBox="1"/>
            <p:nvPr/>
          </p:nvSpPr>
          <p:spPr>
            <a:xfrm>
              <a:off x="2988072" y="1297300"/>
              <a:ext cx="569802" cy="244584"/>
            </a:xfrm>
            <a:prstGeom prst="rect">
              <a:avLst/>
            </a:prstGeom>
            <a:noFill/>
          </p:spPr>
          <p:txBody>
            <a:bodyPr wrap="square" tIns="0" bIns="0" rtlCol="0" anchor="ctr">
              <a:spAutoFit/>
            </a:bodyPr>
            <a:lstStyle/>
            <a:p>
              <a:pPr algn="ct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12</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7" name="TextBox 56"/>
            <p:cNvSpPr txBox="1"/>
            <p:nvPr/>
          </p:nvSpPr>
          <p:spPr bwMode="auto">
            <a:xfrm>
              <a:off x="3667248" y="1253171"/>
              <a:ext cx="4752528" cy="31795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Ngân</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sách</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cho</a:t>
              </a: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CPĐT</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58" name="Title 2"/>
          <p:cNvSpPr txBox="1">
            <a:spLocks/>
          </p:cNvSpPr>
          <p:nvPr/>
        </p:nvSpPr>
        <p:spPr>
          <a:xfrm>
            <a:off x="850810" y="71342"/>
            <a:ext cx="8976320" cy="84489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smtClean="0">
                <a:solidFill>
                  <a:schemeClr val="accent4">
                    <a:lumMod val="75000"/>
                  </a:schemeClr>
                </a:solidFill>
                <a:ea typeface="Tahoma" panose="020B0604030504040204" pitchFamily="34" charset="0"/>
                <a:cs typeface="Tahoma" panose="020B0604030504040204" pitchFamily="34" charset="0"/>
              </a:rPr>
              <a:t>NỘI DUNG (</a:t>
            </a:r>
            <a:r>
              <a:rPr lang="en-US" sz="3600" b="1" dirty="0" err="1" smtClean="0">
                <a:solidFill>
                  <a:schemeClr val="accent4">
                    <a:lumMod val="75000"/>
                  </a:schemeClr>
                </a:solidFill>
                <a:ea typeface="Tahoma" panose="020B0604030504040204" pitchFamily="34" charset="0"/>
                <a:cs typeface="Tahoma" panose="020B0604030504040204" pitchFamily="34" charset="0"/>
              </a:rPr>
              <a:t>tiếp</a:t>
            </a:r>
            <a:r>
              <a:rPr lang="en-US" sz="3600" b="1" dirty="0" smtClean="0">
                <a:solidFill>
                  <a:schemeClr val="accent4">
                    <a:lumMod val="75000"/>
                  </a:schemeClr>
                </a:solidFill>
                <a:ea typeface="Tahoma" panose="020B0604030504040204" pitchFamily="34" charset="0"/>
                <a:cs typeface="Tahoma" panose="020B0604030504040204" pitchFamily="34" charset="0"/>
              </a:rPr>
              <a:t>)</a:t>
            </a:r>
            <a:endParaRPr lang="en-US" sz="3600" b="1" dirty="0">
              <a:solidFill>
                <a:schemeClr val="accent4">
                  <a:lumMod val="75000"/>
                </a:schemeClr>
              </a:solidFill>
              <a:ea typeface="Tahoma" panose="020B0604030504040204" pitchFamily="34" charset="0"/>
              <a:cs typeface="Tahoma" panose="020B0604030504040204" pitchFamily="34" charset="0"/>
            </a:endParaRPr>
          </a:p>
        </p:txBody>
      </p:sp>
      <p:grpSp>
        <p:nvGrpSpPr>
          <p:cNvPr id="9" name="Group 58">
            <a:extLst>
              <a:ext uri="{FF2B5EF4-FFF2-40B4-BE49-F238E27FC236}">
                <a16:creationId xmlns="" xmlns:a16="http://schemas.microsoft.com/office/drawing/2014/main" id="{611A0AB2-1AF1-C74D-9A37-E77CEC6A6513}"/>
              </a:ext>
            </a:extLst>
          </p:cNvPr>
          <p:cNvGrpSpPr/>
          <p:nvPr/>
        </p:nvGrpSpPr>
        <p:grpSpPr>
          <a:xfrm>
            <a:off x="4223563" y="3322040"/>
            <a:ext cx="7340565" cy="724820"/>
            <a:chOff x="2984973" y="3807117"/>
            <a:chExt cx="5611091" cy="576000"/>
          </a:xfrm>
        </p:grpSpPr>
        <p:sp>
          <p:nvSpPr>
            <p:cNvPr id="60" name="Round Same Side Corner Rectangle 59">
              <a:extLst>
                <a:ext uri="{FF2B5EF4-FFF2-40B4-BE49-F238E27FC236}">
                  <a16:creationId xmlns="" xmlns:a16="http://schemas.microsoft.com/office/drawing/2014/main" id="{6E8D8176-BAFF-A64F-A8FD-473B1F5301D2}"/>
                </a:ext>
              </a:extLst>
            </p:cNvPr>
            <p:cNvSpPr/>
            <p:nvPr/>
          </p:nvSpPr>
          <p:spPr>
            <a:xfrm rot="5400000">
              <a:off x="5719936" y="1435013"/>
              <a:ext cx="432048" cy="5320208"/>
            </a:xfrm>
            <a:prstGeom prst="round2SameRect">
              <a:avLst>
                <a:gd name="adj1" fmla="val 50000"/>
                <a:gd name="adj2"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0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1" name="AutoShape 92">
              <a:extLst>
                <a:ext uri="{FF2B5EF4-FFF2-40B4-BE49-F238E27FC236}">
                  <a16:creationId xmlns="" xmlns:a16="http://schemas.microsoft.com/office/drawing/2014/main" id="{FE9BFC8D-28A2-3E48-A1C7-F8708D341448}"/>
                </a:ext>
              </a:extLst>
            </p:cNvPr>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3">
                  <a:lumMod val="60000"/>
                  <a:lumOff val="40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 xmlns:a16="http://schemas.microsoft.com/office/drawing/2014/main" id="{696F45BC-A689-D145-B011-7309F1056AC3}"/>
                </a:ext>
              </a:extLst>
            </p:cNvPr>
            <p:cNvSpPr txBox="1"/>
            <p:nvPr/>
          </p:nvSpPr>
          <p:spPr>
            <a:xfrm>
              <a:off x="2988072" y="3972826"/>
              <a:ext cx="569802" cy="244584"/>
            </a:xfrm>
            <a:prstGeom prst="rect">
              <a:avLst/>
            </a:prstGeom>
            <a:noFill/>
          </p:spPr>
          <p:txBody>
            <a:bodyPr wrap="square" tIns="0" bIns="0" rtlCol="0" anchor="ctr">
              <a:spAutoFit/>
            </a:bodyPr>
            <a:lstStyle/>
            <a:p>
              <a:pPr algn="ctr"/>
              <a:r>
                <a:rPr lang="en-US" altLang="ko-KR"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11</a:t>
              </a:r>
              <a:endParaRPr lang="en-US" altLang="ko-KR"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 xmlns:a16="http://schemas.microsoft.com/office/drawing/2014/main" id="{F77A7C11-95F9-034D-9160-5E704759CCCB}"/>
                </a:ext>
              </a:extLst>
            </p:cNvPr>
            <p:cNvSpPr txBox="1"/>
            <p:nvPr/>
          </p:nvSpPr>
          <p:spPr bwMode="auto">
            <a:xfrm>
              <a:off x="3667248" y="3928697"/>
              <a:ext cx="4752528" cy="31795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Xây</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dựng</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hệ</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thống</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giám</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sát</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và</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đánh</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giá</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thực</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altLang="ko-KR" sz="2000" b="1" dirty="0" err="1">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thi</a:t>
              </a:r>
              <a:r>
                <a:rPr lang="en-US" altLang="ko-KR" sz="2000" b="1" dirty="0">
                  <a:ln w="0"/>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p>
          </p:txBody>
        </p:sp>
      </p:grpSp>
    </p:spTree>
    <p:extLst>
      <p:ext uri="{BB962C8B-B14F-4D97-AF65-F5344CB8AC3E}">
        <p14:creationId xmlns:p14="http://schemas.microsoft.com/office/powerpoint/2010/main" xmlns="" val="1514512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A2082AFE-5E5B-420A-BC9F-792C8552A25E}"/>
              </a:ext>
            </a:extLst>
          </p:cNvPr>
          <p:cNvSpPr txBox="1"/>
          <p:nvPr/>
        </p:nvSpPr>
        <p:spPr>
          <a:xfrm>
            <a:off x="5173543" y="3152918"/>
            <a:ext cx="1479666" cy="400110"/>
          </a:xfrm>
          <a:prstGeom prst="rect">
            <a:avLst/>
          </a:prstGeom>
          <a:noFill/>
        </p:spPr>
        <p:txBody>
          <a:bodyPr wrap="square" rtlCol="0">
            <a:spAutoFit/>
          </a:bodyPr>
          <a:lstStyle/>
          <a:p>
            <a:pPr algn="ctr"/>
            <a:r>
              <a:rPr lang="en-US" altLang="ko-KR" sz="20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TỒN TẠI</a:t>
            </a:r>
            <a:endParaRPr lang="ko-KR" altLang="en-US" sz="2000" b="1" dirty="0">
              <a:solidFill>
                <a:schemeClr val="accent1">
                  <a:lumMod val="75000"/>
                </a:schemeClr>
              </a:solidFill>
              <a:latin typeface="Tahoma" panose="020B0604030504040204" pitchFamily="34" charset="0"/>
              <a:cs typeface="Tahoma" panose="020B0604030504040204" pitchFamily="34" charset="0"/>
            </a:endParaRPr>
          </a:p>
        </p:txBody>
      </p:sp>
      <p:sp>
        <p:nvSpPr>
          <p:cNvPr id="7" name="TextBox 6">
            <a:extLst>
              <a:ext uri="{FF2B5EF4-FFF2-40B4-BE49-F238E27FC236}">
                <a16:creationId xmlns="" xmlns:a16="http://schemas.microsoft.com/office/drawing/2014/main" id="{078FC97D-CBCE-4A8F-9D9A-F9D7C4692F10}"/>
              </a:ext>
            </a:extLst>
          </p:cNvPr>
          <p:cNvSpPr txBox="1"/>
          <p:nvPr/>
        </p:nvSpPr>
        <p:spPr>
          <a:xfrm>
            <a:off x="7822670" y="2000070"/>
            <a:ext cx="3060186" cy="701731"/>
          </a:xfrm>
          <a:prstGeom prst="rect">
            <a:avLst/>
          </a:prstGeom>
          <a:noFill/>
        </p:spPr>
        <p:txBody>
          <a:bodyPr wrap="square" rtlCol="0">
            <a:spAutoFit/>
          </a:bodyPr>
          <a:lstStyle/>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Thiếu</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ngân</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sách</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p>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không</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phân</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bổ</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tập</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trung</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endParaRPr lang="ko-KR" altLang="en-US" b="1" dirty="0">
              <a:solidFill>
                <a:schemeClr val="accent1">
                  <a:lumMod val="7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 xmlns:a16="http://schemas.microsoft.com/office/drawing/2014/main" id="{B672B744-7974-44FE-BCD3-DC09F852508F}"/>
              </a:ext>
            </a:extLst>
          </p:cNvPr>
          <p:cNvSpPr txBox="1"/>
          <p:nvPr/>
        </p:nvSpPr>
        <p:spPr>
          <a:xfrm>
            <a:off x="484909" y="4108968"/>
            <a:ext cx="3762625" cy="701731"/>
          </a:xfrm>
          <a:prstGeom prst="rect">
            <a:avLst/>
          </a:prstGeom>
          <a:noFill/>
        </p:spPr>
        <p:txBody>
          <a:bodyPr wrap="square" rtlCol="0">
            <a:spAutoFit/>
          </a:bodyPr>
          <a:lstStyle/>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Các</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CSDL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quốc</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gia</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p>
          <a:p>
            <a:pPr algn="ctr">
              <a:lnSpc>
                <a:spcPct val="110000"/>
              </a:lnSpc>
            </a:pP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triển</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khai</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chậm</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Dân</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cư</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Đất</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đai</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a:t>
            </a:r>
            <a:endParaRPr lang="ko-KR" altLang="en-US" b="1" dirty="0">
              <a:solidFill>
                <a:schemeClr val="accent1">
                  <a:lumMod val="7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 xmlns:a16="http://schemas.microsoft.com/office/drawing/2014/main" id="{084AFF18-8D81-469F-A2B6-D9F8D261CFB9}"/>
              </a:ext>
            </a:extLst>
          </p:cNvPr>
          <p:cNvSpPr txBox="1"/>
          <p:nvPr/>
        </p:nvSpPr>
        <p:spPr>
          <a:xfrm>
            <a:off x="7822670" y="3128799"/>
            <a:ext cx="4148503" cy="1006429"/>
          </a:xfrm>
          <a:prstGeom prst="rect">
            <a:avLst/>
          </a:prstGeom>
          <a:noFill/>
        </p:spPr>
        <p:txBody>
          <a:bodyPr wrap="square" rtlCol="0">
            <a:spAutoFit/>
          </a:bodyPr>
          <a:lstStyle/>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Thiếu</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các</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quy</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định</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pháp</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lý</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nền</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tảng</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về</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định</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danh</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xác</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thực</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điện</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tử</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a:t>
            </a:r>
          </a:p>
          <a:p>
            <a:pPr algn="ctr">
              <a:lnSpc>
                <a:spcPct val="110000"/>
              </a:lnSpc>
            </a:pP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trao</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đổi</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chia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sẻ</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dữ</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liệu</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a:t>
            </a:r>
            <a:endParaRPr lang="ko-KR" altLang="en-US" b="1" dirty="0">
              <a:solidFill>
                <a:schemeClr val="accent1">
                  <a:lumMod val="75000"/>
                </a:schemeClr>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 xmlns:a16="http://schemas.microsoft.com/office/drawing/2014/main" id="{09EDED7C-E275-4D1F-8497-1AF92F5E5699}"/>
              </a:ext>
            </a:extLst>
          </p:cNvPr>
          <p:cNvSpPr txBox="1"/>
          <p:nvPr/>
        </p:nvSpPr>
        <p:spPr>
          <a:xfrm>
            <a:off x="282096" y="2889657"/>
            <a:ext cx="3611478" cy="1006429"/>
          </a:xfrm>
          <a:prstGeom prst="rect">
            <a:avLst/>
          </a:prstGeom>
          <a:noFill/>
        </p:spPr>
        <p:txBody>
          <a:bodyPr wrap="square" rtlCol="0">
            <a:spAutoFit/>
          </a:bodyPr>
          <a:lstStyle/>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Tỉ</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lệ</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DVCTT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mức</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4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thấp</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7.44% </a:t>
            </a:r>
            <a:r>
              <a:rPr lang="en-US" altLang="ko-KR" b="1" dirty="0" err="1">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T</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ỉ</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lệ</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DVCTT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mức</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4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có</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phát</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sinh</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hồ</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sơ</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trực</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tuyến</a:t>
            </a:r>
            <a:r>
              <a:rPr lang="en-US" altLang="ko-KR" b="1" dirty="0" smtClean="0">
                <a:solidFill>
                  <a:schemeClr val="accent3">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33,57%</a:t>
            </a:r>
            <a:endParaRPr lang="ko-KR" altLang="en-US" b="1" dirty="0">
              <a:solidFill>
                <a:schemeClr val="accent3">
                  <a:lumMod val="75000"/>
                </a:scheme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 xmlns:a16="http://schemas.microsoft.com/office/drawing/2014/main" id="{705044DB-8C5B-4F59-A508-757FB7022DE9}"/>
              </a:ext>
            </a:extLst>
          </p:cNvPr>
          <p:cNvSpPr txBox="1"/>
          <p:nvPr/>
        </p:nvSpPr>
        <p:spPr>
          <a:xfrm>
            <a:off x="6774758" y="1234331"/>
            <a:ext cx="3178201" cy="373115"/>
          </a:xfrm>
          <a:prstGeom prst="rect">
            <a:avLst/>
          </a:prstGeom>
          <a:noFill/>
        </p:spPr>
        <p:txBody>
          <a:bodyPr wrap="square" rtlCol="0">
            <a:spAutoFit/>
          </a:bodyPr>
          <a:lstStyle/>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Bảo</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mật</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ATTT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thấp</a:t>
            </a:r>
            <a:endParaRPr lang="ko-KR" altLang="en-US" b="1" dirty="0">
              <a:solidFill>
                <a:schemeClr val="accent1">
                  <a:lumMod val="75000"/>
                </a:schemeClr>
              </a:solidFill>
              <a:latin typeface="Segoe UI" panose="020B0502040204020203" pitchFamily="34" charset="0"/>
              <a:cs typeface="Segoe UI" panose="020B0502040204020203" pitchFamily="34" charset="0"/>
            </a:endParaRPr>
          </a:p>
        </p:txBody>
      </p:sp>
      <p:pic>
        <p:nvPicPr>
          <p:cNvPr id="21" name="Picture Placeholder 20" descr="A picture containing person, indoor&#10;&#10;Description automatically generated">
            <a:extLst>
              <a:ext uri="{FF2B5EF4-FFF2-40B4-BE49-F238E27FC236}">
                <a16:creationId xmlns="" xmlns:a16="http://schemas.microsoft.com/office/drawing/2014/main" id="{3303CC8B-88BA-A24C-AFA9-A906D93A0839}"/>
              </a:ext>
            </a:extLst>
          </p:cNvPr>
          <p:cNvPicPr>
            <a:picLocks noGrp="1" noChangeAspect="1"/>
          </p:cNvPicPr>
          <p:nvPr>
            <p:ph type="pic" sz="quarter" idx="11"/>
          </p:nvPr>
        </p:nvPicPr>
        <p:blipFill>
          <a:blip r:embed="rId3" cstate="print">
            <a:extLst>
              <a:ext uri="{28A0092B-C50C-407E-A947-70E740481C1C}">
                <a14:useLocalDpi xmlns:a14="http://schemas.microsoft.com/office/drawing/2010/main" xmlns="" val="0"/>
              </a:ext>
            </a:extLst>
          </a:blip>
          <a:srcRect l="22944" r="22944"/>
          <a:stretch>
            <a:fillRect/>
          </a:stretch>
        </p:blipFill>
        <p:spPr>
          <a:xfrm>
            <a:off x="4367877" y="1847157"/>
            <a:ext cx="3090999" cy="3081425"/>
          </a:xfrm>
        </p:spPr>
      </p:pic>
      <p:sp>
        <p:nvSpPr>
          <p:cNvPr id="19" name="TextBox 18">
            <a:extLst>
              <a:ext uri="{FF2B5EF4-FFF2-40B4-BE49-F238E27FC236}">
                <a16:creationId xmlns="" xmlns:a16="http://schemas.microsoft.com/office/drawing/2014/main" id="{084AFF18-8D81-469F-A2B6-D9F8D261CFB9}"/>
              </a:ext>
            </a:extLst>
          </p:cNvPr>
          <p:cNvSpPr txBox="1"/>
          <p:nvPr/>
        </p:nvSpPr>
        <p:spPr>
          <a:xfrm>
            <a:off x="994952" y="1131894"/>
            <a:ext cx="3754154" cy="701731"/>
          </a:xfrm>
          <a:prstGeom prst="rect">
            <a:avLst/>
          </a:prstGeom>
          <a:noFill/>
        </p:spPr>
        <p:txBody>
          <a:bodyPr wrap="square" rtlCol="0">
            <a:spAutoFit/>
          </a:bodyPr>
          <a:lstStyle/>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Thiếu</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lãnh</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đạo</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tập</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trung</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a:t>
            </a:r>
          </a:p>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thiếu</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trách</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nhiệm</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rõ</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ràng</a:t>
            </a:r>
            <a:endParaRPr lang="vi-VN" altLang="ko-KR" b="1" dirty="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endParaRPr>
          </a:p>
        </p:txBody>
      </p:sp>
      <p:sp>
        <p:nvSpPr>
          <p:cNvPr id="22" name="TextBox 21">
            <a:extLst>
              <a:ext uri="{FF2B5EF4-FFF2-40B4-BE49-F238E27FC236}">
                <a16:creationId xmlns="" xmlns:a16="http://schemas.microsoft.com/office/drawing/2014/main" id="{078FC97D-CBCE-4A8F-9D9A-F9D7C4692F10}"/>
              </a:ext>
            </a:extLst>
          </p:cNvPr>
          <p:cNvSpPr txBox="1"/>
          <p:nvPr/>
        </p:nvSpPr>
        <p:spPr>
          <a:xfrm>
            <a:off x="1098026" y="5311419"/>
            <a:ext cx="3651080" cy="397032"/>
          </a:xfrm>
          <a:prstGeom prst="rect">
            <a:avLst/>
          </a:prstGeom>
          <a:noFill/>
        </p:spPr>
        <p:txBody>
          <a:bodyPr wrap="square" rtlCol="0">
            <a:spAutoFit/>
          </a:bodyPr>
          <a:lstStyle/>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Không</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tương</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thích</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liên</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thông</a:t>
            </a:r>
            <a:endParaRPr lang="ko-KR" altLang="en-US" b="1" dirty="0">
              <a:solidFill>
                <a:schemeClr val="accent1">
                  <a:lumMod val="75000"/>
                </a:schemeClr>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084AFF18-8D81-469F-A2B6-D9F8D261CFB9}"/>
              </a:ext>
            </a:extLst>
          </p:cNvPr>
          <p:cNvSpPr txBox="1"/>
          <p:nvPr/>
        </p:nvSpPr>
        <p:spPr>
          <a:xfrm>
            <a:off x="7741030" y="4531039"/>
            <a:ext cx="3754283" cy="1006429"/>
          </a:xfrm>
          <a:prstGeom prst="rect">
            <a:avLst/>
          </a:prstGeom>
          <a:noFill/>
        </p:spPr>
        <p:txBody>
          <a:bodyPr wrap="square" rtlCol="0">
            <a:spAutoFit/>
          </a:bodyPr>
          <a:lstStyle/>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Các</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Bộ</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ngành</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địa</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phương</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dùng</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nhiều</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phần</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mềm</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nền</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tảng</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CSDL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khác</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nhau</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lãng</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phí</a:t>
            </a:r>
            <a:endParaRPr lang="ko-KR" altLang="en-US" b="1" dirty="0">
              <a:solidFill>
                <a:srgbClr val="FF0000"/>
              </a:solidFill>
              <a:latin typeface="Segoe UI" panose="020B0502040204020203" pitchFamily="34" charset="0"/>
              <a:ea typeface="Segoe UI Emoji" panose="020B0502040204020203" pitchFamily="34" charset="0"/>
              <a:cs typeface="Segoe UI" panose="020B0502040204020203" pitchFamily="34" charset="0"/>
            </a:endParaRPr>
          </a:p>
        </p:txBody>
      </p:sp>
      <p:sp>
        <p:nvSpPr>
          <p:cNvPr id="26" name="TextBox 25">
            <a:extLst>
              <a:ext uri="{FF2B5EF4-FFF2-40B4-BE49-F238E27FC236}">
                <a16:creationId xmlns="" xmlns:a16="http://schemas.microsoft.com/office/drawing/2014/main" id="{078FC97D-CBCE-4A8F-9D9A-F9D7C4692F10}"/>
              </a:ext>
            </a:extLst>
          </p:cNvPr>
          <p:cNvSpPr txBox="1"/>
          <p:nvPr/>
        </p:nvSpPr>
        <p:spPr>
          <a:xfrm>
            <a:off x="4457006" y="5735515"/>
            <a:ext cx="3651080" cy="397032"/>
          </a:xfrm>
          <a:prstGeom prst="rect">
            <a:avLst/>
          </a:prstGeom>
          <a:noFill/>
        </p:spPr>
        <p:txBody>
          <a:bodyPr wrap="square" rtlCol="0">
            <a:spAutoFit/>
          </a:bodyPr>
          <a:lstStyle/>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Trùng</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lặp</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các</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quy</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trình</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và</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CSDL</a:t>
            </a:r>
            <a:endParaRPr lang="ko-KR" altLang="en-US" b="1" dirty="0">
              <a:solidFill>
                <a:schemeClr val="accent1">
                  <a:lumMod val="75000"/>
                </a:schemeClr>
              </a:solidFill>
              <a:latin typeface="Segoe UI" panose="020B0502040204020203" pitchFamily="34" charset="0"/>
              <a:cs typeface="Segoe UI" panose="020B0502040204020203" pitchFamily="34" charset="0"/>
            </a:endParaRPr>
          </a:p>
        </p:txBody>
      </p:sp>
      <p:sp>
        <p:nvSpPr>
          <p:cNvPr id="16" name="Text Placeholder 1"/>
          <p:cNvSpPr txBox="1">
            <a:spLocks/>
          </p:cNvSpPr>
          <p:nvPr/>
        </p:nvSpPr>
        <p:spPr>
          <a:xfrm>
            <a:off x="0" y="190153"/>
            <a:ext cx="12192000" cy="651555"/>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smtClean="0">
                <a:solidFill>
                  <a:schemeClr val="accent3">
                    <a:lumMod val="75000"/>
                  </a:schemeClr>
                </a:solidFill>
                <a:cs typeface="Times New Roman" panose="02020603050405020304" pitchFamily="18" charset="0"/>
              </a:rPr>
              <a:t>1. TỒN TẠI</a:t>
            </a:r>
            <a:endParaRPr lang="en-US" sz="3600" b="1" dirty="0">
              <a:solidFill>
                <a:schemeClr val="accent3">
                  <a:lumMod val="75000"/>
                </a:schemeClr>
              </a:solidFill>
              <a:cs typeface="Times New Roman" panose="02020603050405020304" pitchFamily="18" charset="0"/>
            </a:endParaRPr>
          </a:p>
        </p:txBody>
      </p:sp>
      <p:sp>
        <p:nvSpPr>
          <p:cNvPr id="17" name="TextBox 16">
            <a:extLst>
              <a:ext uri="{FF2B5EF4-FFF2-40B4-BE49-F238E27FC236}">
                <a16:creationId xmlns="" xmlns:a16="http://schemas.microsoft.com/office/drawing/2014/main" id="{084AFF18-8D81-469F-A2B6-D9F8D261CFB9}"/>
              </a:ext>
            </a:extLst>
          </p:cNvPr>
          <p:cNvSpPr txBox="1"/>
          <p:nvPr/>
        </p:nvSpPr>
        <p:spPr>
          <a:xfrm>
            <a:off x="480786" y="2102691"/>
            <a:ext cx="3976220" cy="397032"/>
          </a:xfrm>
          <a:prstGeom prst="rect">
            <a:avLst/>
          </a:prstGeom>
          <a:noFill/>
        </p:spPr>
        <p:txBody>
          <a:bodyPr wrap="square" rtlCol="0">
            <a:spAutoFit/>
          </a:bodyPr>
          <a:lstStyle/>
          <a:p>
            <a:pPr algn="ctr">
              <a:lnSpc>
                <a:spcPct val="110000"/>
              </a:lnSpc>
            </a:pPr>
            <a:r>
              <a:rPr lang="en-US" altLang="ko-KR" b="1" dirty="0" err="1"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Thiếu</a:t>
            </a:r>
            <a:r>
              <a:rPr lang="en-US" altLang="ko-KR" b="1" dirty="0" smtClean="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Chiến</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lược</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phát</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a:t>
            </a:r>
            <a:r>
              <a:rPr lang="en-US" altLang="ko-KR" b="1" dirty="0" err="1"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triển</a:t>
            </a:r>
            <a:r>
              <a:rPr lang="en-US" altLang="ko-KR" b="1" dirty="0" smtClean="0">
                <a:solidFill>
                  <a:srgbClr val="FF0000"/>
                </a:solidFill>
                <a:latin typeface="Segoe UI" panose="020B0502040204020203" pitchFamily="34" charset="0"/>
                <a:ea typeface="Segoe UI Emoji" panose="020B0502040204020203" pitchFamily="34" charset="0"/>
                <a:cs typeface="Segoe UI" panose="020B0502040204020203" pitchFamily="34" charset="0"/>
              </a:rPr>
              <a:t> CPĐT</a:t>
            </a:r>
            <a:endParaRPr lang="vi-VN" altLang="ko-KR" b="1" dirty="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258429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a:extLst>
              <a:ext uri="{FF2B5EF4-FFF2-40B4-BE49-F238E27FC236}">
                <a16:creationId xmlns="" xmlns:a16="http://schemas.microsoft.com/office/drawing/2014/main" id="{E4F6199B-2971-40BB-8935-905F573F8B7C}"/>
              </a:ext>
            </a:extLst>
          </p:cNvPr>
          <p:cNvGrpSpPr/>
          <p:nvPr/>
        </p:nvGrpSpPr>
        <p:grpSpPr>
          <a:xfrm>
            <a:off x="588057" y="1808151"/>
            <a:ext cx="3856005" cy="3241698"/>
            <a:chOff x="588057" y="489291"/>
            <a:chExt cx="7012893" cy="5895657"/>
          </a:xfrm>
        </p:grpSpPr>
        <p:grpSp>
          <p:nvGrpSpPr>
            <p:cNvPr id="4" name="Group 17">
              <a:extLst>
                <a:ext uri="{FF2B5EF4-FFF2-40B4-BE49-F238E27FC236}">
                  <a16:creationId xmlns="" xmlns:a16="http://schemas.microsoft.com/office/drawing/2014/main" id="{BC29380C-D701-430A-82D5-D18760DC350D}"/>
                </a:ext>
              </a:extLst>
            </p:cNvPr>
            <p:cNvGrpSpPr/>
            <p:nvPr/>
          </p:nvGrpSpPr>
          <p:grpSpPr>
            <a:xfrm>
              <a:off x="588057" y="489291"/>
              <a:ext cx="7012893" cy="5895657"/>
              <a:chOff x="588057" y="489291"/>
              <a:chExt cx="7012893" cy="5895657"/>
            </a:xfrm>
          </p:grpSpPr>
          <p:sp>
            <p:nvSpPr>
              <p:cNvPr id="15" name="Freeform: Shape 14">
                <a:extLst>
                  <a:ext uri="{FF2B5EF4-FFF2-40B4-BE49-F238E27FC236}">
                    <a16:creationId xmlns="" xmlns:a16="http://schemas.microsoft.com/office/drawing/2014/main" id="{A95B59AA-DF2A-432B-AE13-FAE5C0512D64}"/>
                  </a:ext>
                </a:extLst>
              </p:cNvPr>
              <p:cNvSpPr/>
              <p:nvPr/>
            </p:nvSpPr>
            <p:spPr>
              <a:xfrm>
                <a:off x="588057" y="489291"/>
                <a:ext cx="5731815" cy="5895657"/>
              </a:xfrm>
              <a:custGeom>
                <a:avLst/>
                <a:gdLst>
                  <a:gd name="connsiteX0" fmla="*/ 2900635 w 5731815"/>
                  <a:gd name="connsiteY0" fmla="*/ 0 h 5895657"/>
                  <a:gd name="connsiteX1" fmla="*/ 2939708 w 5731815"/>
                  <a:gd name="connsiteY1" fmla="*/ 611 h 5895657"/>
                  <a:gd name="connsiteX2" fmla="*/ 2939708 w 5731815"/>
                  <a:gd name="connsiteY2" fmla="*/ 1068227 h 5895657"/>
                  <a:gd name="connsiteX3" fmla="*/ 2919437 w 5731815"/>
                  <a:gd name="connsiteY3" fmla="*/ 1067354 h 5895657"/>
                  <a:gd name="connsiteX4" fmla="*/ 1061610 w 5731815"/>
                  <a:gd name="connsiteY4" fmla="*/ 2959366 h 5895657"/>
                  <a:gd name="connsiteX5" fmla="*/ 2950199 w 5731815"/>
                  <a:gd name="connsiteY5" fmla="*/ 4818902 h 5895657"/>
                  <a:gd name="connsiteX6" fmla="*/ 4729170 w 5731815"/>
                  <a:gd name="connsiteY6" fmla="*/ 3499518 h 5895657"/>
                  <a:gd name="connsiteX7" fmla="*/ 4747685 w 5731815"/>
                  <a:gd name="connsiteY7" fmla="*/ 3425483 h 5895657"/>
                  <a:gd name="connsiteX8" fmla="*/ 5338746 w 5731815"/>
                  <a:gd name="connsiteY8" fmla="*/ 3425483 h 5895657"/>
                  <a:gd name="connsiteX9" fmla="*/ 5303677 w 5731815"/>
                  <a:gd name="connsiteY9" fmla="*/ 3583197 h 5895657"/>
                  <a:gd name="connsiteX10" fmla="*/ 5334442 w 5731815"/>
                  <a:gd name="connsiteY10" fmla="*/ 3636182 h 5895657"/>
                  <a:gd name="connsiteX11" fmla="*/ 5717289 w 5731815"/>
                  <a:gd name="connsiteY11" fmla="*/ 3848114 h 5895657"/>
                  <a:gd name="connsiteX12" fmla="*/ 5727544 w 5731815"/>
                  <a:gd name="connsiteY12" fmla="*/ 3889135 h 5895657"/>
                  <a:gd name="connsiteX13" fmla="*/ 5609612 w 5731815"/>
                  <a:gd name="connsiteY13" fmla="*/ 4186524 h 5895657"/>
                  <a:gd name="connsiteX14" fmla="*/ 5568594 w 5731815"/>
                  <a:gd name="connsiteY14" fmla="*/ 4207032 h 5895657"/>
                  <a:gd name="connsiteX15" fmla="*/ 5238730 w 5731815"/>
                  <a:gd name="connsiteY15" fmla="*/ 4140376 h 5895657"/>
                  <a:gd name="connsiteX16" fmla="*/ 5143018 w 5731815"/>
                  <a:gd name="connsiteY16" fmla="*/ 4094230 h 5895657"/>
                  <a:gd name="connsiteX17" fmla="*/ 5095163 w 5731815"/>
                  <a:gd name="connsiteY17" fmla="*/ 4107904 h 5895657"/>
                  <a:gd name="connsiteX18" fmla="*/ 4879813 w 5731815"/>
                  <a:gd name="connsiteY18" fmla="*/ 4441183 h 5895657"/>
                  <a:gd name="connsiteX19" fmla="*/ 4886650 w 5731815"/>
                  <a:gd name="connsiteY19" fmla="*/ 4499293 h 5895657"/>
                  <a:gd name="connsiteX20" fmla="*/ 5084908 w 5731815"/>
                  <a:gd name="connsiteY20" fmla="*/ 4736863 h 5895657"/>
                  <a:gd name="connsiteX21" fmla="*/ 5119092 w 5731815"/>
                  <a:gd name="connsiteY21" fmla="*/ 4786430 h 5895657"/>
                  <a:gd name="connsiteX22" fmla="*/ 5110546 w 5731815"/>
                  <a:gd name="connsiteY22" fmla="*/ 4935125 h 5895657"/>
                  <a:gd name="connsiteX23" fmla="*/ 4939632 w 5731815"/>
                  <a:gd name="connsiteY23" fmla="*/ 5109454 h 5895657"/>
                  <a:gd name="connsiteX24" fmla="*/ 4876394 w 5731815"/>
                  <a:gd name="connsiteY24" fmla="*/ 5114582 h 5895657"/>
                  <a:gd name="connsiteX25" fmla="*/ 4616605 w 5731815"/>
                  <a:gd name="connsiteY25" fmla="*/ 4941958 h 5895657"/>
                  <a:gd name="connsiteX26" fmla="*/ 4537988 w 5731815"/>
                  <a:gd name="connsiteY26" fmla="*/ 4858214 h 5895657"/>
                  <a:gd name="connsiteX27" fmla="*/ 4481584 w 5731815"/>
                  <a:gd name="connsiteY27" fmla="*/ 4851377 h 5895657"/>
                  <a:gd name="connsiteX28" fmla="*/ 4155141 w 5731815"/>
                  <a:gd name="connsiteY28" fmla="*/ 5076982 h 5895657"/>
                  <a:gd name="connsiteX29" fmla="*/ 4136340 w 5731815"/>
                  <a:gd name="connsiteY29" fmla="*/ 5116291 h 5895657"/>
                  <a:gd name="connsiteX30" fmla="*/ 4254269 w 5731815"/>
                  <a:gd name="connsiteY30" fmla="*/ 5505974 h 5895657"/>
                  <a:gd name="connsiteX31" fmla="*/ 4202996 w 5731815"/>
                  <a:gd name="connsiteY31" fmla="*/ 5608523 h 5895657"/>
                  <a:gd name="connsiteX32" fmla="*/ 3960298 w 5731815"/>
                  <a:gd name="connsiteY32" fmla="*/ 5712778 h 5895657"/>
                  <a:gd name="connsiteX33" fmla="*/ 3903898 w 5731815"/>
                  <a:gd name="connsiteY33" fmla="*/ 5695689 h 5895657"/>
                  <a:gd name="connsiteX34" fmla="*/ 3727856 w 5731815"/>
                  <a:gd name="connsiteY34" fmla="*/ 5432481 h 5895657"/>
                  <a:gd name="connsiteX35" fmla="*/ 3686838 w 5731815"/>
                  <a:gd name="connsiteY35" fmla="*/ 5321389 h 5895657"/>
                  <a:gd name="connsiteX36" fmla="*/ 3642399 w 5731815"/>
                  <a:gd name="connsiteY36" fmla="*/ 5297460 h 5895657"/>
                  <a:gd name="connsiteX37" fmla="*/ 3245882 w 5731815"/>
                  <a:gd name="connsiteY37" fmla="*/ 5381208 h 5895657"/>
                  <a:gd name="connsiteX38" fmla="*/ 3220244 w 5731815"/>
                  <a:gd name="connsiteY38" fmla="*/ 5415389 h 5895657"/>
                  <a:gd name="connsiteX39" fmla="*/ 3172390 w 5731815"/>
                  <a:gd name="connsiteY39" fmla="*/ 5854639 h 5895657"/>
                  <a:gd name="connsiteX40" fmla="*/ 3133078 w 5731815"/>
                  <a:gd name="connsiteY40" fmla="*/ 5888820 h 5895657"/>
                  <a:gd name="connsiteX41" fmla="*/ 2967291 w 5731815"/>
                  <a:gd name="connsiteY41" fmla="*/ 5895657 h 5895657"/>
                  <a:gd name="connsiteX42" fmla="*/ 2963873 w 5731815"/>
                  <a:gd name="connsiteY42" fmla="*/ 5881983 h 5895657"/>
                  <a:gd name="connsiteX43" fmla="*/ 2823724 w 5731815"/>
                  <a:gd name="connsiteY43" fmla="*/ 5881983 h 5895657"/>
                  <a:gd name="connsiteX44" fmla="*/ 2780997 w 5731815"/>
                  <a:gd name="connsiteY44" fmla="*/ 5846093 h 5895657"/>
                  <a:gd name="connsiteX45" fmla="*/ 2716051 w 5731815"/>
                  <a:gd name="connsiteY45" fmla="*/ 5519647 h 5895657"/>
                  <a:gd name="connsiteX46" fmla="*/ 2722888 w 5731815"/>
                  <a:gd name="connsiteY46" fmla="*/ 5422226 h 5895657"/>
                  <a:gd name="connsiteX47" fmla="*/ 2688703 w 5731815"/>
                  <a:gd name="connsiteY47" fmla="*/ 5377790 h 5895657"/>
                  <a:gd name="connsiteX48" fmla="*/ 2302439 w 5731815"/>
                  <a:gd name="connsiteY48" fmla="*/ 5306006 h 5895657"/>
                  <a:gd name="connsiteX49" fmla="*/ 2252875 w 5731815"/>
                  <a:gd name="connsiteY49" fmla="*/ 5335060 h 5895657"/>
                  <a:gd name="connsiteX50" fmla="*/ 2037522 w 5731815"/>
                  <a:gd name="connsiteY50" fmla="*/ 5721324 h 5895657"/>
                  <a:gd name="connsiteX51" fmla="*/ 1999922 w 5731815"/>
                  <a:gd name="connsiteY51" fmla="*/ 5731579 h 5895657"/>
                  <a:gd name="connsiteX52" fmla="*/ 1699115 w 5731815"/>
                  <a:gd name="connsiteY52" fmla="*/ 5611941 h 5895657"/>
                  <a:gd name="connsiteX53" fmla="*/ 1680314 w 5731815"/>
                  <a:gd name="connsiteY53" fmla="*/ 5570920 h 5895657"/>
                  <a:gd name="connsiteX54" fmla="*/ 1746969 w 5731815"/>
                  <a:gd name="connsiteY54" fmla="*/ 5244478 h 5895657"/>
                  <a:gd name="connsiteX55" fmla="*/ 1794827 w 5731815"/>
                  <a:gd name="connsiteY55" fmla="*/ 5143638 h 5895657"/>
                  <a:gd name="connsiteX56" fmla="*/ 1781153 w 5731815"/>
                  <a:gd name="connsiteY56" fmla="*/ 5099199 h 5895657"/>
                  <a:gd name="connsiteX57" fmla="*/ 1441038 w 5731815"/>
                  <a:gd name="connsiteY57" fmla="*/ 4878721 h 5895657"/>
                  <a:gd name="connsiteX58" fmla="*/ 1393180 w 5731815"/>
                  <a:gd name="connsiteY58" fmla="*/ 4885558 h 5895657"/>
                  <a:gd name="connsiteX59" fmla="*/ 1044518 w 5731815"/>
                  <a:gd name="connsiteY59" fmla="*/ 5164149 h 5895657"/>
                  <a:gd name="connsiteX60" fmla="*/ 1003497 w 5731815"/>
                  <a:gd name="connsiteY60" fmla="*/ 5159021 h 5895657"/>
                  <a:gd name="connsiteX61" fmla="*/ 774473 w 5731815"/>
                  <a:gd name="connsiteY61" fmla="*/ 4936834 h 5895657"/>
                  <a:gd name="connsiteX62" fmla="*/ 771054 w 5731815"/>
                  <a:gd name="connsiteY62" fmla="*/ 4892394 h 5895657"/>
                  <a:gd name="connsiteX63" fmla="*/ 957351 w 5731815"/>
                  <a:gd name="connsiteY63" fmla="*/ 4615516 h 5895657"/>
                  <a:gd name="connsiteX64" fmla="*/ 1035972 w 5731815"/>
                  <a:gd name="connsiteY64" fmla="*/ 4543732 h 5895657"/>
                  <a:gd name="connsiteX65" fmla="*/ 1042808 w 5731815"/>
                  <a:gd name="connsiteY65" fmla="*/ 4490750 h 5895657"/>
                  <a:gd name="connsiteX66" fmla="*/ 815494 w 5731815"/>
                  <a:gd name="connsiteY66" fmla="*/ 4159177 h 5895657"/>
                  <a:gd name="connsiteX67" fmla="*/ 764217 w 5731815"/>
                  <a:gd name="connsiteY67" fmla="*/ 4150631 h 5895657"/>
                  <a:gd name="connsiteX68" fmla="*/ 340354 w 5731815"/>
                  <a:gd name="connsiteY68" fmla="*/ 4271978 h 5895657"/>
                  <a:gd name="connsiteX69" fmla="*/ 304464 w 5731815"/>
                  <a:gd name="connsiteY69" fmla="*/ 4249762 h 5895657"/>
                  <a:gd name="connsiteX70" fmla="*/ 177985 w 5731815"/>
                  <a:gd name="connsiteY70" fmla="*/ 3955791 h 5895657"/>
                  <a:gd name="connsiteX71" fmla="*/ 193368 w 5731815"/>
                  <a:gd name="connsiteY71" fmla="*/ 3913061 h 5895657"/>
                  <a:gd name="connsiteX72" fmla="*/ 471956 w 5731815"/>
                  <a:gd name="connsiteY72" fmla="*/ 3728476 h 5895657"/>
                  <a:gd name="connsiteX73" fmla="*/ 576214 w 5731815"/>
                  <a:gd name="connsiteY73" fmla="*/ 3690874 h 5895657"/>
                  <a:gd name="connsiteX74" fmla="*/ 598434 w 5731815"/>
                  <a:gd name="connsiteY74" fmla="*/ 3649856 h 5895657"/>
                  <a:gd name="connsiteX75" fmla="*/ 512977 w 5731815"/>
                  <a:gd name="connsiteY75" fmla="*/ 3249918 h 5895657"/>
                  <a:gd name="connsiteX76" fmla="*/ 477084 w 5731815"/>
                  <a:gd name="connsiteY76" fmla="*/ 3224280 h 5895657"/>
                  <a:gd name="connsiteX77" fmla="*/ 34418 w 5731815"/>
                  <a:gd name="connsiteY77" fmla="*/ 3174716 h 5895657"/>
                  <a:gd name="connsiteX78" fmla="*/ 7071 w 5731815"/>
                  <a:gd name="connsiteY78" fmla="*/ 3142241 h 5895657"/>
                  <a:gd name="connsiteX79" fmla="*/ 1947 w 5731815"/>
                  <a:gd name="connsiteY79" fmla="*/ 2817508 h 5895657"/>
                  <a:gd name="connsiteX80" fmla="*/ 34418 w 5731815"/>
                  <a:gd name="connsiteY80" fmla="*/ 2785033 h 5895657"/>
                  <a:gd name="connsiteX81" fmla="*/ 365992 w 5731815"/>
                  <a:gd name="connsiteY81" fmla="*/ 2718377 h 5895657"/>
                  <a:gd name="connsiteX82" fmla="*/ 463410 w 5731815"/>
                  <a:gd name="connsiteY82" fmla="*/ 2725214 h 5895657"/>
                  <a:gd name="connsiteX83" fmla="*/ 507849 w 5731815"/>
                  <a:gd name="connsiteY83" fmla="*/ 2689321 h 5895657"/>
                  <a:gd name="connsiteX84" fmla="*/ 577924 w 5731815"/>
                  <a:gd name="connsiteY84" fmla="*/ 2308184 h 5895657"/>
                  <a:gd name="connsiteX85" fmla="*/ 543739 w 5731815"/>
                  <a:gd name="connsiteY85" fmla="*/ 2253492 h 5895657"/>
                  <a:gd name="connsiteX86" fmla="*/ 162606 w 5731815"/>
                  <a:gd name="connsiteY86" fmla="*/ 2039851 h 5895657"/>
                  <a:gd name="connsiteX87" fmla="*/ 152347 w 5731815"/>
                  <a:gd name="connsiteY87" fmla="*/ 2007376 h 5895657"/>
                  <a:gd name="connsiteX88" fmla="*/ 273698 w 5731815"/>
                  <a:gd name="connsiteY88" fmla="*/ 1701441 h 5895657"/>
                  <a:gd name="connsiteX89" fmla="*/ 311297 w 5731815"/>
                  <a:gd name="connsiteY89" fmla="*/ 1684352 h 5895657"/>
                  <a:gd name="connsiteX90" fmla="*/ 742001 w 5731815"/>
                  <a:gd name="connsiteY90" fmla="*/ 1798863 h 5895657"/>
                  <a:gd name="connsiteX91" fmla="*/ 784728 w 5731815"/>
                  <a:gd name="connsiteY91" fmla="*/ 1785189 h 5895657"/>
                  <a:gd name="connsiteX92" fmla="*/ 1001787 w 5731815"/>
                  <a:gd name="connsiteY92" fmla="*/ 1448491 h 5895657"/>
                  <a:gd name="connsiteX93" fmla="*/ 1003497 w 5731815"/>
                  <a:gd name="connsiteY93" fmla="*/ 1402343 h 5895657"/>
                  <a:gd name="connsiteX94" fmla="*/ 789856 w 5731815"/>
                  <a:gd name="connsiteY94" fmla="*/ 1149393 h 5895657"/>
                  <a:gd name="connsiteX95" fmla="*/ 757384 w 5731815"/>
                  <a:gd name="connsiteY95" fmla="*/ 1103245 h 5895657"/>
                  <a:gd name="connsiteX96" fmla="*/ 764217 w 5731815"/>
                  <a:gd name="connsiteY96" fmla="*/ 961387 h 5895657"/>
                  <a:gd name="connsiteX97" fmla="*/ 940259 w 5731815"/>
                  <a:gd name="connsiteY97" fmla="*/ 781930 h 5895657"/>
                  <a:gd name="connsiteX98" fmla="*/ 994951 w 5731815"/>
                  <a:gd name="connsiteY98" fmla="*/ 776802 h 5895657"/>
                  <a:gd name="connsiteX99" fmla="*/ 1261577 w 5731815"/>
                  <a:gd name="connsiteY99" fmla="*/ 954550 h 5895657"/>
                  <a:gd name="connsiteX100" fmla="*/ 1335070 w 5731815"/>
                  <a:gd name="connsiteY100" fmla="*/ 1031461 h 5895657"/>
                  <a:gd name="connsiteX101" fmla="*/ 1398307 w 5731815"/>
                  <a:gd name="connsiteY101" fmla="*/ 1040007 h 5895657"/>
                  <a:gd name="connsiteX102" fmla="*/ 1721335 w 5731815"/>
                  <a:gd name="connsiteY102" fmla="*/ 817820 h 5895657"/>
                  <a:gd name="connsiteX103" fmla="*/ 1738423 w 5731815"/>
                  <a:gd name="connsiteY103" fmla="*/ 775093 h 5895657"/>
                  <a:gd name="connsiteX104" fmla="*/ 1630750 w 5731815"/>
                  <a:gd name="connsiteY104" fmla="*/ 423009 h 5895657"/>
                  <a:gd name="connsiteX105" fmla="*/ 1704242 w 5731815"/>
                  <a:gd name="connsiteY105" fmla="*/ 272606 h 5895657"/>
                  <a:gd name="connsiteX106" fmla="*/ 1916174 w 5731815"/>
                  <a:gd name="connsiteY106" fmla="*/ 183733 h 5895657"/>
                  <a:gd name="connsiteX107" fmla="*/ 1972575 w 5731815"/>
                  <a:gd name="connsiteY107" fmla="*/ 199113 h 5895657"/>
                  <a:gd name="connsiteX108" fmla="*/ 2148617 w 5731815"/>
                  <a:gd name="connsiteY108" fmla="*/ 462321 h 5895657"/>
                  <a:gd name="connsiteX109" fmla="*/ 2189638 w 5731815"/>
                  <a:gd name="connsiteY109" fmla="*/ 569995 h 5895657"/>
                  <a:gd name="connsiteX110" fmla="*/ 2237492 w 5731815"/>
                  <a:gd name="connsiteY110" fmla="*/ 597342 h 5895657"/>
                  <a:gd name="connsiteX111" fmla="*/ 2625466 w 5731815"/>
                  <a:gd name="connsiteY111" fmla="*/ 515303 h 5895657"/>
                  <a:gd name="connsiteX112" fmla="*/ 2656228 w 5731815"/>
                  <a:gd name="connsiteY112" fmla="*/ 475995 h 5895657"/>
                  <a:gd name="connsiteX113" fmla="*/ 2705795 w 5731815"/>
                  <a:gd name="connsiteY113" fmla="*/ 36748 h 5895657"/>
                  <a:gd name="connsiteX114" fmla="*/ 2736558 w 5731815"/>
                  <a:gd name="connsiteY114" fmla="*/ 7692 h 5895657"/>
                  <a:gd name="connsiteX115" fmla="*/ 2900635 w 5731815"/>
                  <a:gd name="connsiteY115" fmla="*/ 0 h 589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731815" h="5895657">
                    <a:moveTo>
                      <a:pt x="2900635" y="0"/>
                    </a:moveTo>
                    <a:lnTo>
                      <a:pt x="2939708" y="611"/>
                    </a:lnTo>
                    <a:lnTo>
                      <a:pt x="2939708" y="1068227"/>
                    </a:lnTo>
                    <a:lnTo>
                      <a:pt x="2919437" y="1067354"/>
                    </a:lnTo>
                    <a:cubicBezTo>
                      <a:pt x="1893958" y="1074191"/>
                      <a:pt x="1054770" y="1891157"/>
                      <a:pt x="1061610" y="2959366"/>
                    </a:cubicBezTo>
                    <a:cubicBezTo>
                      <a:pt x="1070152" y="3983135"/>
                      <a:pt x="1885412" y="4810356"/>
                      <a:pt x="2950199" y="4818902"/>
                    </a:cubicBezTo>
                    <a:cubicBezTo>
                      <a:pt x="3780626" y="4805015"/>
                      <a:pt x="4493709" y="4273241"/>
                      <a:pt x="4729170" y="3499518"/>
                    </a:cubicBezTo>
                    <a:lnTo>
                      <a:pt x="4747685" y="3425483"/>
                    </a:lnTo>
                    <a:lnTo>
                      <a:pt x="5338746" y="3425483"/>
                    </a:lnTo>
                    <a:lnTo>
                      <a:pt x="5303677" y="3583197"/>
                    </a:lnTo>
                    <a:cubicBezTo>
                      <a:pt x="5295131" y="3613963"/>
                      <a:pt x="5305386" y="3629345"/>
                      <a:pt x="5334442" y="3636182"/>
                    </a:cubicBezTo>
                    <a:cubicBezTo>
                      <a:pt x="5481428" y="3672072"/>
                      <a:pt x="5589105" y="3778040"/>
                      <a:pt x="5717289" y="3848114"/>
                    </a:cubicBezTo>
                    <a:cubicBezTo>
                      <a:pt x="5734381" y="3858369"/>
                      <a:pt x="5734381" y="3872043"/>
                      <a:pt x="5727544" y="3889135"/>
                    </a:cubicBezTo>
                    <a:cubicBezTo>
                      <a:pt x="5693360" y="3989972"/>
                      <a:pt x="5652342" y="4089103"/>
                      <a:pt x="5609612" y="4186524"/>
                    </a:cubicBezTo>
                    <a:cubicBezTo>
                      <a:pt x="5601066" y="4205322"/>
                      <a:pt x="5589105" y="4212159"/>
                      <a:pt x="5568594" y="4207032"/>
                    </a:cubicBezTo>
                    <a:cubicBezTo>
                      <a:pt x="5459208" y="4184815"/>
                      <a:pt x="5348116" y="4164305"/>
                      <a:pt x="5238730" y="4140376"/>
                    </a:cubicBezTo>
                    <a:cubicBezTo>
                      <a:pt x="5204549" y="4131830"/>
                      <a:pt x="5173783" y="4111322"/>
                      <a:pt x="5143018" y="4094230"/>
                    </a:cubicBezTo>
                    <a:cubicBezTo>
                      <a:pt x="5120801" y="4082266"/>
                      <a:pt x="5108837" y="4083975"/>
                      <a:pt x="5095163" y="4107904"/>
                    </a:cubicBezTo>
                    <a:cubicBezTo>
                      <a:pt x="5031926" y="4224124"/>
                      <a:pt x="4961852" y="4336928"/>
                      <a:pt x="4879813" y="4441183"/>
                    </a:cubicBezTo>
                    <a:cubicBezTo>
                      <a:pt x="4861012" y="4465112"/>
                      <a:pt x="4857593" y="4480495"/>
                      <a:pt x="4886650" y="4499293"/>
                    </a:cubicBezTo>
                    <a:cubicBezTo>
                      <a:pt x="4977234" y="4557406"/>
                      <a:pt x="5021670" y="4654824"/>
                      <a:pt x="5084908" y="4736863"/>
                    </a:cubicBezTo>
                    <a:cubicBezTo>
                      <a:pt x="5096872" y="4752246"/>
                      <a:pt x="5107128" y="4769338"/>
                      <a:pt x="5119092" y="4786430"/>
                    </a:cubicBezTo>
                    <a:cubicBezTo>
                      <a:pt x="5187457" y="4885558"/>
                      <a:pt x="5184039" y="4851377"/>
                      <a:pt x="5110546" y="4935125"/>
                    </a:cubicBezTo>
                    <a:cubicBezTo>
                      <a:pt x="5057564" y="4996653"/>
                      <a:pt x="4996032" y="5051344"/>
                      <a:pt x="4939632" y="5109454"/>
                    </a:cubicBezTo>
                    <a:cubicBezTo>
                      <a:pt x="4919121" y="5131674"/>
                      <a:pt x="4902033" y="5131674"/>
                      <a:pt x="4876394" y="5114582"/>
                    </a:cubicBezTo>
                    <a:cubicBezTo>
                      <a:pt x="4790937" y="5056472"/>
                      <a:pt x="4703771" y="4998362"/>
                      <a:pt x="4616605" y="4941958"/>
                    </a:cubicBezTo>
                    <a:cubicBezTo>
                      <a:pt x="4584133" y="4919742"/>
                      <a:pt x="4561913" y="4887267"/>
                      <a:pt x="4537988" y="4858214"/>
                    </a:cubicBezTo>
                    <a:cubicBezTo>
                      <a:pt x="4519186" y="4835994"/>
                      <a:pt x="4503803" y="4832575"/>
                      <a:pt x="4481584" y="4851377"/>
                    </a:cubicBezTo>
                    <a:cubicBezTo>
                      <a:pt x="4379035" y="4935125"/>
                      <a:pt x="4269652" y="5010326"/>
                      <a:pt x="4155141" y="5076982"/>
                    </a:cubicBezTo>
                    <a:cubicBezTo>
                      <a:pt x="4139759" y="5085528"/>
                      <a:pt x="4122666" y="5094074"/>
                      <a:pt x="4136340" y="5116291"/>
                    </a:cubicBezTo>
                    <a:cubicBezTo>
                      <a:pt x="4214961" y="5234223"/>
                      <a:pt x="4220088" y="5374371"/>
                      <a:pt x="4254269" y="5505974"/>
                    </a:cubicBezTo>
                    <a:cubicBezTo>
                      <a:pt x="4274779" y="5582885"/>
                      <a:pt x="4279907" y="5572630"/>
                      <a:pt x="4202996" y="5608523"/>
                    </a:cubicBezTo>
                    <a:cubicBezTo>
                      <a:pt x="4122666" y="5646122"/>
                      <a:pt x="4040628" y="5678597"/>
                      <a:pt x="3960298" y="5712778"/>
                    </a:cubicBezTo>
                    <a:cubicBezTo>
                      <a:pt x="3934660" y="5723033"/>
                      <a:pt x="3919281" y="5719615"/>
                      <a:pt x="3903898" y="5695689"/>
                    </a:cubicBezTo>
                    <a:cubicBezTo>
                      <a:pt x="3845788" y="5606814"/>
                      <a:pt x="3785969" y="5521357"/>
                      <a:pt x="3727856" y="5432481"/>
                    </a:cubicBezTo>
                    <a:cubicBezTo>
                      <a:pt x="3705639" y="5398300"/>
                      <a:pt x="3697093" y="5358988"/>
                      <a:pt x="3686838" y="5321389"/>
                    </a:cubicBezTo>
                    <a:cubicBezTo>
                      <a:pt x="3680001" y="5297460"/>
                      <a:pt x="3668037" y="5290623"/>
                      <a:pt x="3642399" y="5297460"/>
                    </a:cubicBezTo>
                    <a:cubicBezTo>
                      <a:pt x="3512505" y="5336769"/>
                      <a:pt x="3380903" y="5364116"/>
                      <a:pt x="3245882" y="5381208"/>
                    </a:cubicBezTo>
                    <a:cubicBezTo>
                      <a:pt x="3223662" y="5384627"/>
                      <a:pt x="3216826" y="5394879"/>
                      <a:pt x="3220244" y="5415389"/>
                    </a:cubicBezTo>
                    <a:cubicBezTo>
                      <a:pt x="3244173" y="5565793"/>
                      <a:pt x="3189479" y="5707650"/>
                      <a:pt x="3172390" y="5854639"/>
                    </a:cubicBezTo>
                    <a:cubicBezTo>
                      <a:pt x="3168971" y="5880274"/>
                      <a:pt x="3155297" y="5888820"/>
                      <a:pt x="3133078" y="5888820"/>
                    </a:cubicBezTo>
                    <a:cubicBezTo>
                      <a:pt x="3078387" y="5890529"/>
                      <a:pt x="3021986" y="5893948"/>
                      <a:pt x="2967291" y="5895657"/>
                    </a:cubicBezTo>
                    <a:cubicBezTo>
                      <a:pt x="2963873" y="5883692"/>
                      <a:pt x="2963873" y="5883692"/>
                      <a:pt x="2963873" y="5881983"/>
                    </a:cubicBezTo>
                    <a:cubicBezTo>
                      <a:pt x="2917728" y="5881983"/>
                      <a:pt x="2869870" y="5881983"/>
                      <a:pt x="2823724" y="5881983"/>
                    </a:cubicBezTo>
                    <a:cubicBezTo>
                      <a:pt x="2798086" y="5881983"/>
                      <a:pt x="2784416" y="5871728"/>
                      <a:pt x="2780997" y="5846093"/>
                    </a:cubicBezTo>
                    <a:cubicBezTo>
                      <a:pt x="2760487" y="5736707"/>
                      <a:pt x="2736558" y="5629030"/>
                      <a:pt x="2716051" y="5519647"/>
                    </a:cubicBezTo>
                    <a:cubicBezTo>
                      <a:pt x="2709214" y="5487172"/>
                      <a:pt x="2719469" y="5454701"/>
                      <a:pt x="2722888" y="5422226"/>
                    </a:cubicBezTo>
                    <a:cubicBezTo>
                      <a:pt x="2726306" y="5394879"/>
                      <a:pt x="2719469" y="5381208"/>
                      <a:pt x="2688703" y="5377790"/>
                    </a:cubicBezTo>
                    <a:cubicBezTo>
                      <a:pt x="2558810" y="5364116"/>
                      <a:pt x="2428914" y="5340187"/>
                      <a:pt x="2302439" y="5306006"/>
                    </a:cubicBezTo>
                    <a:cubicBezTo>
                      <a:pt x="2275091" y="5299169"/>
                      <a:pt x="2259712" y="5307715"/>
                      <a:pt x="2252875" y="5335060"/>
                    </a:cubicBezTo>
                    <a:cubicBezTo>
                      <a:pt x="2216982" y="5483754"/>
                      <a:pt x="2109308" y="5591431"/>
                      <a:pt x="2037522" y="5721324"/>
                    </a:cubicBezTo>
                    <a:cubicBezTo>
                      <a:pt x="2028979" y="5736707"/>
                      <a:pt x="2015305" y="5736707"/>
                      <a:pt x="1999922" y="5731579"/>
                    </a:cubicBezTo>
                    <a:cubicBezTo>
                      <a:pt x="1897376" y="5697398"/>
                      <a:pt x="1796536" y="5656377"/>
                      <a:pt x="1699115" y="5611941"/>
                    </a:cubicBezTo>
                    <a:cubicBezTo>
                      <a:pt x="1678604" y="5603395"/>
                      <a:pt x="1676895" y="5588012"/>
                      <a:pt x="1680314" y="5570920"/>
                    </a:cubicBezTo>
                    <a:cubicBezTo>
                      <a:pt x="1702533" y="5461538"/>
                      <a:pt x="1721335" y="5352152"/>
                      <a:pt x="1746969" y="5244478"/>
                    </a:cubicBezTo>
                    <a:cubicBezTo>
                      <a:pt x="1755515" y="5208585"/>
                      <a:pt x="1776026" y="5176110"/>
                      <a:pt x="1794827" y="5143638"/>
                    </a:cubicBezTo>
                    <a:cubicBezTo>
                      <a:pt x="1806792" y="5123128"/>
                      <a:pt x="1803373" y="5111163"/>
                      <a:pt x="1781153" y="5099199"/>
                    </a:cubicBezTo>
                    <a:cubicBezTo>
                      <a:pt x="1661512" y="5035961"/>
                      <a:pt x="1548711" y="4960759"/>
                      <a:pt x="1441038" y="4878721"/>
                    </a:cubicBezTo>
                    <a:cubicBezTo>
                      <a:pt x="1422236" y="4863341"/>
                      <a:pt x="1408563" y="4863341"/>
                      <a:pt x="1393180" y="4885558"/>
                    </a:cubicBezTo>
                    <a:cubicBezTo>
                      <a:pt x="1304304" y="5010326"/>
                      <a:pt x="1162446" y="5071855"/>
                      <a:pt x="1044518" y="5164149"/>
                    </a:cubicBezTo>
                    <a:cubicBezTo>
                      <a:pt x="1029135" y="5176110"/>
                      <a:pt x="1017170" y="5170985"/>
                      <a:pt x="1003497" y="5159021"/>
                    </a:cubicBezTo>
                    <a:cubicBezTo>
                      <a:pt x="923167" y="5088947"/>
                      <a:pt x="847965" y="5012036"/>
                      <a:pt x="774473" y="4936834"/>
                    </a:cubicBezTo>
                    <a:cubicBezTo>
                      <a:pt x="760802" y="4921451"/>
                      <a:pt x="759090" y="4909486"/>
                      <a:pt x="771054" y="4892394"/>
                    </a:cubicBezTo>
                    <a:cubicBezTo>
                      <a:pt x="832582" y="4800100"/>
                      <a:pt x="894114" y="4707810"/>
                      <a:pt x="957351" y="4615516"/>
                    </a:cubicBezTo>
                    <a:cubicBezTo>
                      <a:pt x="977859" y="4586459"/>
                      <a:pt x="1008624" y="4567658"/>
                      <a:pt x="1035972" y="4543732"/>
                    </a:cubicBezTo>
                    <a:cubicBezTo>
                      <a:pt x="1056482" y="4526640"/>
                      <a:pt x="1059901" y="4511257"/>
                      <a:pt x="1042808" y="4490750"/>
                    </a:cubicBezTo>
                    <a:cubicBezTo>
                      <a:pt x="959061" y="4386492"/>
                      <a:pt x="882150" y="4277106"/>
                      <a:pt x="815494" y="4159177"/>
                    </a:cubicBezTo>
                    <a:cubicBezTo>
                      <a:pt x="800111" y="4131830"/>
                      <a:pt x="784728" y="4136957"/>
                      <a:pt x="764217" y="4150631"/>
                    </a:cubicBezTo>
                    <a:cubicBezTo>
                      <a:pt x="634324" y="4230960"/>
                      <a:pt x="482211" y="4232670"/>
                      <a:pt x="340354" y="4271978"/>
                    </a:cubicBezTo>
                    <a:cubicBezTo>
                      <a:pt x="321552" y="4277106"/>
                      <a:pt x="311297" y="4266851"/>
                      <a:pt x="304464" y="4249762"/>
                    </a:cubicBezTo>
                    <a:cubicBezTo>
                      <a:pt x="258315" y="4154049"/>
                      <a:pt x="215588" y="4054919"/>
                      <a:pt x="177985" y="3955791"/>
                    </a:cubicBezTo>
                    <a:cubicBezTo>
                      <a:pt x="171148" y="3935281"/>
                      <a:pt x="176276" y="3923316"/>
                      <a:pt x="193368" y="3913061"/>
                    </a:cubicBezTo>
                    <a:cubicBezTo>
                      <a:pt x="285662" y="3851533"/>
                      <a:pt x="376247" y="3788295"/>
                      <a:pt x="471956" y="3728476"/>
                    </a:cubicBezTo>
                    <a:cubicBezTo>
                      <a:pt x="502722" y="3709675"/>
                      <a:pt x="540321" y="3701129"/>
                      <a:pt x="576214" y="3690874"/>
                    </a:cubicBezTo>
                    <a:cubicBezTo>
                      <a:pt x="598434" y="3684037"/>
                      <a:pt x="605268" y="3673782"/>
                      <a:pt x="598434" y="3649856"/>
                    </a:cubicBezTo>
                    <a:cubicBezTo>
                      <a:pt x="559122" y="3518250"/>
                      <a:pt x="531778" y="3384939"/>
                      <a:pt x="512977" y="3249918"/>
                    </a:cubicBezTo>
                    <a:cubicBezTo>
                      <a:pt x="509559" y="3227698"/>
                      <a:pt x="499303" y="3220861"/>
                      <a:pt x="477084" y="3224280"/>
                    </a:cubicBezTo>
                    <a:cubicBezTo>
                      <a:pt x="324971" y="3249918"/>
                      <a:pt x="181404" y="3191808"/>
                      <a:pt x="34418" y="3174716"/>
                    </a:cubicBezTo>
                    <a:cubicBezTo>
                      <a:pt x="15617" y="3173007"/>
                      <a:pt x="8784" y="3161042"/>
                      <a:pt x="7071" y="3142241"/>
                    </a:cubicBezTo>
                    <a:cubicBezTo>
                      <a:pt x="-3181" y="3034567"/>
                      <a:pt x="238" y="2926891"/>
                      <a:pt x="1947" y="2817508"/>
                    </a:cubicBezTo>
                    <a:cubicBezTo>
                      <a:pt x="1947" y="2796997"/>
                      <a:pt x="15617" y="2788451"/>
                      <a:pt x="34418" y="2785033"/>
                    </a:cubicBezTo>
                    <a:cubicBezTo>
                      <a:pt x="145514" y="2762813"/>
                      <a:pt x="254896" y="2740597"/>
                      <a:pt x="365992" y="2718377"/>
                    </a:cubicBezTo>
                    <a:cubicBezTo>
                      <a:pt x="398463" y="2711540"/>
                      <a:pt x="430938" y="2721795"/>
                      <a:pt x="463410" y="2725214"/>
                    </a:cubicBezTo>
                    <a:cubicBezTo>
                      <a:pt x="490757" y="2728633"/>
                      <a:pt x="504431" y="2718377"/>
                      <a:pt x="507849" y="2689321"/>
                    </a:cubicBezTo>
                    <a:cubicBezTo>
                      <a:pt x="521523" y="2561136"/>
                      <a:pt x="545449" y="2432952"/>
                      <a:pt x="577924" y="2308184"/>
                    </a:cubicBezTo>
                    <a:cubicBezTo>
                      <a:pt x="586470" y="2275712"/>
                      <a:pt x="574505" y="2260329"/>
                      <a:pt x="543739" y="2253492"/>
                    </a:cubicBezTo>
                    <a:cubicBezTo>
                      <a:pt x="398463" y="2215893"/>
                      <a:pt x="289081" y="2109925"/>
                      <a:pt x="162606" y="2039851"/>
                    </a:cubicBezTo>
                    <a:cubicBezTo>
                      <a:pt x="148929" y="2033014"/>
                      <a:pt x="148929" y="2021050"/>
                      <a:pt x="152347" y="2007376"/>
                    </a:cubicBezTo>
                    <a:cubicBezTo>
                      <a:pt x="186531" y="1903121"/>
                      <a:pt x="229258" y="1802281"/>
                      <a:pt x="273698" y="1701441"/>
                    </a:cubicBezTo>
                    <a:cubicBezTo>
                      <a:pt x="282244" y="1682643"/>
                      <a:pt x="295917" y="1679225"/>
                      <a:pt x="311297" y="1684352"/>
                    </a:cubicBezTo>
                    <a:cubicBezTo>
                      <a:pt x="454867" y="1721952"/>
                      <a:pt x="608689" y="1718533"/>
                      <a:pt x="742001" y="1798863"/>
                    </a:cubicBezTo>
                    <a:cubicBezTo>
                      <a:pt x="764217" y="1812536"/>
                      <a:pt x="774473" y="1803990"/>
                      <a:pt x="784728" y="1785189"/>
                    </a:cubicBezTo>
                    <a:cubicBezTo>
                      <a:pt x="847965" y="1667260"/>
                      <a:pt x="921458" y="1554456"/>
                      <a:pt x="1001787" y="1448491"/>
                    </a:cubicBezTo>
                    <a:cubicBezTo>
                      <a:pt x="1012043" y="1434818"/>
                      <a:pt x="1029135" y="1419435"/>
                      <a:pt x="1003497" y="1402343"/>
                    </a:cubicBezTo>
                    <a:cubicBezTo>
                      <a:pt x="906078" y="1339105"/>
                      <a:pt x="856511" y="1238269"/>
                      <a:pt x="789856" y="1149393"/>
                    </a:cubicBezTo>
                    <a:cubicBezTo>
                      <a:pt x="777891" y="1134010"/>
                      <a:pt x="769348" y="1118627"/>
                      <a:pt x="757384" y="1103245"/>
                    </a:cubicBezTo>
                    <a:cubicBezTo>
                      <a:pt x="704398" y="1028043"/>
                      <a:pt x="702689" y="1026333"/>
                      <a:pt x="764217" y="961387"/>
                    </a:cubicBezTo>
                    <a:cubicBezTo>
                      <a:pt x="822331" y="899859"/>
                      <a:pt x="882150" y="841749"/>
                      <a:pt x="940259" y="781930"/>
                    </a:cubicBezTo>
                    <a:cubicBezTo>
                      <a:pt x="959061" y="763129"/>
                      <a:pt x="974443" y="761419"/>
                      <a:pt x="994951" y="776802"/>
                    </a:cubicBezTo>
                    <a:cubicBezTo>
                      <a:pt x="1083826" y="836621"/>
                      <a:pt x="1172702" y="894731"/>
                      <a:pt x="1261577" y="954550"/>
                    </a:cubicBezTo>
                    <a:cubicBezTo>
                      <a:pt x="1292340" y="975061"/>
                      <a:pt x="1312850" y="1004117"/>
                      <a:pt x="1335070" y="1031461"/>
                    </a:cubicBezTo>
                    <a:cubicBezTo>
                      <a:pt x="1353871" y="1057099"/>
                      <a:pt x="1370960" y="1062227"/>
                      <a:pt x="1398307" y="1040007"/>
                    </a:cubicBezTo>
                    <a:cubicBezTo>
                      <a:pt x="1499147" y="956259"/>
                      <a:pt x="1608530" y="882767"/>
                      <a:pt x="1721335" y="817820"/>
                    </a:cubicBezTo>
                    <a:cubicBezTo>
                      <a:pt x="1738423" y="807565"/>
                      <a:pt x="1753806" y="797310"/>
                      <a:pt x="1738423" y="775093"/>
                    </a:cubicBezTo>
                    <a:cubicBezTo>
                      <a:pt x="1664931" y="669125"/>
                      <a:pt x="1659806" y="542651"/>
                      <a:pt x="1630750" y="423009"/>
                    </a:cubicBezTo>
                    <a:cubicBezTo>
                      <a:pt x="1605112" y="318754"/>
                      <a:pt x="1608530" y="320464"/>
                      <a:pt x="1704242" y="272606"/>
                    </a:cubicBezTo>
                    <a:cubicBezTo>
                      <a:pt x="1772607" y="238425"/>
                      <a:pt x="1846100" y="212787"/>
                      <a:pt x="1916174" y="183733"/>
                    </a:cubicBezTo>
                    <a:cubicBezTo>
                      <a:pt x="1941812" y="173478"/>
                      <a:pt x="1957195" y="175187"/>
                      <a:pt x="1972575" y="199113"/>
                    </a:cubicBezTo>
                    <a:cubicBezTo>
                      <a:pt x="2030688" y="287989"/>
                      <a:pt x="2088798" y="375155"/>
                      <a:pt x="2148617" y="462321"/>
                    </a:cubicBezTo>
                    <a:cubicBezTo>
                      <a:pt x="2170836" y="494793"/>
                      <a:pt x="2177673" y="532395"/>
                      <a:pt x="2189638" y="569995"/>
                    </a:cubicBezTo>
                    <a:cubicBezTo>
                      <a:pt x="2198180" y="597342"/>
                      <a:pt x="2210145" y="605888"/>
                      <a:pt x="2237492" y="597342"/>
                    </a:cubicBezTo>
                    <a:cubicBezTo>
                      <a:pt x="2363967" y="559743"/>
                      <a:pt x="2493861" y="532395"/>
                      <a:pt x="2625466" y="515303"/>
                    </a:cubicBezTo>
                    <a:cubicBezTo>
                      <a:pt x="2651101" y="511885"/>
                      <a:pt x="2659647" y="501630"/>
                      <a:pt x="2656228" y="475995"/>
                    </a:cubicBezTo>
                    <a:cubicBezTo>
                      <a:pt x="2634012" y="325591"/>
                      <a:pt x="2688703" y="183733"/>
                      <a:pt x="2705795" y="36748"/>
                    </a:cubicBezTo>
                    <a:cubicBezTo>
                      <a:pt x="2707505" y="19656"/>
                      <a:pt x="2717760" y="9401"/>
                      <a:pt x="2736558" y="7692"/>
                    </a:cubicBezTo>
                    <a:cubicBezTo>
                      <a:pt x="2791251" y="1709"/>
                      <a:pt x="2845943" y="0"/>
                      <a:pt x="2900635" y="0"/>
                    </a:cubicBezTo>
                    <a:close/>
                  </a:path>
                </a:pathLst>
              </a:custGeom>
              <a:solidFill>
                <a:schemeClr val="bg1"/>
              </a:solidFill>
              <a:ln w="515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 xmlns:a16="http://schemas.microsoft.com/office/drawing/2014/main" id="{0D7D1009-0F39-4A7A-95B2-2B67C9CB6E10}"/>
                  </a:ext>
                </a:extLst>
              </p:cNvPr>
              <p:cNvSpPr/>
              <p:nvPr/>
            </p:nvSpPr>
            <p:spPr>
              <a:xfrm flipH="1">
                <a:off x="1635010" y="971550"/>
                <a:ext cx="5965940" cy="2951634"/>
              </a:xfrm>
              <a:custGeom>
                <a:avLst/>
                <a:gdLst>
                  <a:gd name="connsiteX0" fmla="*/ 5965877 w 5965940"/>
                  <a:gd name="connsiteY0" fmla="*/ 2951052 h 2951634"/>
                  <a:gd name="connsiteX1" fmla="*/ 5965874 w 5965940"/>
                  <a:gd name="connsiteY1" fmla="*/ 2951052 h 2951634"/>
                  <a:gd name="connsiteX2" fmla="*/ 5965877 w 5965940"/>
                  <a:gd name="connsiteY2" fmla="*/ 2951634 h 2951634"/>
                  <a:gd name="connsiteX3" fmla="*/ 2224803 w 5965940"/>
                  <a:gd name="connsiteY3" fmla="*/ 1672633 h 2951634"/>
                  <a:gd name="connsiteX4" fmla="*/ 2252320 w 5965940"/>
                  <a:gd name="connsiteY4" fmla="*/ 1702545 h 2951634"/>
                  <a:gd name="connsiteX5" fmla="*/ 2252320 w 5965940"/>
                  <a:gd name="connsiteY5" fmla="*/ 1866318 h 2951634"/>
                  <a:gd name="connsiteX6" fmla="*/ 2193129 w 5965940"/>
                  <a:gd name="connsiteY6" fmla="*/ 1866318 h 2951634"/>
                  <a:gd name="connsiteX7" fmla="*/ 2193695 w 5965940"/>
                  <a:gd name="connsiteY7" fmla="*/ 1701348 h 2951634"/>
                  <a:gd name="connsiteX8" fmla="*/ 2224803 w 5965940"/>
                  <a:gd name="connsiteY8" fmla="*/ 1672633 h 2951634"/>
                  <a:gd name="connsiteX9" fmla="*/ 2547842 w 5965940"/>
                  <a:gd name="connsiteY9" fmla="*/ 1574524 h 2951634"/>
                  <a:gd name="connsiteX10" fmla="*/ 2572969 w 5965940"/>
                  <a:gd name="connsiteY10" fmla="*/ 1600847 h 2951634"/>
                  <a:gd name="connsiteX11" fmla="*/ 2572969 w 5965940"/>
                  <a:gd name="connsiteY11" fmla="*/ 1671436 h 2951634"/>
                  <a:gd name="connsiteX12" fmla="*/ 2574165 w 5965940"/>
                  <a:gd name="connsiteY12" fmla="*/ 1671436 h 2951634"/>
                  <a:gd name="connsiteX13" fmla="*/ 2574165 w 5965940"/>
                  <a:gd name="connsiteY13" fmla="*/ 1738437 h 2951634"/>
                  <a:gd name="connsiteX14" fmla="*/ 2614844 w 5965940"/>
                  <a:gd name="connsiteY14" fmla="*/ 1777919 h 2951634"/>
                  <a:gd name="connsiteX15" fmla="*/ 2700989 w 5965940"/>
                  <a:gd name="connsiteY15" fmla="*/ 1777919 h 2951634"/>
                  <a:gd name="connsiteX16" fmla="*/ 2727310 w 5965940"/>
                  <a:gd name="connsiteY16" fmla="*/ 1801849 h 2951634"/>
                  <a:gd name="connsiteX17" fmla="*/ 2691417 w 5965940"/>
                  <a:gd name="connsiteY17" fmla="*/ 1856885 h 2951634"/>
                  <a:gd name="connsiteX18" fmla="*/ 2680232 w 5965940"/>
                  <a:gd name="connsiteY18" fmla="*/ 1866318 h 2951634"/>
                  <a:gd name="connsiteX19" fmla="*/ 2525808 w 5965940"/>
                  <a:gd name="connsiteY19" fmla="*/ 1866318 h 2951634"/>
                  <a:gd name="connsiteX20" fmla="*/ 2525112 w 5965940"/>
                  <a:gd name="connsiteY20" fmla="*/ 1599648 h 2951634"/>
                  <a:gd name="connsiteX21" fmla="*/ 2547842 w 5965940"/>
                  <a:gd name="connsiteY21" fmla="*/ 1574524 h 2951634"/>
                  <a:gd name="connsiteX22" fmla="*/ 2607665 w 5965940"/>
                  <a:gd name="connsiteY22" fmla="*/ 1231144 h 2951634"/>
                  <a:gd name="connsiteX23" fmla="*/ 2639969 w 5965940"/>
                  <a:gd name="connsiteY23" fmla="*/ 1264645 h 2951634"/>
                  <a:gd name="connsiteX24" fmla="*/ 2639969 w 5965940"/>
                  <a:gd name="connsiteY24" fmla="*/ 1429754 h 2951634"/>
                  <a:gd name="connsiteX25" fmla="*/ 2641166 w 5965940"/>
                  <a:gd name="connsiteY25" fmla="*/ 1429754 h 2951634"/>
                  <a:gd name="connsiteX26" fmla="*/ 2641166 w 5965940"/>
                  <a:gd name="connsiteY26" fmla="*/ 1592472 h 2951634"/>
                  <a:gd name="connsiteX27" fmla="*/ 2690220 w 5965940"/>
                  <a:gd name="connsiteY27" fmla="*/ 1642722 h 2951634"/>
                  <a:gd name="connsiteX28" fmla="*/ 2727310 w 5965940"/>
                  <a:gd name="connsiteY28" fmla="*/ 1706132 h 2951634"/>
                  <a:gd name="connsiteX29" fmla="*/ 2684237 w 5965940"/>
                  <a:gd name="connsiteY29" fmla="*/ 1731258 h 2951634"/>
                  <a:gd name="connsiteX30" fmla="*/ 2674666 w 5965940"/>
                  <a:gd name="connsiteY30" fmla="*/ 1730063 h 2951634"/>
                  <a:gd name="connsiteX31" fmla="*/ 2619628 w 5965940"/>
                  <a:gd name="connsiteY31" fmla="*/ 1670240 h 2951634"/>
                  <a:gd name="connsiteX32" fmla="*/ 2620827 w 5965940"/>
                  <a:gd name="connsiteY32" fmla="*/ 1556577 h 2951634"/>
                  <a:gd name="connsiteX33" fmla="*/ 2599290 w 5965940"/>
                  <a:gd name="connsiteY33" fmla="*/ 1531453 h 2951634"/>
                  <a:gd name="connsiteX34" fmla="*/ 2583736 w 5965940"/>
                  <a:gd name="connsiteY34" fmla="*/ 1530255 h 2951634"/>
                  <a:gd name="connsiteX35" fmla="*/ 2526306 w 5965940"/>
                  <a:gd name="connsiteY35" fmla="*/ 1468040 h 2951634"/>
                  <a:gd name="connsiteX36" fmla="*/ 2432984 w 5965940"/>
                  <a:gd name="connsiteY36" fmla="*/ 1308912 h 2951634"/>
                  <a:gd name="connsiteX37" fmla="*/ 2417431 w 5965940"/>
                  <a:gd name="connsiteY37" fmla="*/ 1246697 h 2951634"/>
                  <a:gd name="connsiteX38" fmla="*/ 2448538 w 5965940"/>
                  <a:gd name="connsiteY38" fmla="*/ 1231144 h 2951634"/>
                  <a:gd name="connsiteX39" fmla="*/ 2607665 w 5965940"/>
                  <a:gd name="connsiteY39" fmla="*/ 1231144 h 2951634"/>
                  <a:gd name="connsiteX40" fmla="*/ 1542988 w 5965940"/>
                  <a:gd name="connsiteY40" fmla="*/ 1125838 h 2951634"/>
                  <a:gd name="connsiteX41" fmla="*/ 1542988 w 5965940"/>
                  <a:gd name="connsiteY41" fmla="*/ 1264073 h 2951634"/>
                  <a:gd name="connsiteX42" fmla="*/ 1489378 w 5965940"/>
                  <a:gd name="connsiteY42" fmla="*/ 1274897 h 2951634"/>
                  <a:gd name="connsiteX43" fmla="*/ 1383569 w 5965940"/>
                  <a:gd name="connsiteY43" fmla="*/ 1434522 h 2951634"/>
                  <a:gd name="connsiteX44" fmla="*/ 1383569 w 5965940"/>
                  <a:gd name="connsiteY44" fmla="*/ 1866318 h 2951634"/>
                  <a:gd name="connsiteX45" fmla="*/ 1323073 w 5965940"/>
                  <a:gd name="connsiteY45" fmla="*/ 1866318 h 2951634"/>
                  <a:gd name="connsiteX46" fmla="*/ 1323073 w 5965940"/>
                  <a:gd name="connsiteY46" fmla="*/ 1125838 h 2951634"/>
                  <a:gd name="connsiteX47" fmla="*/ 2002911 w 5965940"/>
                  <a:gd name="connsiteY47" fmla="*/ 1125838 h 2951634"/>
                  <a:gd name="connsiteX48" fmla="*/ 2002911 w 5965940"/>
                  <a:gd name="connsiteY48" fmla="*/ 1263591 h 2951634"/>
                  <a:gd name="connsiteX49" fmla="*/ 1947459 w 5965940"/>
                  <a:gd name="connsiteY49" fmla="*/ 1274786 h 2951634"/>
                  <a:gd name="connsiteX50" fmla="*/ 1841653 w 5965940"/>
                  <a:gd name="connsiteY50" fmla="*/ 1434414 h 2951634"/>
                  <a:gd name="connsiteX51" fmla="*/ 1841653 w 5965940"/>
                  <a:gd name="connsiteY51" fmla="*/ 1866318 h 2951634"/>
                  <a:gd name="connsiteX52" fmla="*/ 1730051 w 5965940"/>
                  <a:gd name="connsiteY52" fmla="*/ 1866318 h 2951634"/>
                  <a:gd name="connsiteX53" fmla="*/ 1730052 w 5965940"/>
                  <a:gd name="connsiteY53" fmla="*/ 1434522 h 2951634"/>
                  <a:gd name="connsiteX54" fmla="*/ 1730051 w 5965940"/>
                  <a:gd name="connsiteY54" fmla="*/ 1434519 h 2951634"/>
                  <a:gd name="connsiteX55" fmla="*/ 1730051 w 5965940"/>
                  <a:gd name="connsiteY55" fmla="*/ 1420568 h 2951634"/>
                  <a:gd name="connsiteX56" fmla="*/ 1727234 w 5965940"/>
                  <a:gd name="connsiteY56" fmla="*/ 1420568 h 2951634"/>
                  <a:gd name="connsiteX57" fmla="*/ 1716437 w 5965940"/>
                  <a:gd name="connsiteY57" fmla="*/ 1367090 h 2951634"/>
                  <a:gd name="connsiteX58" fmla="*/ 1608327 w 5965940"/>
                  <a:gd name="connsiteY58" fmla="*/ 1269071 h 2951634"/>
                  <a:gd name="connsiteX59" fmla="*/ 1586325 w 5965940"/>
                  <a:gd name="connsiteY59" fmla="*/ 1265744 h 2951634"/>
                  <a:gd name="connsiteX60" fmla="*/ 1586325 w 5965940"/>
                  <a:gd name="connsiteY60" fmla="*/ 1125838 h 2951634"/>
                  <a:gd name="connsiteX61" fmla="*/ 3907006 w 5965940"/>
                  <a:gd name="connsiteY61" fmla="*/ 0 h 2951634"/>
                  <a:gd name="connsiteX62" fmla="*/ 3732325 w 5965940"/>
                  <a:gd name="connsiteY62" fmla="*/ 0 h 2951634"/>
                  <a:gd name="connsiteX63" fmla="*/ 3654557 w 5965940"/>
                  <a:gd name="connsiteY63" fmla="*/ 1648703 h 2951634"/>
                  <a:gd name="connsiteX64" fmla="*/ 3552858 w 5965940"/>
                  <a:gd name="connsiteY64" fmla="*/ 1652295 h 2951634"/>
                  <a:gd name="connsiteX65" fmla="*/ 3472697 w 5965940"/>
                  <a:gd name="connsiteY65" fmla="*/ 338595 h 2951634"/>
                  <a:gd name="connsiteX66" fmla="*/ 3294425 w 5965940"/>
                  <a:gd name="connsiteY66" fmla="*/ 338595 h 2951634"/>
                  <a:gd name="connsiteX67" fmla="*/ 3217853 w 5965940"/>
                  <a:gd name="connsiteY67" fmla="*/ 1658274 h 2951634"/>
                  <a:gd name="connsiteX68" fmla="*/ 3071887 w 5965940"/>
                  <a:gd name="connsiteY68" fmla="*/ 1665454 h 2951634"/>
                  <a:gd name="connsiteX69" fmla="*/ 3071887 w 5965940"/>
                  <a:gd name="connsiteY69" fmla="*/ 1448897 h 2951634"/>
                  <a:gd name="connsiteX70" fmla="*/ 2998904 w 5965940"/>
                  <a:gd name="connsiteY70" fmla="*/ 1319681 h 2951634"/>
                  <a:gd name="connsiteX71" fmla="*/ 2979760 w 5965940"/>
                  <a:gd name="connsiteY71" fmla="*/ 1301735 h 2951634"/>
                  <a:gd name="connsiteX72" fmla="*/ 2896009 w 5965940"/>
                  <a:gd name="connsiteY72" fmla="*/ 1293360 h 2951634"/>
                  <a:gd name="connsiteX73" fmla="*/ 2854133 w 5965940"/>
                  <a:gd name="connsiteY73" fmla="*/ 1331645 h 2951634"/>
                  <a:gd name="connsiteX74" fmla="*/ 2800293 w 5965940"/>
                  <a:gd name="connsiteY74" fmla="*/ 1433343 h 2951634"/>
                  <a:gd name="connsiteX75" fmla="*/ 2762007 w 5965940"/>
                  <a:gd name="connsiteY75" fmla="*/ 1468040 h 2951634"/>
                  <a:gd name="connsiteX76" fmla="*/ 2726114 w 5965940"/>
                  <a:gd name="connsiteY76" fmla="*/ 1503935 h 2951634"/>
                  <a:gd name="connsiteX77" fmla="*/ 2726114 w 5965940"/>
                  <a:gd name="connsiteY77" fmla="*/ 1562559 h 2951634"/>
                  <a:gd name="connsiteX78" fmla="*/ 2715346 w 5965940"/>
                  <a:gd name="connsiteY78" fmla="*/ 1581703 h 2951634"/>
                  <a:gd name="connsiteX79" fmla="*/ 2702184 w 5965940"/>
                  <a:gd name="connsiteY79" fmla="*/ 1561362 h 2951634"/>
                  <a:gd name="connsiteX80" fmla="*/ 2698595 w 5965940"/>
                  <a:gd name="connsiteY80" fmla="*/ 1466843 h 2951634"/>
                  <a:gd name="connsiteX81" fmla="*/ 2698595 w 5965940"/>
                  <a:gd name="connsiteY81" fmla="*/ 1215590 h 2951634"/>
                  <a:gd name="connsiteX82" fmla="*/ 2661505 w 5965940"/>
                  <a:gd name="connsiteY82" fmla="*/ 1173716 h 2951634"/>
                  <a:gd name="connsiteX83" fmla="*/ 2388716 w 5965940"/>
                  <a:gd name="connsiteY83" fmla="*/ 1173716 h 2951634"/>
                  <a:gd name="connsiteX84" fmla="*/ 2356411 w 5965940"/>
                  <a:gd name="connsiteY84" fmla="*/ 1208411 h 2951634"/>
                  <a:gd name="connsiteX85" fmla="*/ 2357608 w 5965940"/>
                  <a:gd name="connsiteY85" fmla="*/ 1273020 h 2951634"/>
                  <a:gd name="connsiteX86" fmla="*/ 2328893 w 5965940"/>
                  <a:gd name="connsiteY86" fmla="*/ 1319681 h 2951634"/>
                  <a:gd name="connsiteX87" fmla="*/ 2253518 w 5965940"/>
                  <a:gd name="connsiteY87" fmla="*/ 1439325 h 2951634"/>
                  <a:gd name="connsiteX88" fmla="*/ 2253518 w 5965940"/>
                  <a:gd name="connsiteY88" fmla="*/ 1555380 h 2951634"/>
                  <a:gd name="connsiteX89" fmla="*/ 2192497 w 5965940"/>
                  <a:gd name="connsiteY89" fmla="*/ 1615203 h 2951634"/>
                  <a:gd name="connsiteX90" fmla="*/ 2188133 w 5965940"/>
                  <a:gd name="connsiteY90" fmla="*/ 1615952 h 2951634"/>
                  <a:gd name="connsiteX91" fmla="*/ 2188133 w 5965940"/>
                  <a:gd name="connsiteY91" fmla="*/ 1434414 h 2951634"/>
                  <a:gd name="connsiteX92" fmla="*/ 2188133 w 5965940"/>
                  <a:gd name="connsiteY92" fmla="*/ 1434408 h 2951634"/>
                  <a:gd name="connsiteX93" fmla="*/ 2188133 w 5965940"/>
                  <a:gd name="connsiteY93" fmla="*/ 1420459 h 2951634"/>
                  <a:gd name="connsiteX94" fmla="*/ 2186024 w 5965940"/>
                  <a:gd name="connsiteY94" fmla="*/ 1420459 h 2951634"/>
                  <a:gd name="connsiteX95" fmla="*/ 2180346 w 5965940"/>
                  <a:gd name="connsiteY95" fmla="*/ 1382898 h 2951634"/>
                  <a:gd name="connsiteX96" fmla="*/ 2082327 w 5965940"/>
                  <a:gd name="connsiteY96" fmla="*/ 1274786 h 2951634"/>
                  <a:gd name="connsiteX97" fmla="*/ 2046247 w 5965940"/>
                  <a:gd name="connsiteY97" fmla="*/ 1267503 h 2951634"/>
                  <a:gd name="connsiteX98" fmla="*/ 2046247 w 5965940"/>
                  <a:gd name="connsiteY98" fmla="*/ 1060383 h 2951634"/>
                  <a:gd name="connsiteX99" fmla="*/ 2002911 w 5965940"/>
                  <a:gd name="connsiteY99" fmla="*/ 1060383 h 2951634"/>
                  <a:gd name="connsiteX100" fmla="*/ 2002911 w 5965940"/>
                  <a:gd name="connsiteY100" fmla="*/ 1060832 h 2951634"/>
                  <a:gd name="connsiteX101" fmla="*/ 1323073 w 5965940"/>
                  <a:gd name="connsiteY101" fmla="*/ 1060832 h 2951634"/>
                  <a:gd name="connsiteX102" fmla="*/ 1323073 w 5965940"/>
                  <a:gd name="connsiteY102" fmla="*/ 974326 h 2951634"/>
                  <a:gd name="connsiteX103" fmla="*/ 1323073 w 5965940"/>
                  <a:gd name="connsiteY103" fmla="*/ 938000 h 2951634"/>
                  <a:gd name="connsiteX104" fmla="*/ 1323073 w 5965940"/>
                  <a:gd name="connsiteY104" fmla="*/ 937995 h 2951634"/>
                  <a:gd name="connsiteX105" fmla="*/ 1323073 w 5965940"/>
                  <a:gd name="connsiteY105" fmla="*/ 781004 h 2951634"/>
                  <a:gd name="connsiteX106" fmla="*/ 1323073 w 5965940"/>
                  <a:gd name="connsiteY106" fmla="*/ 781003 h 2951634"/>
                  <a:gd name="connsiteX107" fmla="*/ 1217309 w 5965940"/>
                  <a:gd name="connsiteY107" fmla="*/ 781003 h 2951634"/>
                  <a:gd name="connsiteX108" fmla="*/ 1217309 w 5965940"/>
                  <a:gd name="connsiteY108" fmla="*/ 781004 h 2951634"/>
                  <a:gd name="connsiteX109" fmla="*/ 1121686 w 5965940"/>
                  <a:gd name="connsiteY109" fmla="*/ 781004 h 2951634"/>
                  <a:gd name="connsiteX110" fmla="*/ 1121686 w 5965940"/>
                  <a:gd name="connsiteY110" fmla="*/ 938000 h 2951634"/>
                  <a:gd name="connsiteX111" fmla="*/ 1121686 w 5965940"/>
                  <a:gd name="connsiteY111" fmla="*/ 974326 h 2951634"/>
                  <a:gd name="connsiteX112" fmla="*/ 1121686 w 5965940"/>
                  <a:gd name="connsiteY112" fmla="*/ 1866318 h 2951634"/>
                  <a:gd name="connsiteX113" fmla="*/ 1025040 w 5965940"/>
                  <a:gd name="connsiteY113" fmla="*/ 1866318 h 2951634"/>
                  <a:gd name="connsiteX114" fmla="*/ 1025040 w 5965940"/>
                  <a:gd name="connsiteY114" fmla="*/ 1777911 h 2951634"/>
                  <a:gd name="connsiteX115" fmla="*/ 1025040 w 5965940"/>
                  <a:gd name="connsiteY115" fmla="*/ 1776407 h 2951634"/>
                  <a:gd name="connsiteX116" fmla="*/ 904032 w 5965940"/>
                  <a:gd name="connsiteY116" fmla="*/ 1776407 h 2951634"/>
                  <a:gd name="connsiteX117" fmla="*/ 904032 w 5965940"/>
                  <a:gd name="connsiteY117" fmla="*/ 1132629 h 2951634"/>
                  <a:gd name="connsiteX118" fmla="*/ 904032 w 5965940"/>
                  <a:gd name="connsiteY118" fmla="*/ 1132626 h 2951634"/>
                  <a:gd name="connsiteX119" fmla="*/ 904031 w 5965940"/>
                  <a:gd name="connsiteY119" fmla="*/ 1132626 h 2951634"/>
                  <a:gd name="connsiteX120" fmla="*/ 904031 w 5965940"/>
                  <a:gd name="connsiteY120" fmla="*/ 974323 h 2951634"/>
                  <a:gd name="connsiteX121" fmla="*/ 904030 w 5965940"/>
                  <a:gd name="connsiteY121" fmla="*/ 974323 h 2951634"/>
                  <a:gd name="connsiteX122" fmla="*/ 752351 w 5965940"/>
                  <a:gd name="connsiteY122" fmla="*/ 974323 h 2951634"/>
                  <a:gd name="connsiteX123" fmla="*/ 600673 w 5965940"/>
                  <a:gd name="connsiteY123" fmla="*/ 974323 h 2951634"/>
                  <a:gd name="connsiteX124" fmla="*/ 600673 w 5965940"/>
                  <a:gd name="connsiteY124" fmla="*/ 1147341 h 2951634"/>
                  <a:gd name="connsiteX125" fmla="*/ 600674 w 5965940"/>
                  <a:gd name="connsiteY125" fmla="*/ 1147341 h 2951634"/>
                  <a:gd name="connsiteX126" fmla="*/ 600674 w 5965940"/>
                  <a:gd name="connsiteY126" fmla="*/ 1778187 h 2951634"/>
                  <a:gd name="connsiteX127" fmla="*/ 505978 w 5965940"/>
                  <a:gd name="connsiteY127" fmla="*/ 1778187 h 2951634"/>
                  <a:gd name="connsiteX128" fmla="*/ 505978 w 5965940"/>
                  <a:gd name="connsiteY128" fmla="*/ 1775522 h 2951634"/>
                  <a:gd name="connsiteX129" fmla="*/ 505978 w 5965940"/>
                  <a:gd name="connsiteY129" fmla="*/ 1450932 h 2951634"/>
                  <a:gd name="connsiteX130" fmla="*/ 0 w 5965940"/>
                  <a:gd name="connsiteY130" fmla="*/ 1750841 h 2951634"/>
                  <a:gd name="connsiteX131" fmla="*/ 0 w 5965940"/>
                  <a:gd name="connsiteY131" fmla="*/ 2951634 h 2951634"/>
                  <a:gd name="connsiteX132" fmla="*/ 505978 w 5965940"/>
                  <a:gd name="connsiteY132" fmla="*/ 2951634 h 2951634"/>
                  <a:gd name="connsiteX133" fmla="*/ 1339431 w 5965940"/>
                  <a:gd name="connsiteY133" fmla="*/ 2951634 h 2951634"/>
                  <a:gd name="connsiteX134" fmla="*/ 3384619 w 5965940"/>
                  <a:gd name="connsiteY134" fmla="*/ 2951634 h 2951634"/>
                  <a:gd name="connsiteX135" fmla="*/ 4172617 w 5965940"/>
                  <a:gd name="connsiteY135" fmla="*/ 2951634 h 2951634"/>
                  <a:gd name="connsiteX136" fmla="*/ 4172620 w 5965940"/>
                  <a:gd name="connsiteY136" fmla="*/ 2951052 h 2951634"/>
                  <a:gd name="connsiteX137" fmla="*/ 5965874 w 5965940"/>
                  <a:gd name="connsiteY137" fmla="*/ 2951052 h 2951634"/>
                  <a:gd name="connsiteX138" fmla="*/ 5965208 w 5965940"/>
                  <a:gd name="connsiteY138" fmla="*/ 2865948 h 2951634"/>
                  <a:gd name="connsiteX139" fmla="*/ 5965877 w 5965940"/>
                  <a:gd name="connsiteY139" fmla="*/ 2857204 h 2951634"/>
                  <a:gd name="connsiteX140" fmla="*/ 5965877 w 5965940"/>
                  <a:gd name="connsiteY140" fmla="*/ 2309858 h 2951634"/>
                  <a:gd name="connsiteX141" fmla="*/ 5965877 w 5965940"/>
                  <a:gd name="connsiteY141" fmla="*/ 2302863 h 2951634"/>
                  <a:gd name="connsiteX142" fmla="*/ 5953806 w 5965940"/>
                  <a:gd name="connsiteY142" fmla="*/ 2292370 h 2951634"/>
                  <a:gd name="connsiteX143" fmla="*/ 5924966 w 5965940"/>
                  <a:gd name="connsiteY143" fmla="*/ 2291786 h 2951634"/>
                  <a:gd name="connsiteX144" fmla="*/ 5924295 w 5965940"/>
                  <a:gd name="connsiteY144" fmla="*/ 2167629 h 2951634"/>
                  <a:gd name="connsiteX145" fmla="*/ 5890762 w 5965940"/>
                  <a:gd name="connsiteY145" fmla="*/ 2132072 h 2951634"/>
                  <a:gd name="connsiteX146" fmla="*/ 5879361 w 5965940"/>
                  <a:gd name="connsiteY146" fmla="*/ 2127993 h 2951634"/>
                  <a:gd name="connsiteX147" fmla="*/ 5849180 w 5965940"/>
                  <a:gd name="connsiteY147" fmla="*/ 2055714 h 2951634"/>
                  <a:gd name="connsiteX148" fmla="*/ 5363604 w 5965940"/>
                  <a:gd name="connsiteY148" fmla="*/ 1753185 h 2951634"/>
                  <a:gd name="connsiteX149" fmla="*/ 5137584 w 5965940"/>
                  <a:gd name="connsiteY149" fmla="*/ 1770090 h 2951634"/>
                  <a:gd name="connsiteX150" fmla="*/ 5126181 w 5965940"/>
                  <a:gd name="connsiteY150" fmla="*/ 1763096 h 2951634"/>
                  <a:gd name="connsiteX151" fmla="*/ 5126181 w 5965940"/>
                  <a:gd name="connsiteY151" fmla="*/ 1746774 h 2951634"/>
                  <a:gd name="connsiteX152" fmla="*/ 5126181 w 5965940"/>
                  <a:gd name="connsiteY152" fmla="*/ 1209917 h 2951634"/>
                  <a:gd name="connsiteX153" fmla="*/ 4964547 w 5965940"/>
                  <a:gd name="connsiteY153" fmla="*/ 1075267 h 2951634"/>
                  <a:gd name="connsiteX154" fmla="*/ 4935706 w 5965940"/>
                  <a:gd name="connsiteY154" fmla="*/ 1075848 h 2951634"/>
                  <a:gd name="connsiteX155" fmla="*/ 4798887 w 5965940"/>
                  <a:gd name="connsiteY155" fmla="*/ 1216330 h 2951634"/>
                  <a:gd name="connsiteX156" fmla="*/ 4798887 w 5965940"/>
                  <a:gd name="connsiteY156" fmla="*/ 1364968 h 2951634"/>
                  <a:gd name="connsiteX157" fmla="*/ 4798887 w 5965940"/>
                  <a:gd name="connsiteY157" fmla="*/ 1968276 h 2951634"/>
                  <a:gd name="connsiteX158" fmla="*/ 4788156 w 5965940"/>
                  <a:gd name="connsiteY158" fmla="*/ 2002086 h 2951634"/>
                  <a:gd name="connsiteX159" fmla="*/ 4745232 w 5965940"/>
                  <a:gd name="connsiteY159" fmla="*/ 2077280 h 2951634"/>
                  <a:gd name="connsiteX160" fmla="*/ 4738526 w 5965940"/>
                  <a:gd name="connsiteY160" fmla="*/ 2056877 h 2951634"/>
                  <a:gd name="connsiteX161" fmla="*/ 4738526 w 5965940"/>
                  <a:gd name="connsiteY161" fmla="*/ 1648846 h 2951634"/>
                  <a:gd name="connsiteX162" fmla="*/ 4738526 w 5965940"/>
                  <a:gd name="connsiteY162" fmla="*/ 1210501 h 2951634"/>
                  <a:gd name="connsiteX163" fmla="*/ 4576891 w 5965940"/>
                  <a:gd name="connsiteY163" fmla="*/ 1075848 h 2951634"/>
                  <a:gd name="connsiteX164" fmla="*/ 4411904 w 5965940"/>
                  <a:gd name="connsiteY164" fmla="*/ 1200591 h 2951634"/>
                  <a:gd name="connsiteX165" fmla="*/ 4410563 w 5965940"/>
                  <a:gd name="connsiteY165" fmla="*/ 1211083 h 2951634"/>
                  <a:gd name="connsiteX166" fmla="*/ 4410563 w 5965940"/>
                  <a:gd name="connsiteY166" fmla="*/ 1786995 h 2951634"/>
                  <a:gd name="connsiteX167" fmla="*/ 4411231 w 5965940"/>
                  <a:gd name="connsiteY167" fmla="*/ 1787577 h 2951634"/>
                  <a:gd name="connsiteX168" fmla="*/ 4408550 w 5965940"/>
                  <a:gd name="connsiteY168" fmla="*/ 1787577 h 2951634"/>
                  <a:gd name="connsiteX169" fmla="*/ 4409220 w 5965940"/>
                  <a:gd name="connsiteY169" fmla="*/ 1762513 h 2951634"/>
                  <a:gd name="connsiteX170" fmla="*/ 4409220 w 5965940"/>
                  <a:gd name="connsiteY170" fmla="*/ 1225656 h 2951634"/>
                  <a:gd name="connsiteX171" fmla="*/ 4408550 w 5965940"/>
                  <a:gd name="connsiteY171" fmla="*/ 1200591 h 2951634"/>
                  <a:gd name="connsiteX172" fmla="*/ 4405197 w 5965940"/>
                  <a:gd name="connsiteY172" fmla="*/ 1221575 h 2951634"/>
                  <a:gd name="connsiteX173" fmla="*/ 4405197 w 5965940"/>
                  <a:gd name="connsiteY173" fmla="*/ 1423843 h 2951634"/>
                  <a:gd name="connsiteX174" fmla="*/ 4405197 w 5965940"/>
                  <a:gd name="connsiteY174" fmla="*/ 1767758 h 2951634"/>
                  <a:gd name="connsiteX175" fmla="*/ 4387758 w 5965940"/>
                  <a:gd name="connsiteY175" fmla="*/ 1785246 h 2951634"/>
                  <a:gd name="connsiteX176" fmla="*/ 4176908 w 5965940"/>
                  <a:gd name="connsiteY176" fmla="*/ 1785246 h 2951634"/>
                  <a:gd name="connsiteX177" fmla="*/ 4177402 w 5965940"/>
                  <a:gd name="connsiteY177" fmla="*/ 1651098 h 2951634"/>
                  <a:gd name="connsiteX178" fmla="*/ 3987168 w 5965940"/>
                  <a:gd name="connsiteY178" fmla="*/ 1647507 h 295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965940" h="2951634">
                    <a:moveTo>
                      <a:pt x="5965877" y="2951052"/>
                    </a:moveTo>
                    <a:lnTo>
                      <a:pt x="5965874" y="2951052"/>
                    </a:lnTo>
                    <a:lnTo>
                      <a:pt x="5965877" y="2951634"/>
                    </a:lnTo>
                    <a:close/>
                    <a:moveTo>
                      <a:pt x="2224803" y="1672633"/>
                    </a:moveTo>
                    <a:cubicBezTo>
                      <a:pt x="2247536" y="1672633"/>
                      <a:pt x="2252320" y="1682204"/>
                      <a:pt x="2252320" y="1702545"/>
                    </a:cubicBezTo>
                    <a:lnTo>
                      <a:pt x="2252320" y="1866318"/>
                    </a:lnTo>
                    <a:lnTo>
                      <a:pt x="2193129" y="1866318"/>
                    </a:lnTo>
                    <a:lnTo>
                      <a:pt x="2193695" y="1701348"/>
                    </a:lnTo>
                    <a:cubicBezTo>
                      <a:pt x="2193695" y="1677417"/>
                      <a:pt x="2204464" y="1672633"/>
                      <a:pt x="2224803" y="1672633"/>
                    </a:cubicBezTo>
                    <a:close/>
                    <a:moveTo>
                      <a:pt x="2547842" y="1574524"/>
                    </a:moveTo>
                    <a:cubicBezTo>
                      <a:pt x="2566986" y="1574524"/>
                      <a:pt x="2572969" y="1582900"/>
                      <a:pt x="2572969" y="1600847"/>
                    </a:cubicBezTo>
                    <a:cubicBezTo>
                      <a:pt x="2572969" y="1624774"/>
                      <a:pt x="2572969" y="1647507"/>
                      <a:pt x="2572969" y="1671436"/>
                    </a:cubicBezTo>
                    <a:cubicBezTo>
                      <a:pt x="2572969" y="1671436"/>
                      <a:pt x="2572969" y="1671436"/>
                      <a:pt x="2574165" y="1671436"/>
                    </a:cubicBezTo>
                    <a:cubicBezTo>
                      <a:pt x="2574165" y="1694169"/>
                      <a:pt x="2574165" y="1716902"/>
                      <a:pt x="2574165" y="1738437"/>
                    </a:cubicBezTo>
                    <a:cubicBezTo>
                      <a:pt x="2574165" y="1765955"/>
                      <a:pt x="2586129" y="1779116"/>
                      <a:pt x="2614844" y="1777919"/>
                    </a:cubicBezTo>
                    <a:cubicBezTo>
                      <a:pt x="2643559" y="1776723"/>
                      <a:pt x="2672274" y="1777919"/>
                      <a:pt x="2700989" y="1777919"/>
                    </a:cubicBezTo>
                    <a:cubicBezTo>
                      <a:pt x="2718935" y="1777919"/>
                      <a:pt x="2727310" y="1782706"/>
                      <a:pt x="2727310" y="1801849"/>
                    </a:cubicBezTo>
                    <a:cubicBezTo>
                      <a:pt x="2726114" y="1826974"/>
                      <a:pt x="2734488" y="1856885"/>
                      <a:pt x="2691417" y="1856885"/>
                    </a:cubicBezTo>
                    <a:lnTo>
                      <a:pt x="2680232" y="1866318"/>
                    </a:lnTo>
                    <a:lnTo>
                      <a:pt x="2525808" y="1866318"/>
                    </a:lnTo>
                    <a:lnTo>
                      <a:pt x="2525112" y="1599648"/>
                    </a:lnTo>
                    <a:cubicBezTo>
                      <a:pt x="2525112" y="1584095"/>
                      <a:pt x="2529896" y="1574524"/>
                      <a:pt x="2547842" y="1574524"/>
                    </a:cubicBezTo>
                    <a:close/>
                    <a:moveTo>
                      <a:pt x="2607665" y="1231144"/>
                    </a:moveTo>
                    <a:cubicBezTo>
                      <a:pt x="2633987" y="1229947"/>
                      <a:pt x="2641166" y="1240715"/>
                      <a:pt x="2639969" y="1264645"/>
                    </a:cubicBezTo>
                    <a:cubicBezTo>
                      <a:pt x="2638772" y="1319681"/>
                      <a:pt x="2639969" y="1374719"/>
                      <a:pt x="2639969" y="1429754"/>
                    </a:cubicBezTo>
                    <a:cubicBezTo>
                      <a:pt x="2639969" y="1429754"/>
                      <a:pt x="2639969" y="1429754"/>
                      <a:pt x="2641166" y="1429754"/>
                    </a:cubicBezTo>
                    <a:cubicBezTo>
                      <a:pt x="2641166" y="1483594"/>
                      <a:pt x="2641166" y="1537435"/>
                      <a:pt x="2641166" y="1592472"/>
                    </a:cubicBezTo>
                    <a:cubicBezTo>
                      <a:pt x="2641166" y="1631954"/>
                      <a:pt x="2650739" y="1640328"/>
                      <a:pt x="2690220" y="1642722"/>
                    </a:cubicBezTo>
                    <a:cubicBezTo>
                      <a:pt x="2729702" y="1643918"/>
                      <a:pt x="2729702" y="1647507"/>
                      <a:pt x="2727310" y="1706132"/>
                    </a:cubicBezTo>
                    <a:cubicBezTo>
                      <a:pt x="2726114" y="1739634"/>
                      <a:pt x="2704578" y="1732455"/>
                      <a:pt x="2684237" y="1731258"/>
                    </a:cubicBezTo>
                    <a:cubicBezTo>
                      <a:pt x="2680648" y="1731258"/>
                      <a:pt x="2678257" y="1730063"/>
                      <a:pt x="2674666" y="1730063"/>
                    </a:cubicBezTo>
                    <a:cubicBezTo>
                      <a:pt x="2619628" y="1727669"/>
                      <a:pt x="2619628" y="1727669"/>
                      <a:pt x="2619628" y="1670240"/>
                    </a:cubicBezTo>
                    <a:cubicBezTo>
                      <a:pt x="2619628" y="1631954"/>
                      <a:pt x="2617236" y="1594865"/>
                      <a:pt x="2620827" y="1556577"/>
                    </a:cubicBezTo>
                    <a:cubicBezTo>
                      <a:pt x="2622024" y="1537435"/>
                      <a:pt x="2612451" y="1533844"/>
                      <a:pt x="2599290" y="1531453"/>
                    </a:cubicBezTo>
                    <a:cubicBezTo>
                      <a:pt x="2594506" y="1530255"/>
                      <a:pt x="2589718" y="1530255"/>
                      <a:pt x="2583736" y="1530255"/>
                    </a:cubicBezTo>
                    <a:cubicBezTo>
                      <a:pt x="2521521" y="1530255"/>
                      <a:pt x="2525112" y="1536238"/>
                      <a:pt x="2526306" y="1468040"/>
                    </a:cubicBezTo>
                    <a:cubicBezTo>
                      <a:pt x="2528699" y="1395057"/>
                      <a:pt x="2503576" y="1338824"/>
                      <a:pt x="2432984" y="1308912"/>
                    </a:cubicBezTo>
                    <a:cubicBezTo>
                      <a:pt x="2401878" y="1295753"/>
                      <a:pt x="2417431" y="1268233"/>
                      <a:pt x="2417431" y="1246697"/>
                    </a:cubicBezTo>
                    <a:cubicBezTo>
                      <a:pt x="2417431" y="1227553"/>
                      <a:pt x="2435376" y="1231144"/>
                      <a:pt x="2448538" y="1231144"/>
                    </a:cubicBezTo>
                    <a:cubicBezTo>
                      <a:pt x="2501182" y="1231144"/>
                      <a:pt x="2555021" y="1232341"/>
                      <a:pt x="2607665" y="1231144"/>
                    </a:cubicBezTo>
                    <a:close/>
                    <a:moveTo>
                      <a:pt x="1542988" y="1125838"/>
                    </a:moveTo>
                    <a:lnTo>
                      <a:pt x="1542988" y="1264073"/>
                    </a:lnTo>
                    <a:lnTo>
                      <a:pt x="1489378" y="1274897"/>
                    </a:lnTo>
                    <a:cubicBezTo>
                      <a:pt x="1427198" y="1301196"/>
                      <a:pt x="1383569" y="1362765"/>
                      <a:pt x="1383569" y="1434522"/>
                    </a:cubicBezTo>
                    <a:lnTo>
                      <a:pt x="1383569" y="1866318"/>
                    </a:lnTo>
                    <a:lnTo>
                      <a:pt x="1323073" y="1866318"/>
                    </a:lnTo>
                    <a:lnTo>
                      <a:pt x="1323073" y="1125838"/>
                    </a:lnTo>
                    <a:close/>
                    <a:moveTo>
                      <a:pt x="2002911" y="1125838"/>
                    </a:moveTo>
                    <a:lnTo>
                      <a:pt x="2002911" y="1263591"/>
                    </a:lnTo>
                    <a:lnTo>
                      <a:pt x="1947459" y="1274786"/>
                    </a:lnTo>
                    <a:cubicBezTo>
                      <a:pt x="1885280" y="1301086"/>
                      <a:pt x="1841653" y="1362655"/>
                      <a:pt x="1841653" y="1434414"/>
                    </a:cubicBezTo>
                    <a:lnTo>
                      <a:pt x="1841653" y="1866318"/>
                    </a:lnTo>
                    <a:lnTo>
                      <a:pt x="1730051" y="1866318"/>
                    </a:lnTo>
                    <a:lnTo>
                      <a:pt x="1730052" y="1434522"/>
                    </a:lnTo>
                    <a:lnTo>
                      <a:pt x="1730051" y="1434519"/>
                    </a:lnTo>
                    <a:lnTo>
                      <a:pt x="1730051" y="1420568"/>
                    </a:lnTo>
                    <a:lnTo>
                      <a:pt x="1727234" y="1420568"/>
                    </a:lnTo>
                    <a:lnTo>
                      <a:pt x="1716437" y="1367090"/>
                    </a:lnTo>
                    <a:cubicBezTo>
                      <a:pt x="1696714" y="1320455"/>
                      <a:pt x="1657149" y="1284256"/>
                      <a:pt x="1608327" y="1269071"/>
                    </a:cubicBezTo>
                    <a:lnTo>
                      <a:pt x="1586325" y="1265744"/>
                    </a:lnTo>
                    <a:lnTo>
                      <a:pt x="1586325" y="1125838"/>
                    </a:lnTo>
                    <a:close/>
                    <a:moveTo>
                      <a:pt x="3907006" y="0"/>
                    </a:moveTo>
                    <a:lnTo>
                      <a:pt x="3732325" y="0"/>
                    </a:lnTo>
                    <a:lnTo>
                      <a:pt x="3654557" y="1648703"/>
                    </a:lnTo>
                    <a:lnTo>
                      <a:pt x="3552858" y="1652295"/>
                    </a:lnTo>
                    <a:lnTo>
                      <a:pt x="3472697" y="338595"/>
                    </a:lnTo>
                    <a:lnTo>
                      <a:pt x="3294425" y="338595"/>
                    </a:lnTo>
                    <a:lnTo>
                      <a:pt x="3217853" y="1658274"/>
                    </a:lnTo>
                    <a:lnTo>
                      <a:pt x="3071887" y="1665454"/>
                    </a:lnTo>
                    <a:cubicBezTo>
                      <a:pt x="3071887" y="1593668"/>
                      <a:pt x="3071887" y="1520683"/>
                      <a:pt x="3071887" y="1448897"/>
                    </a:cubicBezTo>
                    <a:cubicBezTo>
                      <a:pt x="3071887" y="1392664"/>
                      <a:pt x="3049154" y="1348396"/>
                      <a:pt x="2998904" y="1319681"/>
                    </a:cubicBezTo>
                    <a:cubicBezTo>
                      <a:pt x="2990528" y="1314896"/>
                      <a:pt x="2984548" y="1310109"/>
                      <a:pt x="2979760" y="1301735"/>
                    </a:cubicBezTo>
                    <a:cubicBezTo>
                      <a:pt x="2968992" y="1281394"/>
                      <a:pt x="2906777" y="1274218"/>
                      <a:pt x="2896009" y="1293360"/>
                    </a:cubicBezTo>
                    <a:cubicBezTo>
                      <a:pt x="2885241" y="1312501"/>
                      <a:pt x="2868490" y="1319681"/>
                      <a:pt x="2854133" y="1331645"/>
                    </a:cubicBezTo>
                    <a:cubicBezTo>
                      <a:pt x="2820633" y="1357968"/>
                      <a:pt x="2800293" y="1391467"/>
                      <a:pt x="2800293" y="1433343"/>
                    </a:cubicBezTo>
                    <a:cubicBezTo>
                      <a:pt x="2800293" y="1463256"/>
                      <a:pt x="2788329" y="1471630"/>
                      <a:pt x="2762007" y="1468040"/>
                    </a:cubicBezTo>
                    <a:cubicBezTo>
                      <a:pt x="2735686" y="1464451"/>
                      <a:pt x="2724917" y="1478808"/>
                      <a:pt x="2726114" y="1503935"/>
                    </a:cubicBezTo>
                    <a:cubicBezTo>
                      <a:pt x="2727310" y="1523079"/>
                      <a:pt x="2726114" y="1542221"/>
                      <a:pt x="2726114" y="1562559"/>
                    </a:cubicBezTo>
                    <a:cubicBezTo>
                      <a:pt x="2726114" y="1570933"/>
                      <a:pt x="2727310" y="1580506"/>
                      <a:pt x="2715346" y="1581703"/>
                    </a:cubicBezTo>
                    <a:cubicBezTo>
                      <a:pt x="2702184" y="1582900"/>
                      <a:pt x="2702184" y="1570933"/>
                      <a:pt x="2702184" y="1561362"/>
                    </a:cubicBezTo>
                    <a:cubicBezTo>
                      <a:pt x="2700989" y="1530255"/>
                      <a:pt x="2698595" y="1497950"/>
                      <a:pt x="2698595" y="1466843"/>
                    </a:cubicBezTo>
                    <a:cubicBezTo>
                      <a:pt x="2697399" y="1383093"/>
                      <a:pt x="2697399" y="1299341"/>
                      <a:pt x="2698595" y="1215590"/>
                    </a:cubicBezTo>
                    <a:cubicBezTo>
                      <a:pt x="2698595" y="1190464"/>
                      <a:pt x="2690220" y="1173716"/>
                      <a:pt x="2661505" y="1173716"/>
                    </a:cubicBezTo>
                    <a:cubicBezTo>
                      <a:pt x="2570575" y="1173716"/>
                      <a:pt x="2479646" y="1173716"/>
                      <a:pt x="2388716" y="1173716"/>
                    </a:cubicBezTo>
                    <a:cubicBezTo>
                      <a:pt x="2365983" y="1173716"/>
                      <a:pt x="2355216" y="1185679"/>
                      <a:pt x="2356411" y="1208411"/>
                    </a:cubicBezTo>
                    <a:cubicBezTo>
                      <a:pt x="2356411" y="1229947"/>
                      <a:pt x="2355216" y="1251485"/>
                      <a:pt x="2357608" y="1273020"/>
                    </a:cubicBezTo>
                    <a:cubicBezTo>
                      <a:pt x="2360001" y="1296948"/>
                      <a:pt x="2351626" y="1310109"/>
                      <a:pt x="2328893" y="1319681"/>
                    </a:cubicBezTo>
                    <a:cubicBezTo>
                      <a:pt x="2278642" y="1342413"/>
                      <a:pt x="2254715" y="1384290"/>
                      <a:pt x="2253518" y="1439325"/>
                    </a:cubicBezTo>
                    <a:cubicBezTo>
                      <a:pt x="2253518" y="1477612"/>
                      <a:pt x="2253518" y="1517094"/>
                      <a:pt x="2253518" y="1555380"/>
                    </a:cubicBezTo>
                    <a:cubicBezTo>
                      <a:pt x="2253518" y="1623580"/>
                      <a:pt x="2260697" y="1615203"/>
                      <a:pt x="2192497" y="1615203"/>
                    </a:cubicBezTo>
                    <a:lnTo>
                      <a:pt x="2188133" y="1615952"/>
                    </a:lnTo>
                    <a:lnTo>
                      <a:pt x="2188133" y="1434414"/>
                    </a:lnTo>
                    <a:lnTo>
                      <a:pt x="2188133" y="1434408"/>
                    </a:lnTo>
                    <a:lnTo>
                      <a:pt x="2188133" y="1420459"/>
                    </a:lnTo>
                    <a:lnTo>
                      <a:pt x="2186024" y="1420459"/>
                    </a:lnTo>
                    <a:lnTo>
                      <a:pt x="2180346" y="1382898"/>
                    </a:lnTo>
                    <a:cubicBezTo>
                      <a:pt x="2165160" y="1334076"/>
                      <a:pt x="2128961" y="1294511"/>
                      <a:pt x="2082327" y="1274786"/>
                    </a:cubicBezTo>
                    <a:lnTo>
                      <a:pt x="2046247" y="1267503"/>
                    </a:lnTo>
                    <a:lnTo>
                      <a:pt x="2046247" y="1060383"/>
                    </a:lnTo>
                    <a:lnTo>
                      <a:pt x="2002911" y="1060383"/>
                    </a:lnTo>
                    <a:lnTo>
                      <a:pt x="2002911" y="1060832"/>
                    </a:lnTo>
                    <a:lnTo>
                      <a:pt x="1323073" y="1060832"/>
                    </a:lnTo>
                    <a:lnTo>
                      <a:pt x="1323073" y="974326"/>
                    </a:lnTo>
                    <a:lnTo>
                      <a:pt x="1323073" y="938000"/>
                    </a:lnTo>
                    <a:lnTo>
                      <a:pt x="1323073" y="937995"/>
                    </a:lnTo>
                    <a:lnTo>
                      <a:pt x="1323073" y="781004"/>
                    </a:lnTo>
                    <a:lnTo>
                      <a:pt x="1323073" y="781003"/>
                    </a:lnTo>
                    <a:lnTo>
                      <a:pt x="1217309" y="781003"/>
                    </a:lnTo>
                    <a:lnTo>
                      <a:pt x="1217309" y="781004"/>
                    </a:lnTo>
                    <a:lnTo>
                      <a:pt x="1121686" y="781004"/>
                    </a:lnTo>
                    <a:lnTo>
                      <a:pt x="1121686" y="938000"/>
                    </a:lnTo>
                    <a:lnTo>
                      <a:pt x="1121686" y="974326"/>
                    </a:lnTo>
                    <a:lnTo>
                      <a:pt x="1121686" y="1866318"/>
                    </a:lnTo>
                    <a:lnTo>
                      <a:pt x="1025040" y="1866318"/>
                    </a:lnTo>
                    <a:lnTo>
                      <a:pt x="1025040" y="1777911"/>
                    </a:lnTo>
                    <a:lnTo>
                      <a:pt x="1025040" y="1776407"/>
                    </a:lnTo>
                    <a:lnTo>
                      <a:pt x="904032" y="1776407"/>
                    </a:lnTo>
                    <a:lnTo>
                      <a:pt x="904032" y="1132629"/>
                    </a:lnTo>
                    <a:lnTo>
                      <a:pt x="904032" y="1132626"/>
                    </a:lnTo>
                    <a:lnTo>
                      <a:pt x="904031" y="1132626"/>
                    </a:lnTo>
                    <a:lnTo>
                      <a:pt x="904031" y="974323"/>
                    </a:lnTo>
                    <a:lnTo>
                      <a:pt x="904030" y="974323"/>
                    </a:lnTo>
                    <a:lnTo>
                      <a:pt x="752351" y="974323"/>
                    </a:lnTo>
                    <a:lnTo>
                      <a:pt x="600673" y="974323"/>
                    </a:lnTo>
                    <a:lnTo>
                      <a:pt x="600673" y="1147341"/>
                    </a:lnTo>
                    <a:lnTo>
                      <a:pt x="600674" y="1147341"/>
                    </a:lnTo>
                    <a:lnTo>
                      <a:pt x="600674" y="1778187"/>
                    </a:lnTo>
                    <a:lnTo>
                      <a:pt x="505978" y="1778187"/>
                    </a:lnTo>
                    <a:lnTo>
                      <a:pt x="505978" y="1775522"/>
                    </a:lnTo>
                    <a:lnTo>
                      <a:pt x="505978" y="1450932"/>
                    </a:lnTo>
                    <a:lnTo>
                      <a:pt x="0" y="1750841"/>
                    </a:lnTo>
                    <a:lnTo>
                      <a:pt x="0" y="2951634"/>
                    </a:lnTo>
                    <a:lnTo>
                      <a:pt x="505978" y="2951634"/>
                    </a:lnTo>
                    <a:lnTo>
                      <a:pt x="1339431" y="2951634"/>
                    </a:lnTo>
                    <a:lnTo>
                      <a:pt x="3384619" y="2951634"/>
                    </a:lnTo>
                    <a:lnTo>
                      <a:pt x="4172617" y="2951634"/>
                    </a:lnTo>
                    <a:lnTo>
                      <a:pt x="4172620" y="2951052"/>
                    </a:lnTo>
                    <a:lnTo>
                      <a:pt x="5965874" y="2951052"/>
                    </a:lnTo>
                    <a:lnTo>
                      <a:pt x="5965208" y="2865948"/>
                    </a:lnTo>
                    <a:cubicBezTo>
                      <a:pt x="5965208" y="2863033"/>
                      <a:pt x="5965877" y="2860118"/>
                      <a:pt x="5965877" y="2857204"/>
                    </a:cubicBezTo>
                    <a:cubicBezTo>
                      <a:pt x="5965877" y="2674754"/>
                      <a:pt x="5965877" y="2492307"/>
                      <a:pt x="5965877" y="2309858"/>
                    </a:cubicBezTo>
                    <a:cubicBezTo>
                      <a:pt x="5965877" y="2307526"/>
                      <a:pt x="5965877" y="2305193"/>
                      <a:pt x="5965877" y="2302863"/>
                    </a:cubicBezTo>
                    <a:cubicBezTo>
                      <a:pt x="5966548" y="2295285"/>
                      <a:pt x="5961854" y="2292370"/>
                      <a:pt x="5953806" y="2292370"/>
                    </a:cubicBezTo>
                    <a:cubicBezTo>
                      <a:pt x="5944417" y="2292370"/>
                      <a:pt x="5934356" y="2292370"/>
                      <a:pt x="5924966" y="2291786"/>
                    </a:cubicBezTo>
                    <a:cubicBezTo>
                      <a:pt x="5924966" y="2250402"/>
                      <a:pt x="5924966" y="2209015"/>
                      <a:pt x="5924295" y="2167629"/>
                    </a:cubicBezTo>
                    <a:cubicBezTo>
                      <a:pt x="5924295" y="2146062"/>
                      <a:pt x="5914908" y="2136735"/>
                      <a:pt x="5890762" y="2132072"/>
                    </a:cubicBezTo>
                    <a:cubicBezTo>
                      <a:pt x="5886739" y="2131489"/>
                      <a:pt x="5883385" y="2129742"/>
                      <a:pt x="5879361" y="2127993"/>
                    </a:cubicBezTo>
                    <a:cubicBezTo>
                      <a:pt x="5873324" y="2102928"/>
                      <a:pt x="5861923" y="2079028"/>
                      <a:pt x="5849180" y="2055714"/>
                    </a:cubicBezTo>
                    <a:cubicBezTo>
                      <a:pt x="5749920" y="1879092"/>
                      <a:pt x="5587613" y="1777669"/>
                      <a:pt x="5363604" y="1753185"/>
                    </a:cubicBezTo>
                    <a:cubicBezTo>
                      <a:pt x="5287817" y="1745025"/>
                      <a:pt x="5211359" y="1750270"/>
                      <a:pt x="5137584" y="1770090"/>
                    </a:cubicBezTo>
                    <a:cubicBezTo>
                      <a:pt x="5132217" y="1770090"/>
                      <a:pt x="5126181" y="1769506"/>
                      <a:pt x="5126181" y="1763096"/>
                    </a:cubicBezTo>
                    <a:cubicBezTo>
                      <a:pt x="5126181" y="1757848"/>
                      <a:pt x="5126181" y="1752602"/>
                      <a:pt x="5126181" y="1746774"/>
                    </a:cubicBezTo>
                    <a:cubicBezTo>
                      <a:pt x="5126181" y="1567822"/>
                      <a:pt x="5125511" y="1388867"/>
                      <a:pt x="5126181" y="1209917"/>
                    </a:cubicBezTo>
                    <a:cubicBezTo>
                      <a:pt x="5126181" y="1141136"/>
                      <a:pt x="5052407" y="1071769"/>
                      <a:pt x="4964547" y="1075267"/>
                    </a:cubicBezTo>
                    <a:cubicBezTo>
                      <a:pt x="4955158" y="1074101"/>
                      <a:pt x="4945097" y="1074101"/>
                      <a:pt x="4935706" y="1075848"/>
                    </a:cubicBezTo>
                    <a:cubicBezTo>
                      <a:pt x="4847177" y="1090422"/>
                      <a:pt x="4796875" y="1155707"/>
                      <a:pt x="4798887" y="1216330"/>
                    </a:cubicBezTo>
                    <a:cubicBezTo>
                      <a:pt x="4800230" y="1265875"/>
                      <a:pt x="4798887" y="1315421"/>
                      <a:pt x="4798887" y="1364968"/>
                    </a:cubicBezTo>
                    <a:cubicBezTo>
                      <a:pt x="4798887" y="1566074"/>
                      <a:pt x="4798887" y="1767175"/>
                      <a:pt x="4798887" y="1968276"/>
                    </a:cubicBezTo>
                    <a:cubicBezTo>
                      <a:pt x="4798887" y="1980517"/>
                      <a:pt x="4796205" y="1991009"/>
                      <a:pt x="4788156" y="2002086"/>
                    </a:cubicBezTo>
                    <a:cubicBezTo>
                      <a:pt x="4771389" y="2025985"/>
                      <a:pt x="4755963" y="2050466"/>
                      <a:pt x="4745232" y="2077280"/>
                    </a:cubicBezTo>
                    <a:cubicBezTo>
                      <a:pt x="4733832" y="2072617"/>
                      <a:pt x="4738526" y="2063873"/>
                      <a:pt x="4738526" y="2056877"/>
                    </a:cubicBezTo>
                    <a:cubicBezTo>
                      <a:pt x="4738526" y="1921062"/>
                      <a:pt x="4738526" y="1784662"/>
                      <a:pt x="4738526" y="1648846"/>
                    </a:cubicBezTo>
                    <a:cubicBezTo>
                      <a:pt x="4738526" y="1502537"/>
                      <a:pt x="4737856" y="1356226"/>
                      <a:pt x="4738526" y="1210501"/>
                    </a:cubicBezTo>
                    <a:cubicBezTo>
                      <a:pt x="4739197" y="1139970"/>
                      <a:pt x="4661398" y="1071186"/>
                      <a:pt x="4576891" y="1075848"/>
                    </a:cubicBezTo>
                    <a:cubicBezTo>
                      <a:pt x="4511835" y="1070020"/>
                      <a:pt x="4422634" y="1116652"/>
                      <a:pt x="4411904" y="1200591"/>
                    </a:cubicBezTo>
                    <a:cubicBezTo>
                      <a:pt x="4409890" y="1204087"/>
                      <a:pt x="4410563" y="1207586"/>
                      <a:pt x="4410563" y="1211083"/>
                    </a:cubicBezTo>
                    <a:cubicBezTo>
                      <a:pt x="4410563" y="1402859"/>
                      <a:pt x="4410563" y="1595219"/>
                      <a:pt x="4410563" y="1786995"/>
                    </a:cubicBezTo>
                    <a:cubicBezTo>
                      <a:pt x="4410563" y="1786995"/>
                      <a:pt x="4411231" y="1787577"/>
                      <a:pt x="4411231" y="1787577"/>
                    </a:cubicBezTo>
                    <a:cubicBezTo>
                      <a:pt x="4410563" y="1787577"/>
                      <a:pt x="4409220" y="1787577"/>
                      <a:pt x="4408550" y="1787577"/>
                    </a:cubicBezTo>
                    <a:cubicBezTo>
                      <a:pt x="4408550" y="1779416"/>
                      <a:pt x="4409220" y="1770673"/>
                      <a:pt x="4409220" y="1762513"/>
                    </a:cubicBezTo>
                    <a:cubicBezTo>
                      <a:pt x="4409220" y="1583562"/>
                      <a:pt x="4409220" y="1404606"/>
                      <a:pt x="4409220" y="1225656"/>
                    </a:cubicBezTo>
                    <a:cubicBezTo>
                      <a:pt x="4409220" y="1217494"/>
                      <a:pt x="4409220" y="1208751"/>
                      <a:pt x="4408550" y="1200591"/>
                    </a:cubicBezTo>
                    <a:cubicBezTo>
                      <a:pt x="4402512" y="1207002"/>
                      <a:pt x="4405197" y="1214579"/>
                      <a:pt x="4405197" y="1221575"/>
                    </a:cubicBezTo>
                    <a:cubicBezTo>
                      <a:pt x="4405197" y="1289192"/>
                      <a:pt x="4405197" y="1356226"/>
                      <a:pt x="4405197" y="1423843"/>
                    </a:cubicBezTo>
                    <a:cubicBezTo>
                      <a:pt x="4405197" y="1538679"/>
                      <a:pt x="4405197" y="1652926"/>
                      <a:pt x="4405197" y="1767758"/>
                    </a:cubicBezTo>
                    <a:cubicBezTo>
                      <a:pt x="4405197" y="1784662"/>
                      <a:pt x="4405197" y="1785246"/>
                      <a:pt x="4387758" y="1785246"/>
                    </a:cubicBezTo>
                    <a:lnTo>
                      <a:pt x="4176908" y="1785246"/>
                    </a:lnTo>
                    <a:lnTo>
                      <a:pt x="4177402" y="1651098"/>
                    </a:lnTo>
                    <a:lnTo>
                      <a:pt x="3987168" y="1647507"/>
                    </a:lnTo>
                    <a:close/>
                  </a:path>
                </a:pathLst>
              </a:custGeom>
              <a:solidFill>
                <a:schemeClr val="bg1"/>
              </a:solidFill>
              <a:ln w="3651" cap="flat">
                <a:noFill/>
                <a:prstDash val="solid"/>
                <a:miter/>
              </a:ln>
            </p:spPr>
            <p:txBody>
              <a:bodyPr wrap="square" rtlCol="0" anchor="ctr">
                <a:noAutofit/>
              </a:bodyPr>
              <a:lstStyle/>
              <a:p>
                <a:endParaRPr lang="en-US"/>
              </a:p>
            </p:txBody>
          </p:sp>
        </p:grpSp>
        <p:grpSp>
          <p:nvGrpSpPr>
            <p:cNvPr id="5" name="Group 20">
              <a:extLst>
                <a:ext uri="{FF2B5EF4-FFF2-40B4-BE49-F238E27FC236}">
                  <a16:creationId xmlns="" xmlns:a16="http://schemas.microsoft.com/office/drawing/2014/main" id="{90F2F5C7-8ECC-4ECC-B610-75D1A1BB1324}"/>
                </a:ext>
              </a:extLst>
            </p:cNvPr>
            <p:cNvGrpSpPr/>
            <p:nvPr/>
          </p:nvGrpSpPr>
          <p:grpSpPr>
            <a:xfrm>
              <a:off x="3702492" y="4093022"/>
              <a:ext cx="845489" cy="843861"/>
              <a:chOff x="7167947" y="1624190"/>
              <a:chExt cx="2677920" cy="2672764"/>
            </a:xfrm>
            <a:solidFill>
              <a:schemeClr val="bg1"/>
            </a:solidFill>
          </p:grpSpPr>
          <p:sp>
            <p:nvSpPr>
              <p:cNvPr id="22" name="Freeform: Shape 21">
                <a:extLst>
                  <a:ext uri="{FF2B5EF4-FFF2-40B4-BE49-F238E27FC236}">
                    <a16:creationId xmlns="" xmlns:a16="http://schemas.microsoft.com/office/drawing/2014/main" id="{B58C613A-08EF-4669-BD65-FDD56CEFBE29}"/>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95981185-B17A-411A-817A-411B329380BA}"/>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sp>
        <p:nvSpPr>
          <p:cNvPr id="28" name="Rectangle 27">
            <a:extLst>
              <a:ext uri="{FF2B5EF4-FFF2-40B4-BE49-F238E27FC236}">
                <a16:creationId xmlns="" xmlns:a16="http://schemas.microsoft.com/office/drawing/2014/main" id="{E0EFFB30-A160-4211-8E55-E91CF2EEC5C1}"/>
              </a:ext>
            </a:extLst>
          </p:cNvPr>
          <p:cNvSpPr/>
          <p:nvPr/>
        </p:nvSpPr>
        <p:spPr>
          <a:xfrm>
            <a:off x="889399" y="-6081"/>
            <a:ext cx="274320" cy="596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 xmlns:a16="http://schemas.microsoft.com/office/drawing/2014/main" id="{3453259C-53AF-4B92-A063-551B86BBFEAA}"/>
              </a:ext>
            </a:extLst>
          </p:cNvPr>
          <p:cNvSpPr/>
          <p:nvPr/>
        </p:nvSpPr>
        <p:spPr>
          <a:xfrm>
            <a:off x="804864" y="183646"/>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3">
            <a:extLst>
              <a:ext uri="{FF2B5EF4-FFF2-40B4-BE49-F238E27FC236}">
                <a16:creationId xmlns="" xmlns:a16="http://schemas.microsoft.com/office/drawing/2014/main" id="{DE24DE2F-EF95-4D1B-982B-694A7101623F}"/>
              </a:ext>
            </a:extLst>
          </p:cNvPr>
          <p:cNvGrpSpPr/>
          <p:nvPr/>
        </p:nvGrpSpPr>
        <p:grpSpPr>
          <a:xfrm>
            <a:off x="2" y="491130"/>
            <a:ext cx="2300512" cy="1658160"/>
            <a:chOff x="2" y="491130"/>
            <a:chExt cx="2300512" cy="1658160"/>
          </a:xfrm>
        </p:grpSpPr>
        <p:sp>
          <p:nvSpPr>
            <p:cNvPr id="26" name="Rectangle 25">
              <a:extLst>
                <a:ext uri="{FF2B5EF4-FFF2-40B4-BE49-F238E27FC236}">
                  <a16:creationId xmlns="" xmlns:a16="http://schemas.microsoft.com/office/drawing/2014/main" id="{FCF1ACE8-C541-4C9F-BF36-E4A177C88D7C}"/>
                </a:ext>
              </a:extLst>
            </p:cNvPr>
            <p:cNvSpPr/>
            <p:nvPr/>
          </p:nvSpPr>
          <p:spPr>
            <a:xfrm>
              <a:off x="2" y="590550"/>
              <a:ext cx="160972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648AA0CE-12BB-4474-9226-04D727757709}"/>
                </a:ext>
              </a:extLst>
            </p:cNvPr>
            <p:cNvSpPr/>
            <p:nvPr/>
          </p:nvSpPr>
          <p:spPr>
            <a:xfrm>
              <a:off x="1935253" y="1162049"/>
              <a:ext cx="274320" cy="987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lock Arc 29">
              <a:extLst>
                <a:ext uri="{FF2B5EF4-FFF2-40B4-BE49-F238E27FC236}">
                  <a16:creationId xmlns="" xmlns:a16="http://schemas.microsoft.com/office/drawing/2014/main" id="{36D23E0E-ACBE-41A0-8BBC-638DF0620A05}"/>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Rounded Corners 31">
              <a:extLst>
                <a:ext uri="{FF2B5EF4-FFF2-40B4-BE49-F238E27FC236}">
                  <a16:creationId xmlns="" xmlns:a16="http://schemas.microsoft.com/office/drawing/2014/main" id="{6060AD60-4AA0-4914-8719-383BECD61096}"/>
                </a:ext>
              </a:extLst>
            </p:cNvPr>
            <p:cNvSpPr/>
            <p:nvPr/>
          </p:nvSpPr>
          <p:spPr>
            <a:xfrm>
              <a:off x="1843314" y="12480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 xmlns:a16="http://schemas.microsoft.com/office/drawing/2014/main" id="{09FD6AEC-A2F3-4D68-912B-FA75682DB3CC}"/>
                </a:ext>
              </a:extLst>
            </p:cNvPr>
            <p:cNvSpPr/>
            <p:nvPr/>
          </p:nvSpPr>
          <p:spPr>
            <a:xfrm>
              <a:off x="139290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46">
            <a:extLst>
              <a:ext uri="{FF2B5EF4-FFF2-40B4-BE49-F238E27FC236}">
                <a16:creationId xmlns="" xmlns:a16="http://schemas.microsoft.com/office/drawing/2014/main" id="{810EF282-A0CC-490B-BCB6-E2ABE06A53EA}"/>
              </a:ext>
            </a:extLst>
          </p:cNvPr>
          <p:cNvGrpSpPr/>
          <p:nvPr/>
        </p:nvGrpSpPr>
        <p:grpSpPr>
          <a:xfrm flipH="1">
            <a:off x="9655505" y="4921717"/>
            <a:ext cx="2536495" cy="1319868"/>
            <a:chOff x="-83581" y="643530"/>
            <a:chExt cx="2536495" cy="1319868"/>
          </a:xfrm>
        </p:grpSpPr>
        <p:sp>
          <p:nvSpPr>
            <p:cNvPr id="42" name="Rectangle 41">
              <a:extLst>
                <a:ext uri="{FF2B5EF4-FFF2-40B4-BE49-F238E27FC236}">
                  <a16:creationId xmlns="" xmlns:a16="http://schemas.microsoft.com/office/drawing/2014/main" id="{BD4E2454-C9E2-4303-8EE3-2E1498D516F4}"/>
                </a:ext>
              </a:extLst>
            </p:cNvPr>
            <p:cNvSpPr/>
            <p:nvPr/>
          </p:nvSpPr>
          <p:spPr>
            <a:xfrm>
              <a:off x="-83581" y="742950"/>
              <a:ext cx="1845707"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8EAA979D-898D-4CBD-93ED-73B82D9F5021}"/>
                </a:ext>
              </a:extLst>
            </p:cNvPr>
            <p:cNvSpPr/>
            <p:nvPr/>
          </p:nvSpPr>
          <p:spPr>
            <a:xfrm>
              <a:off x="2087653" y="1314450"/>
              <a:ext cx="274320" cy="648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lock Arc 43">
              <a:extLst>
                <a:ext uri="{FF2B5EF4-FFF2-40B4-BE49-F238E27FC236}">
                  <a16:creationId xmlns="" xmlns:a16="http://schemas.microsoft.com/office/drawing/2014/main" id="{E679347E-6EB2-42D0-B802-471174ED5743}"/>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Rounded Corners 44">
              <a:extLst>
                <a:ext uri="{FF2B5EF4-FFF2-40B4-BE49-F238E27FC236}">
                  <a16:creationId xmlns="" xmlns:a16="http://schemas.microsoft.com/office/drawing/2014/main" id="{721DE897-9941-498E-8DD9-D52E1A90A696}"/>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 xmlns:a16="http://schemas.microsoft.com/office/drawing/2014/main" id="{2E8D6255-5F0E-4E26-82BD-AAAA2252A0CD}"/>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47">
            <a:extLst>
              <a:ext uri="{FF2B5EF4-FFF2-40B4-BE49-F238E27FC236}">
                <a16:creationId xmlns="" xmlns:a16="http://schemas.microsoft.com/office/drawing/2014/main" id="{526564DD-3722-4C3B-B731-DB294D88A036}"/>
              </a:ext>
            </a:extLst>
          </p:cNvPr>
          <p:cNvGrpSpPr/>
          <p:nvPr/>
        </p:nvGrpSpPr>
        <p:grpSpPr>
          <a:xfrm rot="10800000">
            <a:off x="1992952" y="4741678"/>
            <a:ext cx="8494072" cy="1827926"/>
            <a:chOff x="-6041158" y="643530"/>
            <a:chExt cx="8494072" cy="1827926"/>
          </a:xfrm>
        </p:grpSpPr>
        <p:sp>
          <p:nvSpPr>
            <p:cNvPr id="49" name="Rectangle 48">
              <a:extLst>
                <a:ext uri="{FF2B5EF4-FFF2-40B4-BE49-F238E27FC236}">
                  <a16:creationId xmlns="" xmlns:a16="http://schemas.microsoft.com/office/drawing/2014/main" id="{0101C9E7-1211-404D-91CC-7E0FC2EEBA4A}"/>
                </a:ext>
              </a:extLst>
            </p:cNvPr>
            <p:cNvSpPr/>
            <p:nvPr/>
          </p:nvSpPr>
          <p:spPr>
            <a:xfrm>
              <a:off x="-6041158" y="742950"/>
              <a:ext cx="7803285"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702B4BCE-D6D4-4F8C-B9D0-94DAA3C14F8F}"/>
                </a:ext>
              </a:extLst>
            </p:cNvPr>
            <p:cNvSpPr/>
            <p:nvPr/>
          </p:nvSpPr>
          <p:spPr>
            <a:xfrm>
              <a:off x="2087653" y="1314450"/>
              <a:ext cx="274320" cy="115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lock Arc 50">
              <a:extLst>
                <a:ext uri="{FF2B5EF4-FFF2-40B4-BE49-F238E27FC236}">
                  <a16:creationId xmlns="" xmlns:a16="http://schemas.microsoft.com/office/drawing/2014/main" id="{B6388E78-95F8-4872-BBCF-22E5CA9974B8}"/>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Rounded Corners 51">
              <a:extLst>
                <a:ext uri="{FF2B5EF4-FFF2-40B4-BE49-F238E27FC236}">
                  <a16:creationId xmlns="" xmlns:a16="http://schemas.microsoft.com/office/drawing/2014/main" id="{D17FFF0A-7C9D-4506-92CF-C2D742FD0FBE}"/>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 xmlns:a16="http://schemas.microsoft.com/office/drawing/2014/main" id="{26B5C83F-F678-4889-8CC0-2EA7FDA50FC8}"/>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54">
            <a:extLst>
              <a:ext uri="{FF2B5EF4-FFF2-40B4-BE49-F238E27FC236}">
                <a16:creationId xmlns="" xmlns:a16="http://schemas.microsoft.com/office/drawing/2014/main" id="{8F53585F-6CF0-41A7-B203-E1433ACA49E4}"/>
              </a:ext>
            </a:extLst>
          </p:cNvPr>
          <p:cNvGrpSpPr/>
          <p:nvPr/>
        </p:nvGrpSpPr>
        <p:grpSpPr>
          <a:xfrm>
            <a:off x="9974895" y="6108175"/>
            <a:ext cx="1311887" cy="1319867"/>
            <a:chOff x="989126" y="491130"/>
            <a:chExt cx="1311887" cy="1319867"/>
          </a:xfrm>
        </p:grpSpPr>
        <p:sp>
          <p:nvSpPr>
            <p:cNvPr id="58" name="Block Arc 57">
              <a:extLst>
                <a:ext uri="{FF2B5EF4-FFF2-40B4-BE49-F238E27FC236}">
                  <a16:creationId xmlns="" xmlns:a16="http://schemas.microsoft.com/office/drawing/2014/main" id="{DC8F628B-D206-46BC-BC86-2A8CF00BB5F7}"/>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Rounded Corners 58">
              <a:extLst>
                <a:ext uri="{FF2B5EF4-FFF2-40B4-BE49-F238E27FC236}">
                  <a16:creationId xmlns="" xmlns:a16="http://schemas.microsoft.com/office/drawing/2014/main" id="{C3F4A65E-289E-4484-97CB-7E1D72FE8232}"/>
                </a:ext>
              </a:extLst>
            </p:cNvPr>
            <p:cNvSpPr/>
            <p:nvPr/>
          </p:nvSpPr>
          <p:spPr>
            <a:xfrm>
              <a:off x="1843813" y="1070609"/>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 xmlns:a16="http://schemas.microsoft.com/office/drawing/2014/main" id="{AF7F8F0D-719F-4E8A-993A-7FADB3407717}"/>
                </a:ext>
              </a:extLst>
            </p:cNvPr>
            <p:cNvSpPr/>
            <p:nvPr/>
          </p:nvSpPr>
          <p:spPr>
            <a:xfrm>
              <a:off x="141195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 xmlns:a16="http://schemas.microsoft.com/office/drawing/2014/main" id="{2B3F2DEB-2A68-4124-9779-9F76084F904D}"/>
              </a:ext>
            </a:extLst>
          </p:cNvPr>
          <p:cNvSpPr txBox="1"/>
          <p:nvPr/>
        </p:nvSpPr>
        <p:spPr>
          <a:xfrm>
            <a:off x="1935253" y="208396"/>
            <a:ext cx="3191534" cy="646331"/>
          </a:xfrm>
          <a:prstGeom prst="rect">
            <a:avLst/>
          </a:prstGeom>
          <a:noFill/>
        </p:spPr>
        <p:txBody>
          <a:bodyPr wrap="square" rtlCol="0">
            <a:spAutoFit/>
          </a:bodyPr>
          <a:lstStyle/>
          <a:p>
            <a:pPr algn="r"/>
            <a:r>
              <a:rPr lang="en-US" altLang="ko-KR" sz="3600" b="1" dirty="0" smtClean="0">
                <a:solidFill>
                  <a:schemeClr val="accent3">
                    <a:lumMod val="75000"/>
                  </a:schemeClr>
                </a:solidFill>
                <a:ea typeface="Segoe UI Emoji" panose="020B0502040204020203" pitchFamily="34" charset="0"/>
                <a:cs typeface="Segoe UI" panose="020B0502040204020203" pitchFamily="34" charset="0"/>
              </a:rPr>
              <a:t>2. TẦM </a:t>
            </a:r>
            <a:r>
              <a:rPr lang="en-US" altLang="ko-KR" sz="3600" b="1" dirty="0">
                <a:solidFill>
                  <a:schemeClr val="accent3">
                    <a:lumMod val="75000"/>
                  </a:schemeClr>
                </a:solidFill>
                <a:ea typeface="Segoe UI Emoji" panose="020B0502040204020203" pitchFamily="34" charset="0"/>
                <a:cs typeface="Segoe UI" panose="020B0502040204020203" pitchFamily="34" charset="0"/>
              </a:rPr>
              <a:t>NHÌN</a:t>
            </a:r>
            <a:endParaRPr lang="ko-KR" altLang="en-US" sz="3600" b="1" dirty="0">
              <a:solidFill>
                <a:schemeClr val="accent3">
                  <a:lumMod val="75000"/>
                </a:schemeClr>
              </a:solidFill>
              <a:cs typeface="Segoe UI" panose="020B0502040204020203" pitchFamily="34" charset="0"/>
            </a:endParaRPr>
          </a:p>
        </p:txBody>
      </p:sp>
      <p:sp>
        <p:nvSpPr>
          <p:cNvPr id="3" name="Rectangle 2"/>
          <p:cNvSpPr/>
          <p:nvPr/>
        </p:nvSpPr>
        <p:spPr>
          <a:xfrm>
            <a:off x="4593856" y="1086300"/>
            <a:ext cx="6971452" cy="3570208"/>
          </a:xfrm>
          <a:prstGeom prst="rect">
            <a:avLst/>
          </a:prstGeom>
          <a:ln>
            <a:solidFill>
              <a:schemeClr val="accent4">
                <a:lumMod val="20000"/>
                <a:lumOff val="80000"/>
              </a:schemeClr>
            </a:solidFill>
          </a:ln>
        </p:spPr>
        <p:txBody>
          <a:bodyPr wrap="square">
            <a:spAutoFit/>
          </a:bodyPr>
          <a:lstStyle/>
          <a:p>
            <a:pPr marL="571500" indent="-571500">
              <a:spcBef>
                <a:spcPts val="600"/>
              </a:spcBef>
              <a:spcAft>
                <a:spcPts val="600"/>
              </a:spcAft>
              <a:buFont typeface="Arial" panose="020B0604020202020204" pitchFamily="34" charset="0"/>
              <a:buChar char="•"/>
            </a:pPr>
            <a:r>
              <a:rPr lang="vi-VN" altLang="ko-KR" sz="3600" b="1" dirty="0">
                <a:solidFill>
                  <a:schemeClr val="accent3">
                    <a:lumMod val="50000"/>
                  </a:schemeClr>
                </a:solidFill>
                <a:latin typeface="+mj-lt"/>
                <a:ea typeface="Segoe UI Emoji" panose="020B0502040204020203" pitchFamily="34" charset="0"/>
                <a:cs typeface="Segoe UI" panose="020B0502040204020203" pitchFamily="34" charset="0"/>
              </a:rPr>
              <a:t>Số hóa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dịch</a:t>
            </a:r>
            <a:r>
              <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vụ</a:t>
            </a:r>
            <a:r>
              <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công</a:t>
            </a:r>
            <a:r>
              <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tiến</a:t>
            </a:r>
            <a:r>
              <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tới</a:t>
            </a:r>
            <a:r>
              <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chính</a:t>
            </a:r>
            <a:r>
              <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phủ</a:t>
            </a:r>
            <a:r>
              <a:rPr lang="vi-VN"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số</a:t>
            </a:r>
            <a:r>
              <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kinh</a:t>
            </a:r>
            <a:r>
              <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tế</a:t>
            </a:r>
            <a:r>
              <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a:solidFill>
                  <a:schemeClr val="accent3">
                    <a:lumMod val="50000"/>
                  </a:schemeClr>
                </a:solidFill>
                <a:latin typeface="+mj-lt"/>
                <a:ea typeface="Segoe UI Emoji" panose="020B0502040204020203" pitchFamily="34" charset="0"/>
                <a:cs typeface="Segoe UI" panose="020B0502040204020203" pitchFamily="34" charset="0"/>
              </a:rPr>
              <a:t>số</a:t>
            </a:r>
            <a:r>
              <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rPr>
              <a:t> </a:t>
            </a:r>
            <a:r>
              <a:rPr lang="vi-VN" altLang="ko-KR" sz="3600" b="1" dirty="0">
                <a:solidFill>
                  <a:schemeClr val="accent3">
                    <a:lumMod val="50000"/>
                  </a:schemeClr>
                </a:solidFill>
                <a:latin typeface="+mj-lt"/>
                <a:ea typeface="Segoe UI Emoji" panose="020B0502040204020203" pitchFamily="34" charset="0"/>
                <a:cs typeface="Segoe UI" panose="020B0502040204020203" pitchFamily="34" charset="0"/>
              </a:rPr>
              <a:t>và </a:t>
            </a:r>
            <a:r>
              <a:rPr lang="vi-VN" altLang="ko-KR" sz="3600" b="1" dirty="0" smtClean="0">
                <a:solidFill>
                  <a:schemeClr val="accent3">
                    <a:lumMod val="50000"/>
                  </a:schemeClr>
                </a:solidFill>
                <a:latin typeface="+mj-lt"/>
                <a:ea typeface="Segoe UI Emoji" panose="020B0502040204020203" pitchFamily="34" charset="0"/>
                <a:cs typeface="Segoe UI" panose="020B0502040204020203" pitchFamily="34" charset="0"/>
              </a:rPr>
              <a:t>xã </a:t>
            </a:r>
            <a:r>
              <a:rPr lang="vi-VN" altLang="ko-KR" sz="3600" b="1" dirty="0">
                <a:solidFill>
                  <a:schemeClr val="accent3">
                    <a:lumMod val="50000"/>
                  </a:schemeClr>
                </a:solidFill>
                <a:latin typeface="+mj-lt"/>
                <a:ea typeface="Segoe UI Emoji" panose="020B0502040204020203" pitchFamily="34" charset="0"/>
                <a:cs typeface="Segoe UI" panose="020B0502040204020203" pitchFamily="34" charset="0"/>
              </a:rPr>
              <a:t>hội số toàn </a:t>
            </a:r>
            <a:r>
              <a:rPr lang="vi-VN" altLang="ko-KR" sz="3600" b="1" dirty="0" smtClean="0">
                <a:solidFill>
                  <a:schemeClr val="accent3">
                    <a:lumMod val="50000"/>
                  </a:schemeClr>
                </a:solidFill>
                <a:latin typeface="+mj-lt"/>
                <a:ea typeface="Segoe UI Emoji" panose="020B0502040204020203" pitchFamily="34" charset="0"/>
                <a:cs typeface="Segoe UI" panose="020B0502040204020203" pitchFamily="34" charset="0"/>
              </a:rPr>
              <a:t>diện</a:t>
            </a:r>
            <a:r>
              <a:rPr lang="en-US" altLang="ko-KR" sz="3600" b="1" dirty="0" smtClean="0">
                <a:solidFill>
                  <a:schemeClr val="accent3">
                    <a:lumMod val="50000"/>
                  </a:schemeClr>
                </a:solidFill>
                <a:latin typeface="+mj-lt"/>
                <a:ea typeface="Segoe UI Emoji" panose="020B0502040204020203" pitchFamily="34" charset="0"/>
                <a:cs typeface="Segoe UI" panose="020B0502040204020203" pitchFamily="34" charset="0"/>
              </a:rPr>
              <a:t>.</a:t>
            </a:r>
          </a:p>
          <a:p>
            <a:pPr marL="571500" indent="-571500">
              <a:spcBef>
                <a:spcPts val="600"/>
              </a:spcBef>
              <a:spcAft>
                <a:spcPts val="600"/>
              </a:spcAft>
              <a:buFont typeface="Arial" panose="020B0604020202020204" pitchFamily="34" charset="0"/>
              <a:buChar char="•"/>
            </a:pPr>
            <a:r>
              <a:rPr lang="en-US" altLang="ko-KR" sz="3600" b="1" dirty="0" smtClean="0">
                <a:solidFill>
                  <a:schemeClr val="accent3">
                    <a:lumMod val="50000"/>
                  </a:schemeClr>
                </a:solidFill>
                <a:latin typeface="+mj-lt"/>
                <a:ea typeface="Segoe UI Emoji" panose="020B0502040204020203" pitchFamily="34" charset="0"/>
                <a:cs typeface="Segoe UI" panose="020B0502040204020203" pitchFamily="34" charset="0"/>
              </a:rPr>
              <a:t>CPĐT </a:t>
            </a:r>
            <a:r>
              <a:rPr lang="en-US" altLang="ko-KR" sz="3600" b="1" dirty="0" err="1" smtClean="0">
                <a:solidFill>
                  <a:schemeClr val="accent3">
                    <a:lumMod val="50000"/>
                  </a:schemeClr>
                </a:solidFill>
                <a:latin typeface="+mj-lt"/>
                <a:ea typeface="Segoe UI Emoji" panose="020B0502040204020203" pitchFamily="34" charset="0"/>
                <a:cs typeface="Segoe UI" panose="020B0502040204020203" pitchFamily="34" charset="0"/>
              </a:rPr>
              <a:t>giải</a:t>
            </a:r>
            <a:r>
              <a:rPr lang="en-US" altLang="ko-KR" sz="3600" b="1" dirty="0" smtClean="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smtClean="0">
                <a:solidFill>
                  <a:schemeClr val="accent3">
                    <a:lumMod val="50000"/>
                  </a:schemeClr>
                </a:solidFill>
                <a:latin typeface="+mj-lt"/>
                <a:ea typeface="Segoe UI Emoji" panose="020B0502040204020203" pitchFamily="34" charset="0"/>
                <a:cs typeface="Segoe UI" panose="020B0502040204020203" pitchFamily="34" charset="0"/>
              </a:rPr>
              <a:t>quyết</a:t>
            </a:r>
            <a:r>
              <a:rPr lang="en-US" altLang="ko-KR" sz="3600" b="1" dirty="0" smtClean="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smtClean="0">
                <a:solidFill>
                  <a:schemeClr val="accent3">
                    <a:lumMod val="50000"/>
                  </a:schemeClr>
                </a:solidFill>
                <a:latin typeface="+mj-lt"/>
                <a:ea typeface="Segoe UI Emoji" panose="020B0502040204020203" pitchFamily="34" charset="0"/>
                <a:cs typeface="Segoe UI" panose="020B0502040204020203" pitchFamily="34" charset="0"/>
              </a:rPr>
              <a:t>đủ</a:t>
            </a:r>
            <a:r>
              <a:rPr lang="en-US" altLang="ko-KR" sz="3600" b="1" dirty="0" smtClean="0">
                <a:solidFill>
                  <a:schemeClr val="accent3">
                    <a:lumMod val="50000"/>
                  </a:schemeClr>
                </a:solidFill>
                <a:latin typeface="+mj-lt"/>
                <a:ea typeface="Segoe UI Emoji" panose="020B0502040204020203" pitchFamily="34" charset="0"/>
                <a:cs typeface="Segoe UI" panose="020B0502040204020203" pitchFamily="34" charset="0"/>
              </a:rPr>
              <a:t> 04 </a:t>
            </a:r>
            <a:r>
              <a:rPr lang="en-US" altLang="ko-KR" sz="3600" b="1" dirty="0" err="1" smtClean="0">
                <a:solidFill>
                  <a:schemeClr val="accent3">
                    <a:lumMod val="50000"/>
                  </a:schemeClr>
                </a:solidFill>
                <a:latin typeface="+mj-lt"/>
                <a:ea typeface="Segoe UI Emoji" panose="020B0502040204020203" pitchFamily="34" charset="0"/>
                <a:cs typeface="Segoe UI" panose="020B0502040204020203" pitchFamily="34" charset="0"/>
              </a:rPr>
              <a:t>mối</a:t>
            </a:r>
            <a:r>
              <a:rPr lang="en-US" altLang="ko-KR" sz="3600" b="1" dirty="0" smtClean="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smtClean="0">
                <a:solidFill>
                  <a:schemeClr val="accent3">
                    <a:lumMod val="50000"/>
                  </a:schemeClr>
                </a:solidFill>
                <a:latin typeface="+mj-lt"/>
                <a:ea typeface="Segoe UI Emoji" panose="020B0502040204020203" pitchFamily="34" charset="0"/>
                <a:cs typeface="Segoe UI" panose="020B0502040204020203" pitchFamily="34" charset="0"/>
              </a:rPr>
              <a:t>quan</a:t>
            </a:r>
            <a:r>
              <a:rPr lang="en-US" altLang="ko-KR" sz="3600" b="1" dirty="0" smtClean="0">
                <a:solidFill>
                  <a:schemeClr val="accent3">
                    <a:lumMod val="50000"/>
                  </a:schemeClr>
                </a:solidFill>
                <a:latin typeface="+mj-lt"/>
                <a:ea typeface="Segoe UI Emoji" panose="020B0502040204020203" pitchFamily="34" charset="0"/>
                <a:cs typeface="Segoe UI" panose="020B0502040204020203" pitchFamily="34" charset="0"/>
              </a:rPr>
              <a:t> </a:t>
            </a:r>
            <a:r>
              <a:rPr lang="en-US" altLang="ko-KR" sz="3600" b="1" dirty="0" err="1" smtClean="0">
                <a:solidFill>
                  <a:schemeClr val="accent3">
                    <a:lumMod val="50000"/>
                  </a:schemeClr>
                </a:solidFill>
                <a:latin typeface="+mj-lt"/>
                <a:ea typeface="Segoe UI Emoji" panose="020B0502040204020203" pitchFamily="34" charset="0"/>
                <a:cs typeface="Segoe UI" panose="020B0502040204020203" pitchFamily="34" charset="0"/>
              </a:rPr>
              <a:t>hệ</a:t>
            </a:r>
            <a:r>
              <a:rPr lang="en-US" altLang="ko-KR" sz="3600" b="1" dirty="0" smtClean="0">
                <a:solidFill>
                  <a:schemeClr val="accent3">
                    <a:lumMod val="50000"/>
                  </a:schemeClr>
                </a:solidFill>
                <a:latin typeface="+mj-lt"/>
                <a:ea typeface="Segoe UI Emoji" panose="020B0502040204020203" pitchFamily="34" charset="0"/>
                <a:cs typeface="Segoe UI" panose="020B0502040204020203" pitchFamily="34" charset="0"/>
              </a:rPr>
              <a:t> (CP-ND, CP-DN, CP-CP, CP-CBCC).</a:t>
            </a:r>
            <a:endParaRPr lang="en-US" altLang="ko-KR" sz="3600" b="1" dirty="0">
              <a:solidFill>
                <a:schemeClr val="accent3">
                  <a:lumMod val="50000"/>
                </a:schemeClr>
              </a:solidFill>
              <a:latin typeface="+mj-lt"/>
              <a:ea typeface="Segoe UI Emoj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550132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1808" y="22824"/>
            <a:ext cx="11997601" cy="792605"/>
          </a:xfrm>
        </p:spPr>
        <p:txBody>
          <a:bodyPr/>
          <a:lstStyle/>
          <a:p>
            <a:r>
              <a:rPr lang="en-US" sz="3600" b="1" dirty="0" smtClean="0">
                <a:solidFill>
                  <a:schemeClr val="accent3">
                    <a:lumMod val="75000"/>
                  </a:schemeClr>
                </a:solidFill>
                <a:cs typeface="Times New Roman" panose="02020603050405020304" pitchFamily="18" charset="0"/>
              </a:rPr>
              <a:t>3. MỤC TIÊU</a:t>
            </a:r>
            <a:endParaRPr lang="en-US" sz="3600" b="1" dirty="0">
              <a:solidFill>
                <a:schemeClr val="accent3">
                  <a:lumMod val="75000"/>
                </a:schemeClr>
              </a:solidFill>
              <a:cs typeface="Times New Roman" panose="02020603050405020304" pitchFamily="18" charset="0"/>
            </a:endParaRPr>
          </a:p>
        </p:txBody>
      </p:sp>
      <p:sp>
        <p:nvSpPr>
          <p:cNvPr id="3" name="Oval 2">
            <a:extLst>
              <a:ext uri="{FF2B5EF4-FFF2-40B4-BE49-F238E27FC236}">
                <a16:creationId xmlns:a16="http://schemas.microsoft.com/office/drawing/2014/main" xmlns="" id="{DCDF7A2C-EEA0-4662-98AD-EE45F7ED54F5}"/>
              </a:ext>
            </a:extLst>
          </p:cNvPr>
          <p:cNvSpPr/>
          <p:nvPr/>
        </p:nvSpPr>
        <p:spPr>
          <a:xfrm>
            <a:off x="7321821" y="1463692"/>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xmlns="" id="{D06D285E-B491-4182-BDED-0DA094A78E24}"/>
              </a:ext>
            </a:extLst>
          </p:cNvPr>
          <p:cNvSpPr/>
          <p:nvPr/>
        </p:nvSpPr>
        <p:spPr>
          <a:xfrm>
            <a:off x="7675178" y="3565172"/>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Tahoma" panose="020B0604030504040204" pitchFamily="34" charset="0"/>
              <a:ea typeface="Tahoma" panose="020B0604030504040204" pitchFamily="34" charset="0"/>
              <a:cs typeface="Tahoma" panose="020B0604030504040204" pitchFamily="34" charset="0"/>
            </a:endParaRPr>
          </a:p>
        </p:txBody>
      </p:sp>
      <p:sp>
        <p:nvSpPr>
          <p:cNvPr id="6" name="Oval 5">
            <a:extLst>
              <a:ext uri="{FF2B5EF4-FFF2-40B4-BE49-F238E27FC236}">
                <a16:creationId xmlns:a16="http://schemas.microsoft.com/office/drawing/2014/main" xmlns="" id="{9C5D670B-8B7D-4FB2-BBA7-F568EB53A013}"/>
              </a:ext>
            </a:extLst>
          </p:cNvPr>
          <p:cNvSpPr/>
          <p:nvPr/>
        </p:nvSpPr>
        <p:spPr>
          <a:xfrm>
            <a:off x="4033194" y="1463692"/>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xmlns="" id="{9639E2A1-D675-41D2-B395-0DD759AE87E8}"/>
              </a:ext>
            </a:extLst>
          </p:cNvPr>
          <p:cNvSpPr/>
          <p:nvPr/>
        </p:nvSpPr>
        <p:spPr>
          <a:xfrm>
            <a:off x="5761679" y="460668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Tahoma" panose="020B0604030504040204" pitchFamily="34" charset="0"/>
              <a:ea typeface="Tahoma" panose="020B0604030504040204" pitchFamily="34" charset="0"/>
              <a:cs typeface="Tahoma" panose="020B0604030504040204" pitchFamily="34" charset="0"/>
            </a:endParaRPr>
          </a:p>
        </p:txBody>
      </p:sp>
      <p:sp>
        <p:nvSpPr>
          <p:cNvPr id="8" name="Oval 7">
            <a:extLst>
              <a:ext uri="{FF2B5EF4-FFF2-40B4-BE49-F238E27FC236}">
                <a16:creationId xmlns:a16="http://schemas.microsoft.com/office/drawing/2014/main" xmlns="" id="{5EEFF939-6B58-47BF-88B9-ABF1F8F190E8}"/>
              </a:ext>
            </a:extLst>
          </p:cNvPr>
          <p:cNvSpPr/>
          <p:nvPr/>
        </p:nvSpPr>
        <p:spPr>
          <a:xfrm>
            <a:off x="3700514" y="3386797"/>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Tahoma" panose="020B0604030504040204" pitchFamily="34" charset="0"/>
              <a:ea typeface="Tahoma" panose="020B0604030504040204" pitchFamily="34" charset="0"/>
              <a:cs typeface="Tahoma" panose="020B0604030504040204" pitchFamily="34" charset="0"/>
            </a:endParaRPr>
          </a:p>
        </p:txBody>
      </p:sp>
      <p:grpSp>
        <p:nvGrpSpPr>
          <p:cNvPr id="4" name="Group 8">
            <a:extLst>
              <a:ext uri="{FF2B5EF4-FFF2-40B4-BE49-F238E27FC236}">
                <a16:creationId xmlns:a16="http://schemas.microsoft.com/office/drawing/2014/main" xmlns="" id="{2475A4E7-78C2-4EDF-A569-D0C9A59B52E3}"/>
              </a:ext>
            </a:extLst>
          </p:cNvPr>
          <p:cNvGrpSpPr/>
          <p:nvPr/>
        </p:nvGrpSpPr>
        <p:grpSpPr>
          <a:xfrm>
            <a:off x="4999236" y="2203605"/>
            <a:ext cx="2223263" cy="1762446"/>
            <a:chOff x="3807530" y="2946763"/>
            <a:chExt cx="1512168" cy="1512168"/>
          </a:xfrm>
        </p:grpSpPr>
        <p:sp>
          <p:nvSpPr>
            <p:cNvPr id="10" name="Oval 9">
              <a:extLst>
                <a:ext uri="{FF2B5EF4-FFF2-40B4-BE49-F238E27FC236}">
                  <a16:creationId xmlns:a16="http://schemas.microsoft.com/office/drawing/2014/main" xmlns="" id="{951407A0-7EC7-47B3-BAA7-1B04BFB1ECD1}"/>
                </a:ext>
              </a:extLst>
            </p:cNvPr>
            <p:cNvSpPr/>
            <p:nvPr/>
          </p:nvSpPr>
          <p:spPr>
            <a:xfrm>
              <a:off x="3894535" y="3030091"/>
              <a:ext cx="1332148" cy="1332148"/>
            </a:xfrm>
            <a:prstGeom prst="ellipse">
              <a:avLst/>
            </a:prstGeom>
            <a:solidFill>
              <a:schemeClr val="accent1">
                <a:lumMod val="40000"/>
                <a:lumOff val="60000"/>
              </a:schemeClr>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smtClean="0">
                  <a:solidFill>
                    <a:schemeClr val="accent4">
                      <a:lumMod val="75000"/>
                    </a:schemeClr>
                  </a:solidFill>
                  <a:latin typeface="Times New Roman" panose="02020603050405020304" pitchFamily="18" charset="0"/>
                  <a:ea typeface="Tahoma" panose="020B0604030504040204" pitchFamily="34" charset="0"/>
                  <a:cs typeface="Times New Roman" panose="02020603050405020304" pitchFamily="18" charset="0"/>
                </a:rPr>
                <a:t>Mục</a:t>
              </a:r>
              <a:r>
                <a:rPr lang="en-US" sz="3000" dirty="0" smtClean="0">
                  <a:solidFill>
                    <a:schemeClr val="accent4">
                      <a:lumMod val="7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3000" dirty="0" err="1" smtClean="0">
                  <a:solidFill>
                    <a:schemeClr val="accent4">
                      <a:lumMod val="75000"/>
                    </a:schemeClr>
                  </a:solidFill>
                  <a:latin typeface="Times New Roman" panose="02020603050405020304" pitchFamily="18" charset="0"/>
                  <a:ea typeface="Tahoma" panose="020B0604030504040204" pitchFamily="34" charset="0"/>
                  <a:cs typeface="Times New Roman" panose="02020603050405020304" pitchFamily="18" charset="0"/>
                </a:rPr>
                <a:t>tiêu</a:t>
              </a:r>
              <a:endParaRPr lang="en-US" sz="3000" dirty="0">
                <a:solidFill>
                  <a:schemeClr val="accent4">
                    <a:lumMod val="7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xmlns="" id="{737E430D-3782-44AD-B3D4-E4AEC4D26D0F}"/>
                </a:ext>
              </a:extLst>
            </p:cNvPr>
            <p:cNvSpPr/>
            <p:nvPr/>
          </p:nvSpPr>
          <p:spPr>
            <a:xfrm>
              <a:off x="3807530" y="2946763"/>
              <a:ext cx="1512168" cy="1512168"/>
            </a:xfrm>
            <a:prstGeom prst="ellipse">
              <a:avLst/>
            </a:prstGeom>
            <a:noFill/>
            <a:ln w="158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Tahoma" panose="020B0604030504040204" pitchFamily="34" charset="0"/>
                <a:ea typeface="Tahoma" panose="020B0604030504040204" pitchFamily="34" charset="0"/>
                <a:cs typeface="Tahoma" panose="020B0604030504040204" pitchFamily="34" charset="0"/>
              </a:endParaRPr>
            </a:p>
          </p:txBody>
        </p:sp>
      </p:grpSp>
      <p:cxnSp>
        <p:nvCxnSpPr>
          <p:cNvPr id="12" name="Straight Connector 11">
            <a:extLst>
              <a:ext uri="{FF2B5EF4-FFF2-40B4-BE49-F238E27FC236}">
                <a16:creationId xmlns:a16="http://schemas.microsoft.com/office/drawing/2014/main" xmlns="" id="{C4AF8747-ECF0-4502-B583-F2978D7887B4}"/>
              </a:ext>
            </a:extLst>
          </p:cNvPr>
          <p:cNvCxnSpPr>
            <a:cxnSpLocks/>
          </p:cNvCxnSpPr>
          <p:nvPr/>
        </p:nvCxnSpPr>
        <p:spPr>
          <a:xfrm>
            <a:off x="4729763" y="2068830"/>
            <a:ext cx="585609" cy="37087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9AB16BBE-209D-42A4-B442-E35A6CAFEB93}"/>
              </a:ext>
            </a:extLst>
          </p:cNvPr>
          <p:cNvCxnSpPr>
            <a:cxnSpLocks/>
            <a:endCxn id="11" idx="4"/>
          </p:cNvCxnSpPr>
          <p:nvPr/>
        </p:nvCxnSpPr>
        <p:spPr>
          <a:xfrm flipH="1" flipV="1">
            <a:off x="6110868" y="3966051"/>
            <a:ext cx="42362" cy="64063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BA780DBB-7D41-4369-A581-1B1D319CB831}"/>
              </a:ext>
            </a:extLst>
          </p:cNvPr>
          <p:cNvCxnSpPr>
            <a:cxnSpLocks/>
          </p:cNvCxnSpPr>
          <p:nvPr/>
        </p:nvCxnSpPr>
        <p:spPr>
          <a:xfrm flipV="1">
            <a:off x="4434568" y="3386797"/>
            <a:ext cx="627306" cy="29118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005623FD-3D86-4389-A21A-313DE4B6F4CB}"/>
              </a:ext>
            </a:extLst>
          </p:cNvPr>
          <p:cNvCxnSpPr>
            <a:cxnSpLocks/>
          </p:cNvCxnSpPr>
          <p:nvPr/>
        </p:nvCxnSpPr>
        <p:spPr>
          <a:xfrm flipH="1" flipV="1">
            <a:off x="7059707" y="3550044"/>
            <a:ext cx="650646" cy="24794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2B003FE-1BCF-489C-925C-FAEF86D90179}"/>
              </a:ext>
            </a:extLst>
          </p:cNvPr>
          <p:cNvCxnSpPr>
            <a:cxnSpLocks/>
          </p:cNvCxnSpPr>
          <p:nvPr/>
        </p:nvCxnSpPr>
        <p:spPr>
          <a:xfrm flipH="1">
            <a:off x="6846931" y="2045749"/>
            <a:ext cx="542111" cy="33396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30">
            <a:extLst>
              <a:ext uri="{FF2B5EF4-FFF2-40B4-BE49-F238E27FC236}">
                <a16:creationId xmlns:a16="http://schemas.microsoft.com/office/drawing/2014/main" xmlns="" id="{2A47F3C4-CF8D-45BB-9BC0-8F7F3CA10E3E}"/>
              </a:ext>
            </a:extLst>
          </p:cNvPr>
          <p:cNvSpPr/>
          <p:nvPr/>
        </p:nvSpPr>
        <p:spPr>
          <a:xfrm>
            <a:off x="3943394" y="3617569"/>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400" b="1" dirty="0">
              <a:latin typeface="Tahoma" panose="020B0604030504040204" pitchFamily="34" charset="0"/>
              <a:cs typeface="Tahoma" panose="020B0604030504040204" pitchFamily="34" charset="0"/>
            </a:endParaRPr>
          </a:p>
        </p:txBody>
      </p:sp>
      <p:sp>
        <p:nvSpPr>
          <p:cNvPr id="19" name="Frame 17">
            <a:extLst>
              <a:ext uri="{FF2B5EF4-FFF2-40B4-BE49-F238E27FC236}">
                <a16:creationId xmlns:a16="http://schemas.microsoft.com/office/drawing/2014/main" xmlns="" id="{ADBC3508-69E5-45F6-A48E-9B974B5CEA07}"/>
              </a:ext>
            </a:extLst>
          </p:cNvPr>
          <p:cNvSpPr/>
          <p:nvPr/>
        </p:nvSpPr>
        <p:spPr>
          <a:xfrm>
            <a:off x="4258928" y="1680854"/>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400" b="1" dirty="0">
              <a:solidFill>
                <a:schemeClr val="tx1"/>
              </a:solidFill>
              <a:latin typeface="Tahoma" panose="020B0604030504040204" pitchFamily="34" charset="0"/>
              <a:cs typeface="Tahoma" panose="020B0604030504040204" pitchFamily="34" charset="0"/>
            </a:endParaRPr>
          </a:p>
        </p:txBody>
      </p:sp>
      <p:sp>
        <p:nvSpPr>
          <p:cNvPr id="20" name="Rounded Rectangle 25">
            <a:extLst>
              <a:ext uri="{FF2B5EF4-FFF2-40B4-BE49-F238E27FC236}">
                <a16:creationId xmlns:a16="http://schemas.microsoft.com/office/drawing/2014/main" xmlns="" id="{060F5C2A-47F2-4B69-BBE2-4CE32C45493E}"/>
              </a:ext>
            </a:extLst>
          </p:cNvPr>
          <p:cNvSpPr/>
          <p:nvPr/>
        </p:nvSpPr>
        <p:spPr>
          <a:xfrm>
            <a:off x="7541496" y="1719391"/>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400" b="1" dirty="0">
              <a:latin typeface="Tahoma" panose="020B0604030504040204" pitchFamily="34" charset="0"/>
              <a:cs typeface="Tahoma" panose="020B0604030504040204" pitchFamily="34" charset="0"/>
            </a:endParaRPr>
          </a:p>
        </p:txBody>
      </p:sp>
      <p:sp>
        <p:nvSpPr>
          <p:cNvPr id="22" name="Trapezoid 22">
            <a:extLst>
              <a:ext uri="{FF2B5EF4-FFF2-40B4-BE49-F238E27FC236}">
                <a16:creationId xmlns:a16="http://schemas.microsoft.com/office/drawing/2014/main" xmlns="" id="{AEC77BBE-1CB3-428C-BAB7-B807B024431F}"/>
              </a:ext>
            </a:extLst>
          </p:cNvPr>
          <p:cNvSpPr>
            <a:spLocks noChangeAspect="1"/>
          </p:cNvSpPr>
          <p:nvPr/>
        </p:nvSpPr>
        <p:spPr>
          <a:xfrm>
            <a:off x="7839260" y="3815175"/>
            <a:ext cx="449662" cy="2287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400" b="1" dirty="0">
              <a:latin typeface="Tahoma" panose="020B0604030504040204" pitchFamily="34" charset="0"/>
              <a:cs typeface="Tahoma" panose="020B0604030504040204" pitchFamily="34" charset="0"/>
            </a:endParaRPr>
          </a:p>
        </p:txBody>
      </p:sp>
      <p:sp>
        <p:nvSpPr>
          <p:cNvPr id="23" name="Freeform 53">
            <a:extLst>
              <a:ext uri="{FF2B5EF4-FFF2-40B4-BE49-F238E27FC236}">
                <a16:creationId xmlns:a16="http://schemas.microsoft.com/office/drawing/2014/main" xmlns="" id="{FE07BEE4-0B59-4D06-8B24-FE3D83416B69}"/>
              </a:ext>
            </a:extLst>
          </p:cNvPr>
          <p:cNvSpPr/>
          <p:nvPr/>
        </p:nvSpPr>
        <p:spPr>
          <a:xfrm>
            <a:off x="5989613" y="4832435"/>
            <a:ext cx="382784" cy="392454"/>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400" b="1" dirty="0">
              <a:latin typeface="Tahoma" panose="020B0604030504040204" pitchFamily="34" charset="0"/>
              <a:cs typeface="Tahoma" panose="020B0604030504040204" pitchFamily="34" charset="0"/>
            </a:endParaRPr>
          </a:p>
        </p:txBody>
      </p:sp>
      <p:sp>
        <p:nvSpPr>
          <p:cNvPr id="24" name="TextBox 23">
            <a:extLst>
              <a:ext uri="{FF2B5EF4-FFF2-40B4-BE49-F238E27FC236}">
                <a16:creationId xmlns:a16="http://schemas.microsoft.com/office/drawing/2014/main" xmlns="" id="{8D80E282-6051-48C1-9D22-C32924B3CBE0}"/>
              </a:ext>
            </a:extLst>
          </p:cNvPr>
          <p:cNvSpPr txBox="1"/>
          <p:nvPr/>
        </p:nvSpPr>
        <p:spPr>
          <a:xfrm>
            <a:off x="270215" y="1312509"/>
            <a:ext cx="3581124" cy="1200329"/>
          </a:xfrm>
          <a:prstGeom prst="rect">
            <a:avLst/>
          </a:prstGeom>
          <a:noFill/>
        </p:spPr>
        <p:txBody>
          <a:bodyPr wrap="square" rtlCol="0">
            <a:spAutoFit/>
          </a:bodyPr>
          <a:lstStyle/>
          <a:p>
            <a:pPr algn="ctr"/>
            <a:r>
              <a:rPr lang="vi-VN" altLang="ko-KR" sz="2400" dirty="0">
                <a:solidFill>
                  <a:srgbClr val="0070C0"/>
                </a:solidFill>
                <a:latin typeface="+mj-lt"/>
                <a:ea typeface="Segoe UI Emoji" panose="020B0502040204020203" pitchFamily="34" charset="0"/>
                <a:cs typeface="Segoe UI" panose="020B0502040204020203" pitchFamily="34" charset="0"/>
              </a:rPr>
              <a:t>Thông tin và dịch vụ </a:t>
            </a:r>
            <a:r>
              <a:rPr lang="en-US" altLang="ko-KR" sz="2400" dirty="0" smtClean="0">
                <a:solidFill>
                  <a:srgbClr val="0070C0"/>
                </a:solidFill>
                <a:latin typeface="+mj-lt"/>
                <a:ea typeface="Segoe UI Emoji" panose="020B0502040204020203" pitchFamily="34" charset="0"/>
                <a:cs typeface="Segoe UI" panose="020B0502040204020203" pitchFamily="34" charset="0"/>
              </a:rPr>
              <a:t>CP </a:t>
            </a:r>
            <a:r>
              <a:rPr lang="vi-VN" altLang="ko-KR" sz="2400" dirty="0" smtClean="0">
                <a:solidFill>
                  <a:srgbClr val="0070C0"/>
                </a:solidFill>
                <a:latin typeface="+mj-lt"/>
                <a:ea typeface="Segoe UI Emoji" panose="020B0502040204020203" pitchFamily="34" charset="0"/>
                <a:cs typeface="Segoe UI" panose="020B0502040204020203" pitchFamily="34" charset="0"/>
              </a:rPr>
              <a:t>tới mọi </a:t>
            </a:r>
            <a:r>
              <a:rPr lang="vi-VN" altLang="ko-KR" sz="2400" dirty="0">
                <a:solidFill>
                  <a:srgbClr val="0070C0"/>
                </a:solidFill>
                <a:latin typeface="+mj-lt"/>
                <a:ea typeface="Segoe UI Emoji" panose="020B0502040204020203" pitchFamily="34" charset="0"/>
                <a:cs typeface="Segoe UI" panose="020B0502040204020203" pitchFamily="34" charset="0"/>
              </a:rPr>
              <a:t>người, mọi lúc, </a:t>
            </a:r>
            <a:endParaRPr lang="en-US" altLang="ko-KR" sz="2400" dirty="0" smtClean="0">
              <a:solidFill>
                <a:srgbClr val="0070C0"/>
              </a:solidFill>
              <a:latin typeface="+mj-lt"/>
              <a:ea typeface="Segoe UI Emoji" panose="020B0502040204020203" pitchFamily="34" charset="0"/>
              <a:cs typeface="Segoe UI" panose="020B0502040204020203" pitchFamily="34" charset="0"/>
            </a:endParaRPr>
          </a:p>
          <a:p>
            <a:pPr algn="ctr"/>
            <a:r>
              <a:rPr lang="vi-VN" altLang="ko-KR" sz="2400" dirty="0" smtClean="0">
                <a:solidFill>
                  <a:srgbClr val="0070C0"/>
                </a:solidFill>
                <a:latin typeface="+mj-lt"/>
                <a:ea typeface="Segoe UI Emoji" panose="020B0502040204020203" pitchFamily="34" charset="0"/>
                <a:cs typeface="Segoe UI" panose="020B0502040204020203" pitchFamily="34" charset="0"/>
              </a:rPr>
              <a:t>mọi </a:t>
            </a:r>
            <a:r>
              <a:rPr lang="vi-VN" altLang="ko-KR" sz="2400" dirty="0">
                <a:solidFill>
                  <a:srgbClr val="0070C0"/>
                </a:solidFill>
                <a:latin typeface="+mj-lt"/>
                <a:ea typeface="Segoe UI Emoji" panose="020B0502040204020203" pitchFamily="34" charset="0"/>
                <a:cs typeface="Segoe UI" panose="020B0502040204020203" pitchFamily="34" charset="0"/>
              </a:rPr>
              <a:t>nơi</a:t>
            </a:r>
          </a:p>
        </p:txBody>
      </p:sp>
      <p:sp>
        <p:nvSpPr>
          <p:cNvPr id="25" name="TextBox 24">
            <a:extLst>
              <a:ext uri="{FF2B5EF4-FFF2-40B4-BE49-F238E27FC236}">
                <a16:creationId xmlns:a16="http://schemas.microsoft.com/office/drawing/2014/main" xmlns="" id="{8D80E282-6051-48C1-9D22-C32924B3CBE0}"/>
              </a:ext>
            </a:extLst>
          </p:cNvPr>
          <p:cNvSpPr txBox="1"/>
          <p:nvPr/>
        </p:nvSpPr>
        <p:spPr>
          <a:xfrm>
            <a:off x="8518284" y="3277719"/>
            <a:ext cx="3673715" cy="1200329"/>
          </a:xfrm>
          <a:prstGeom prst="rect">
            <a:avLst/>
          </a:prstGeom>
          <a:noFill/>
        </p:spPr>
        <p:txBody>
          <a:bodyPr wrap="square" rtlCol="0">
            <a:spAutoFit/>
          </a:bodyPr>
          <a:lstStyle/>
          <a:p>
            <a:pPr algn="ctr"/>
            <a:r>
              <a:rPr lang="vi-VN" altLang="ko-KR" sz="2400" dirty="0">
                <a:solidFill>
                  <a:srgbClr val="0070C0"/>
                </a:solidFill>
                <a:latin typeface="+mj-lt"/>
                <a:ea typeface="Segoe UI Emoji" panose="020B0502040204020203" pitchFamily="34" charset="0"/>
                <a:cs typeface="Segoe UI" panose="020B0502040204020203" pitchFamily="34" charset="0"/>
              </a:rPr>
              <a:t>Người dân, </a:t>
            </a:r>
            <a:r>
              <a:rPr lang="en-US" altLang="ko-KR" sz="2400" dirty="0" smtClean="0">
                <a:solidFill>
                  <a:srgbClr val="0070C0"/>
                </a:solidFill>
                <a:latin typeface="+mj-lt"/>
                <a:ea typeface="Segoe UI Emoji" panose="020B0502040204020203" pitchFamily="34" charset="0"/>
                <a:cs typeface="Segoe UI" panose="020B0502040204020203" pitchFamily="34" charset="0"/>
              </a:rPr>
              <a:t>d</a:t>
            </a:r>
            <a:r>
              <a:rPr lang="vi-VN" altLang="ko-KR" sz="2400" dirty="0" smtClean="0">
                <a:solidFill>
                  <a:srgbClr val="0070C0"/>
                </a:solidFill>
                <a:latin typeface="+mj-lt"/>
                <a:ea typeface="Segoe UI Emoji" panose="020B0502040204020203" pitchFamily="34" charset="0"/>
                <a:cs typeface="Segoe UI" panose="020B0502040204020203" pitchFamily="34" charset="0"/>
              </a:rPr>
              <a:t>oanh </a:t>
            </a:r>
            <a:r>
              <a:rPr lang="vi-VN" altLang="ko-KR" sz="2400" dirty="0">
                <a:solidFill>
                  <a:srgbClr val="0070C0"/>
                </a:solidFill>
                <a:latin typeface="+mj-lt"/>
                <a:ea typeface="Segoe UI Emoji" panose="020B0502040204020203" pitchFamily="34" charset="0"/>
                <a:cs typeface="Segoe UI" panose="020B0502040204020203" pitchFamily="34" charset="0"/>
              </a:rPr>
              <a:t>nghiệp tham gia vào quá trình </a:t>
            </a:r>
            <a:endParaRPr lang="en-US" altLang="ko-KR" sz="2400" dirty="0" smtClean="0">
              <a:solidFill>
                <a:srgbClr val="0070C0"/>
              </a:solidFill>
              <a:latin typeface="+mj-lt"/>
              <a:ea typeface="Segoe UI Emoji" panose="020B0502040204020203" pitchFamily="34" charset="0"/>
              <a:cs typeface="Segoe UI" panose="020B0502040204020203" pitchFamily="34" charset="0"/>
            </a:endParaRPr>
          </a:p>
          <a:p>
            <a:pPr algn="ctr"/>
            <a:r>
              <a:rPr lang="vi-VN" altLang="ko-KR" sz="2400" dirty="0" smtClean="0">
                <a:solidFill>
                  <a:srgbClr val="0070C0"/>
                </a:solidFill>
                <a:latin typeface="+mj-lt"/>
                <a:ea typeface="Segoe UI Emoji" panose="020B0502040204020203" pitchFamily="34" charset="0"/>
                <a:cs typeface="Segoe UI" panose="020B0502040204020203" pitchFamily="34" charset="0"/>
              </a:rPr>
              <a:t>ra </a:t>
            </a:r>
            <a:r>
              <a:rPr lang="vi-VN" altLang="ko-KR" sz="2400" dirty="0">
                <a:solidFill>
                  <a:srgbClr val="0070C0"/>
                </a:solidFill>
                <a:latin typeface="+mj-lt"/>
                <a:ea typeface="Segoe UI Emoji" panose="020B0502040204020203" pitchFamily="34" charset="0"/>
                <a:cs typeface="Segoe UI" panose="020B0502040204020203" pitchFamily="34" charset="0"/>
              </a:rPr>
              <a:t>quyết </a:t>
            </a:r>
            <a:r>
              <a:rPr lang="vi-VN" altLang="ko-KR" sz="2400" dirty="0" smtClean="0">
                <a:solidFill>
                  <a:srgbClr val="0070C0"/>
                </a:solidFill>
                <a:latin typeface="+mj-lt"/>
                <a:ea typeface="Segoe UI Emoji" panose="020B0502040204020203" pitchFamily="34" charset="0"/>
                <a:cs typeface="Segoe UI" panose="020B0502040204020203" pitchFamily="34" charset="0"/>
              </a:rPr>
              <a:t>định</a:t>
            </a:r>
            <a:r>
              <a:rPr lang="en-US" altLang="ko-KR" sz="2400" dirty="0" smtClean="0">
                <a:solidFill>
                  <a:srgbClr val="0070C0"/>
                </a:solidFill>
                <a:latin typeface="+mj-lt"/>
                <a:ea typeface="Segoe UI Emoji" panose="020B0502040204020203" pitchFamily="34" charset="0"/>
                <a:cs typeface="Segoe UI" panose="020B0502040204020203" pitchFamily="34" charset="0"/>
              </a:rPr>
              <a:t> </a:t>
            </a:r>
            <a:r>
              <a:rPr lang="en-US" altLang="ko-KR" sz="2400" dirty="0" err="1" smtClean="0">
                <a:solidFill>
                  <a:srgbClr val="0070C0"/>
                </a:solidFill>
                <a:latin typeface="+mj-lt"/>
                <a:ea typeface="Segoe UI Emoji" panose="020B0502040204020203" pitchFamily="34" charset="0"/>
                <a:cs typeface="Segoe UI" panose="020B0502040204020203" pitchFamily="34" charset="0"/>
              </a:rPr>
              <a:t>của</a:t>
            </a:r>
            <a:r>
              <a:rPr lang="en-US" altLang="ko-KR" sz="2400" dirty="0" smtClean="0">
                <a:solidFill>
                  <a:srgbClr val="0070C0"/>
                </a:solidFill>
                <a:latin typeface="+mj-lt"/>
                <a:ea typeface="Segoe UI Emoji" panose="020B0502040204020203" pitchFamily="34" charset="0"/>
                <a:cs typeface="Segoe UI" panose="020B0502040204020203" pitchFamily="34" charset="0"/>
              </a:rPr>
              <a:t> CP</a:t>
            </a:r>
            <a:endParaRPr lang="ko-KR" altLang="en-US" sz="2400" dirty="0">
              <a:solidFill>
                <a:srgbClr val="FF0000"/>
              </a:solidFill>
              <a:latin typeface="+mj-lt"/>
              <a:cs typeface="Segoe UI" panose="020B0502040204020203" pitchFamily="34" charset="0"/>
            </a:endParaRPr>
          </a:p>
        </p:txBody>
      </p:sp>
      <p:sp>
        <p:nvSpPr>
          <p:cNvPr id="26" name="TextBox 25">
            <a:extLst>
              <a:ext uri="{FF2B5EF4-FFF2-40B4-BE49-F238E27FC236}">
                <a16:creationId xmlns:a16="http://schemas.microsoft.com/office/drawing/2014/main" xmlns="" id="{8D80E282-6051-48C1-9D22-C32924B3CBE0}"/>
              </a:ext>
            </a:extLst>
          </p:cNvPr>
          <p:cNvSpPr txBox="1"/>
          <p:nvPr/>
        </p:nvSpPr>
        <p:spPr>
          <a:xfrm>
            <a:off x="4407246" y="5353560"/>
            <a:ext cx="3581124" cy="830997"/>
          </a:xfrm>
          <a:prstGeom prst="rect">
            <a:avLst/>
          </a:prstGeom>
          <a:noFill/>
        </p:spPr>
        <p:txBody>
          <a:bodyPr wrap="square" rtlCol="0">
            <a:spAutoFit/>
          </a:bodyPr>
          <a:lstStyle/>
          <a:p>
            <a:pPr algn="ctr"/>
            <a:r>
              <a:rPr lang="en-US" altLang="ko-KR" sz="2400" dirty="0" err="1">
                <a:solidFill>
                  <a:srgbClr val="0070C0"/>
                </a:solidFill>
                <a:latin typeface="+mj-lt"/>
                <a:ea typeface="Segoe UI Emoji" panose="020B0502040204020203" pitchFamily="34" charset="0"/>
                <a:cs typeface="Segoe UI" panose="020B0502040204020203" pitchFamily="34" charset="0"/>
              </a:rPr>
              <a:t>Quản</a:t>
            </a:r>
            <a:r>
              <a:rPr lang="en-US" altLang="ko-KR" sz="2400" dirty="0">
                <a:solidFill>
                  <a:srgbClr val="0070C0"/>
                </a:solidFill>
                <a:latin typeface="+mj-lt"/>
                <a:ea typeface="Segoe UI Emoji" panose="020B0502040204020203" pitchFamily="34" charset="0"/>
                <a:cs typeface="Segoe UI" panose="020B0502040204020203" pitchFamily="34" charset="0"/>
              </a:rPr>
              <a:t> </a:t>
            </a:r>
            <a:r>
              <a:rPr lang="en-US" altLang="ko-KR" sz="2400" dirty="0" err="1">
                <a:solidFill>
                  <a:srgbClr val="0070C0"/>
                </a:solidFill>
                <a:latin typeface="+mj-lt"/>
                <a:ea typeface="Segoe UI Emoji" panose="020B0502040204020203" pitchFamily="34" charset="0"/>
                <a:cs typeface="Segoe UI" panose="020B0502040204020203" pitchFamily="34" charset="0"/>
              </a:rPr>
              <a:t>trị</a:t>
            </a:r>
            <a:r>
              <a:rPr lang="en-US" altLang="ko-KR" sz="2400" dirty="0">
                <a:solidFill>
                  <a:srgbClr val="0070C0"/>
                </a:solidFill>
                <a:latin typeface="+mj-lt"/>
                <a:ea typeface="Segoe UI Emoji" panose="020B0502040204020203" pitchFamily="34" charset="0"/>
                <a:cs typeface="Segoe UI" panose="020B0502040204020203" pitchFamily="34" charset="0"/>
              </a:rPr>
              <a:t> </a:t>
            </a:r>
            <a:r>
              <a:rPr lang="en-US" altLang="ko-KR" sz="2400" dirty="0" smtClean="0">
                <a:solidFill>
                  <a:srgbClr val="0070C0"/>
                </a:solidFill>
                <a:latin typeface="+mj-lt"/>
                <a:ea typeface="Segoe UI Emoji" panose="020B0502040204020203" pitchFamily="34" charset="0"/>
                <a:cs typeface="Segoe UI" panose="020B0502040204020203" pitchFamily="34" charset="0"/>
              </a:rPr>
              <a:t>CP </a:t>
            </a:r>
            <a:r>
              <a:rPr lang="en-US" altLang="ko-KR" sz="2400" dirty="0" err="1" smtClean="0">
                <a:solidFill>
                  <a:srgbClr val="0070C0"/>
                </a:solidFill>
                <a:latin typeface="+mj-lt"/>
                <a:ea typeface="Segoe UI Emoji" panose="020B0502040204020203" pitchFamily="34" charset="0"/>
                <a:cs typeface="Segoe UI" panose="020B0502040204020203" pitchFamily="34" charset="0"/>
              </a:rPr>
              <a:t>theo</a:t>
            </a:r>
            <a:r>
              <a:rPr lang="en-US" altLang="ko-KR" sz="2400" dirty="0" smtClean="0">
                <a:solidFill>
                  <a:srgbClr val="0070C0"/>
                </a:solidFill>
                <a:latin typeface="+mj-lt"/>
                <a:ea typeface="Segoe UI Emoji" panose="020B0502040204020203" pitchFamily="34" charset="0"/>
                <a:cs typeface="Segoe UI" panose="020B0502040204020203" pitchFamily="34" charset="0"/>
              </a:rPr>
              <a:t> </a:t>
            </a:r>
            <a:r>
              <a:rPr lang="en-US" altLang="ko-KR" sz="2400" dirty="0" err="1">
                <a:solidFill>
                  <a:srgbClr val="0070C0"/>
                </a:solidFill>
                <a:latin typeface="+mj-lt"/>
                <a:ea typeface="Segoe UI Emoji" panose="020B0502040204020203" pitchFamily="34" charset="0"/>
                <a:cs typeface="Segoe UI" panose="020B0502040204020203" pitchFamily="34" charset="0"/>
              </a:rPr>
              <a:t>tiêu</a:t>
            </a:r>
            <a:r>
              <a:rPr lang="en-US" altLang="ko-KR" sz="2400" dirty="0">
                <a:solidFill>
                  <a:srgbClr val="0070C0"/>
                </a:solidFill>
                <a:latin typeface="+mj-lt"/>
                <a:ea typeface="Segoe UI Emoji" panose="020B0502040204020203" pitchFamily="34" charset="0"/>
                <a:cs typeface="Segoe UI" panose="020B0502040204020203" pitchFamily="34" charset="0"/>
              </a:rPr>
              <a:t> </a:t>
            </a:r>
            <a:r>
              <a:rPr lang="en-US" altLang="ko-KR" sz="2400" dirty="0" err="1">
                <a:solidFill>
                  <a:srgbClr val="0070C0"/>
                </a:solidFill>
                <a:latin typeface="+mj-lt"/>
                <a:ea typeface="Segoe UI Emoji" panose="020B0502040204020203" pitchFamily="34" charset="0"/>
                <a:cs typeface="Segoe UI" panose="020B0502040204020203" pitchFamily="34" charset="0"/>
              </a:rPr>
              <a:t>chuẩn</a:t>
            </a:r>
            <a:r>
              <a:rPr lang="en-US" altLang="ko-KR" sz="2400" dirty="0">
                <a:solidFill>
                  <a:srgbClr val="0070C0"/>
                </a:solidFill>
                <a:latin typeface="+mj-lt"/>
                <a:ea typeface="Segoe UI Emoji" panose="020B0502040204020203" pitchFamily="34" charset="0"/>
                <a:cs typeface="Segoe UI" panose="020B0502040204020203" pitchFamily="34" charset="0"/>
              </a:rPr>
              <a:t> </a:t>
            </a:r>
            <a:r>
              <a:rPr lang="en-US" altLang="ko-KR" sz="2400" dirty="0" err="1">
                <a:solidFill>
                  <a:srgbClr val="0070C0"/>
                </a:solidFill>
                <a:latin typeface="+mj-lt"/>
                <a:ea typeface="Segoe UI Emoji" panose="020B0502040204020203" pitchFamily="34" charset="0"/>
                <a:cs typeface="Segoe UI" panose="020B0502040204020203" pitchFamily="34" charset="0"/>
              </a:rPr>
              <a:t>quốc</a:t>
            </a:r>
            <a:r>
              <a:rPr lang="en-US" altLang="ko-KR" sz="2400" dirty="0">
                <a:solidFill>
                  <a:srgbClr val="0070C0"/>
                </a:solidFill>
                <a:latin typeface="+mj-lt"/>
                <a:ea typeface="Segoe UI Emoji" panose="020B0502040204020203" pitchFamily="34" charset="0"/>
                <a:cs typeface="Segoe UI" panose="020B0502040204020203" pitchFamily="34" charset="0"/>
              </a:rPr>
              <a:t> </a:t>
            </a:r>
            <a:r>
              <a:rPr lang="en-US" altLang="ko-KR" sz="2400" dirty="0" err="1">
                <a:solidFill>
                  <a:srgbClr val="0070C0"/>
                </a:solidFill>
                <a:latin typeface="+mj-lt"/>
                <a:ea typeface="Segoe UI Emoji" panose="020B0502040204020203" pitchFamily="34" charset="0"/>
                <a:cs typeface="Segoe UI" panose="020B0502040204020203" pitchFamily="34" charset="0"/>
              </a:rPr>
              <a:t>tế</a:t>
            </a:r>
            <a:endParaRPr lang="en-US" altLang="ko-KR" sz="2400" dirty="0">
              <a:solidFill>
                <a:srgbClr val="0070C0"/>
              </a:solidFill>
              <a:latin typeface="+mj-lt"/>
              <a:ea typeface="Segoe UI Emoji" panose="020B0502040204020203" pitchFamily="34" charset="0"/>
              <a:cs typeface="Segoe UI" panose="020B0502040204020203" pitchFamily="34" charset="0"/>
            </a:endParaRPr>
          </a:p>
        </p:txBody>
      </p:sp>
      <p:sp>
        <p:nvSpPr>
          <p:cNvPr id="27" name="TextBox 26">
            <a:extLst>
              <a:ext uri="{FF2B5EF4-FFF2-40B4-BE49-F238E27FC236}">
                <a16:creationId xmlns:a16="http://schemas.microsoft.com/office/drawing/2014/main" xmlns="" id="{8D80E282-6051-48C1-9D22-C32924B3CBE0}"/>
              </a:ext>
            </a:extLst>
          </p:cNvPr>
          <p:cNvSpPr txBox="1"/>
          <p:nvPr/>
        </p:nvSpPr>
        <p:spPr>
          <a:xfrm>
            <a:off x="1328668" y="3674014"/>
            <a:ext cx="2571511" cy="461665"/>
          </a:xfrm>
          <a:prstGeom prst="rect">
            <a:avLst/>
          </a:prstGeom>
          <a:noFill/>
        </p:spPr>
        <p:txBody>
          <a:bodyPr wrap="square" rtlCol="0">
            <a:spAutoFit/>
          </a:bodyPr>
          <a:lstStyle/>
          <a:p>
            <a:pPr algn="ctr"/>
            <a:r>
              <a:rPr lang="en-US" altLang="ko-KR" sz="2400" dirty="0" err="1">
                <a:solidFill>
                  <a:srgbClr val="0070C0"/>
                </a:solidFill>
                <a:latin typeface="+mj-lt"/>
                <a:ea typeface="Segoe UI Emoji" panose="020B0502040204020203" pitchFamily="34" charset="0"/>
                <a:cs typeface="Segoe UI" panose="020B0502040204020203" pitchFamily="34" charset="0"/>
              </a:rPr>
              <a:t>Giảm</a:t>
            </a:r>
            <a:r>
              <a:rPr lang="en-US" altLang="ko-KR" sz="2400" dirty="0">
                <a:solidFill>
                  <a:srgbClr val="0070C0"/>
                </a:solidFill>
                <a:latin typeface="+mj-lt"/>
                <a:ea typeface="Segoe UI Emoji" panose="020B0502040204020203" pitchFamily="34" charset="0"/>
                <a:cs typeface="Segoe UI" panose="020B0502040204020203" pitchFamily="34" charset="0"/>
              </a:rPr>
              <a:t> chi </a:t>
            </a:r>
            <a:r>
              <a:rPr lang="en-US" altLang="ko-KR" sz="2400" dirty="0" err="1" smtClean="0">
                <a:solidFill>
                  <a:srgbClr val="0070C0"/>
                </a:solidFill>
                <a:latin typeface="+mj-lt"/>
                <a:ea typeface="Segoe UI Emoji" panose="020B0502040204020203" pitchFamily="34" charset="0"/>
                <a:cs typeface="Segoe UI" panose="020B0502040204020203" pitchFamily="34" charset="0"/>
              </a:rPr>
              <a:t>phí</a:t>
            </a:r>
            <a:endParaRPr lang="ko-KR" altLang="en-US" sz="2400" dirty="0">
              <a:solidFill>
                <a:srgbClr val="FF0000"/>
              </a:solidFill>
              <a:latin typeface="+mj-lt"/>
              <a:cs typeface="Segoe UI" panose="020B0502040204020203" pitchFamily="34" charset="0"/>
            </a:endParaRPr>
          </a:p>
        </p:txBody>
      </p:sp>
      <p:sp>
        <p:nvSpPr>
          <p:cNvPr id="28" name="TextBox 27">
            <a:extLst>
              <a:ext uri="{FF2B5EF4-FFF2-40B4-BE49-F238E27FC236}">
                <a16:creationId xmlns:a16="http://schemas.microsoft.com/office/drawing/2014/main" xmlns="" id="{8D80E282-6051-48C1-9D22-C32924B3CBE0}"/>
              </a:ext>
            </a:extLst>
          </p:cNvPr>
          <p:cNvSpPr txBox="1"/>
          <p:nvPr/>
        </p:nvSpPr>
        <p:spPr>
          <a:xfrm>
            <a:off x="8518285" y="1312509"/>
            <a:ext cx="3581124" cy="1200329"/>
          </a:xfrm>
          <a:prstGeom prst="rect">
            <a:avLst/>
          </a:prstGeom>
          <a:noFill/>
        </p:spPr>
        <p:txBody>
          <a:bodyPr wrap="square" rtlCol="0">
            <a:spAutoFit/>
          </a:bodyPr>
          <a:lstStyle/>
          <a:p>
            <a:pPr algn="ctr"/>
            <a:r>
              <a:rPr lang="vi-VN" altLang="ko-KR" sz="2400" dirty="0">
                <a:solidFill>
                  <a:srgbClr val="0070C0"/>
                </a:solidFill>
                <a:latin typeface="+mj-lt"/>
                <a:ea typeface="Segoe UI Emoji" panose="020B0502040204020203" pitchFamily="34" charset="0"/>
                <a:cs typeface="Segoe UI" panose="020B0502040204020203" pitchFamily="34" charset="0"/>
              </a:rPr>
              <a:t>Tăng cường công khai minh </a:t>
            </a:r>
            <a:r>
              <a:rPr lang="vi-VN" altLang="ko-KR" sz="2400" dirty="0" smtClean="0">
                <a:solidFill>
                  <a:srgbClr val="0070C0"/>
                </a:solidFill>
                <a:latin typeface="+mj-lt"/>
                <a:ea typeface="Segoe UI Emoji" panose="020B0502040204020203" pitchFamily="34" charset="0"/>
                <a:cs typeface="Segoe UI" panose="020B0502040204020203" pitchFamily="34" charset="0"/>
              </a:rPr>
              <a:t>bạch</a:t>
            </a:r>
            <a:r>
              <a:rPr lang="en-US" altLang="ko-KR" sz="2400" dirty="0" smtClean="0">
                <a:solidFill>
                  <a:srgbClr val="0070C0"/>
                </a:solidFill>
                <a:latin typeface="+mj-lt"/>
                <a:ea typeface="Segoe UI Emoji" panose="020B0502040204020203" pitchFamily="34" charset="0"/>
                <a:cs typeface="Segoe UI" panose="020B0502040204020203" pitchFamily="34" charset="0"/>
              </a:rPr>
              <a:t>, </a:t>
            </a:r>
            <a:r>
              <a:rPr lang="vi-VN" altLang="ko-KR" sz="2400" dirty="0" smtClean="0">
                <a:solidFill>
                  <a:srgbClr val="0070C0"/>
                </a:solidFill>
                <a:latin typeface="+mj-lt"/>
                <a:ea typeface="Segoe UI Emoji" panose="020B0502040204020203" pitchFamily="34" charset="0"/>
                <a:cs typeface="Segoe UI" panose="020B0502040204020203" pitchFamily="34" charset="0"/>
              </a:rPr>
              <a:t>phòng </a:t>
            </a:r>
            <a:r>
              <a:rPr lang="vi-VN" altLang="ko-KR" sz="2400" dirty="0">
                <a:solidFill>
                  <a:srgbClr val="0070C0"/>
                </a:solidFill>
                <a:latin typeface="+mj-lt"/>
                <a:ea typeface="Segoe UI Emoji" panose="020B0502040204020203" pitchFamily="34" charset="0"/>
                <a:cs typeface="Segoe UI" panose="020B0502040204020203" pitchFamily="34" charset="0"/>
              </a:rPr>
              <a:t>chống tham nhũng</a:t>
            </a:r>
            <a:endParaRPr lang="ko-KR" altLang="en-US" sz="2400" dirty="0">
              <a:solidFill>
                <a:srgbClr val="FF0000"/>
              </a:solidFill>
              <a:latin typeface="+mj-lt"/>
              <a:cs typeface="Segoe UI" panose="020B0502040204020203" pitchFamily="34" charset="0"/>
            </a:endParaRPr>
          </a:p>
        </p:txBody>
      </p:sp>
    </p:spTree>
    <p:extLst>
      <p:ext uri="{BB962C8B-B14F-4D97-AF65-F5344CB8AC3E}">
        <p14:creationId xmlns:p14="http://schemas.microsoft.com/office/powerpoint/2010/main" xmlns="" val="23331664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4">
            <a:extLst>
              <a:ext uri="{FF2B5EF4-FFF2-40B4-BE49-F238E27FC236}">
                <a16:creationId xmlns:a16="http://schemas.microsoft.com/office/drawing/2014/main" xmlns="" id="{4C4E4351-3005-4AD4-AE0F-779F2DFF1E47}"/>
              </a:ext>
            </a:extLst>
          </p:cNvPr>
          <p:cNvSpPr/>
          <p:nvPr/>
        </p:nvSpPr>
        <p:spPr>
          <a:xfrm flipH="1">
            <a:off x="3239348" y="2010893"/>
            <a:ext cx="2279526" cy="1649176"/>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pPr algn="ctr"/>
            <a:r>
              <a:rPr lang="en-US" sz="3200" b="1" dirty="0" smtClean="0">
                <a:solidFill>
                  <a:schemeClr val="bg1"/>
                </a:solidFill>
              </a:rPr>
              <a:t>2020</a:t>
            </a:r>
            <a:endParaRPr lang="en-US" sz="3200" b="1" dirty="0">
              <a:solidFill>
                <a:schemeClr val="bg1"/>
              </a:solidFill>
            </a:endParaRPr>
          </a:p>
        </p:txBody>
      </p:sp>
      <p:cxnSp>
        <p:nvCxnSpPr>
          <p:cNvPr id="22" name="Straight Connector 21">
            <a:extLst>
              <a:ext uri="{FF2B5EF4-FFF2-40B4-BE49-F238E27FC236}">
                <a16:creationId xmlns:a16="http://schemas.microsoft.com/office/drawing/2014/main" xmlns="" id="{C1074C65-F3DF-4063-B704-263954B9D92F}"/>
              </a:ext>
            </a:extLst>
          </p:cNvPr>
          <p:cNvCxnSpPr>
            <a:cxnSpLocks/>
          </p:cNvCxnSpPr>
          <p:nvPr/>
        </p:nvCxnSpPr>
        <p:spPr>
          <a:xfrm flipH="1" flipV="1">
            <a:off x="3202329" y="1796573"/>
            <a:ext cx="17145" cy="2343352"/>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3769" y="2808319"/>
            <a:ext cx="2561406" cy="707886"/>
          </a:xfrm>
          <a:prstGeom prst="rect">
            <a:avLst/>
          </a:prstGeom>
          <a:noFill/>
        </p:spPr>
        <p:txBody>
          <a:bodyPr wrap="square" rtlCol="0">
            <a:spAutoFit/>
          </a:bodyPr>
          <a:lstStyle/>
          <a:p>
            <a:pPr algn="just"/>
            <a:r>
              <a:rPr lang="en-US" sz="2000" b="1" dirty="0">
                <a:solidFill>
                  <a:srgbClr val="FF0000"/>
                </a:solidFill>
                <a:latin typeface="Arial" panose="020B0604020202020204" pitchFamily="34" charset="0"/>
                <a:cs typeface="Arial" panose="020B0604020202020204" pitchFamily="34" charset="0"/>
              </a:rPr>
              <a:t>30% DVCTT</a:t>
            </a:r>
            <a:r>
              <a:rPr lang="en-US" sz="2000" b="1" dirty="0">
                <a:solidFill>
                  <a:srgbClr val="0070C0"/>
                </a:solidFill>
                <a:latin typeface="Arial" panose="020B0604020202020204" pitchFamily="34" charset="0"/>
                <a:cs typeface="Arial" panose="020B0604020202020204" pitchFamily="34" charset="0"/>
              </a:rPr>
              <a:t> </a:t>
            </a:r>
            <a:r>
              <a:rPr lang="en-US" sz="2000" b="1" dirty="0" err="1">
                <a:solidFill>
                  <a:srgbClr val="FF0000"/>
                </a:solidFill>
                <a:latin typeface="Arial" panose="020B0604020202020204" pitchFamily="34" charset="0"/>
                <a:cs typeface="Arial" panose="020B0604020202020204" pitchFamily="34" charset="0"/>
              </a:rPr>
              <a:t>mức</a:t>
            </a:r>
            <a:r>
              <a:rPr lang="en-US" sz="2000" b="1" dirty="0">
                <a:solidFill>
                  <a:srgbClr val="FF0000"/>
                </a:solidFill>
                <a:latin typeface="Arial" panose="020B0604020202020204" pitchFamily="34" charset="0"/>
                <a:cs typeface="Arial" panose="020B0604020202020204" pitchFamily="34" charset="0"/>
              </a:rPr>
              <a:t> </a:t>
            </a:r>
            <a:r>
              <a:rPr lang="en-US" sz="2000" b="1" dirty="0" err="1">
                <a:solidFill>
                  <a:srgbClr val="FF0000"/>
                </a:solidFill>
                <a:latin typeface="Arial" panose="020B0604020202020204" pitchFamily="34" charset="0"/>
                <a:cs typeface="Arial" panose="020B0604020202020204" pitchFamily="34" charset="0"/>
              </a:rPr>
              <a:t>độ</a:t>
            </a:r>
            <a:r>
              <a:rPr lang="en-US" sz="2000" b="1" dirty="0">
                <a:solidFill>
                  <a:srgbClr val="FF0000"/>
                </a:solidFill>
                <a:latin typeface="Arial" panose="020B0604020202020204" pitchFamily="34" charset="0"/>
                <a:cs typeface="Arial" panose="020B0604020202020204" pitchFamily="34" charset="0"/>
              </a:rPr>
              <a:t> 4 (</a:t>
            </a:r>
            <a:r>
              <a:rPr lang="en-US" sz="2000" b="1" dirty="0" err="1">
                <a:solidFill>
                  <a:srgbClr val="FF0000"/>
                </a:solidFill>
                <a:latin typeface="Arial" panose="020B0604020202020204" pitchFamily="34" charset="0"/>
                <a:cs typeface="Arial" panose="020B0604020202020204" pitchFamily="34" charset="0"/>
              </a:rPr>
              <a:t>năm</a:t>
            </a:r>
            <a:r>
              <a:rPr lang="en-US" sz="2000" b="1" dirty="0">
                <a:solidFill>
                  <a:srgbClr val="FF0000"/>
                </a:solidFill>
                <a:latin typeface="Arial" panose="020B0604020202020204" pitchFamily="34" charset="0"/>
                <a:cs typeface="Arial" panose="020B0604020202020204" pitchFamily="34" charset="0"/>
              </a:rPr>
              <a:t> 2019</a:t>
            </a:r>
            <a:r>
              <a:rPr lang="en-US" sz="2000" b="1" dirty="0" smtClean="0">
                <a:solidFill>
                  <a:srgbClr val="FF0000"/>
                </a:solidFill>
                <a:latin typeface="Arial" panose="020B0604020202020204" pitchFamily="34" charset="0"/>
                <a:cs typeface="Arial" panose="020B0604020202020204" pitchFamily="34" charset="0"/>
              </a:rPr>
              <a:t>)</a:t>
            </a:r>
            <a:endParaRPr lang="vi-VN" sz="2000" b="1" dirty="0">
              <a:latin typeface="Arial" panose="020B0604020202020204" pitchFamily="34" charset="0"/>
              <a:cs typeface="Arial" panose="020B0604020202020204" pitchFamily="34" charset="0"/>
            </a:endParaRPr>
          </a:p>
        </p:txBody>
      </p:sp>
      <p:sp>
        <p:nvSpPr>
          <p:cNvPr id="59" name="Graphic 4">
            <a:extLst>
              <a:ext uri="{FF2B5EF4-FFF2-40B4-BE49-F238E27FC236}">
                <a16:creationId xmlns:a16="http://schemas.microsoft.com/office/drawing/2014/main" xmlns="" id="{4C4E4351-3005-4AD4-AE0F-779F2DFF1E47}"/>
              </a:ext>
            </a:extLst>
          </p:cNvPr>
          <p:cNvSpPr/>
          <p:nvPr/>
        </p:nvSpPr>
        <p:spPr>
          <a:xfrm flipH="1">
            <a:off x="5518874" y="2023971"/>
            <a:ext cx="2279526" cy="1649176"/>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FFC000"/>
          </a:solidFill>
          <a:ln w="9525" cap="flat">
            <a:noFill/>
            <a:prstDash val="solid"/>
            <a:miter/>
          </a:ln>
        </p:spPr>
        <p:txBody>
          <a:bodyPr rtlCol="0" anchor="ctr"/>
          <a:lstStyle/>
          <a:p>
            <a:pPr algn="ctr"/>
            <a:r>
              <a:rPr lang="en-US" sz="3200" b="1" dirty="0" smtClean="0"/>
              <a:t>2025</a:t>
            </a:r>
            <a:endParaRPr lang="en-US" sz="3200" b="1" dirty="0"/>
          </a:p>
        </p:txBody>
      </p:sp>
      <p:cxnSp>
        <p:nvCxnSpPr>
          <p:cNvPr id="61" name="Straight Connector 60">
            <a:extLst>
              <a:ext uri="{FF2B5EF4-FFF2-40B4-BE49-F238E27FC236}">
                <a16:creationId xmlns:a16="http://schemas.microsoft.com/office/drawing/2014/main" xmlns="" id="{C1074C65-F3DF-4063-B704-263954B9D92F}"/>
              </a:ext>
            </a:extLst>
          </p:cNvPr>
          <p:cNvCxnSpPr>
            <a:cxnSpLocks/>
          </p:cNvCxnSpPr>
          <p:nvPr/>
        </p:nvCxnSpPr>
        <p:spPr>
          <a:xfrm flipV="1">
            <a:off x="7826846" y="1799648"/>
            <a:ext cx="0" cy="2451163"/>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335246" y="1596518"/>
            <a:ext cx="3230575" cy="400110"/>
          </a:xfrm>
          <a:prstGeom prst="rect">
            <a:avLst/>
          </a:prstGeom>
          <a:noFill/>
        </p:spPr>
        <p:txBody>
          <a:bodyPr wrap="square" rtlCol="0">
            <a:spAutoFit/>
          </a:bodyPr>
          <a:lstStyle/>
          <a:p>
            <a:pPr algn="just"/>
            <a:r>
              <a:rPr lang="en-US" sz="2000" b="1" dirty="0">
                <a:solidFill>
                  <a:srgbClr val="FF0000"/>
                </a:solidFill>
                <a:latin typeface="Arial" panose="020B0604020202020204" pitchFamily="34" charset="0"/>
                <a:cs typeface="Arial" panose="020B0604020202020204" pitchFamily="34" charset="0"/>
              </a:rPr>
              <a:t>80% DVCTT </a:t>
            </a:r>
            <a:r>
              <a:rPr lang="en-US" sz="2000" b="1" dirty="0" err="1">
                <a:solidFill>
                  <a:srgbClr val="FF0000"/>
                </a:solidFill>
                <a:latin typeface="Arial" panose="020B0604020202020204" pitchFamily="34" charset="0"/>
                <a:cs typeface="Arial" panose="020B0604020202020204" pitchFamily="34" charset="0"/>
              </a:rPr>
              <a:t>mức</a:t>
            </a:r>
            <a:r>
              <a:rPr lang="en-US" sz="2000" b="1" dirty="0">
                <a:solidFill>
                  <a:srgbClr val="FF0000"/>
                </a:solidFill>
                <a:latin typeface="Arial" panose="020B0604020202020204" pitchFamily="34" charset="0"/>
                <a:cs typeface="Arial" panose="020B0604020202020204" pitchFamily="34" charset="0"/>
              </a:rPr>
              <a:t> </a:t>
            </a:r>
            <a:r>
              <a:rPr lang="en-US" sz="2000" b="1" dirty="0" err="1">
                <a:solidFill>
                  <a:srgbClr val="FF0000"/>
                </a:solidFill>
                <a:latin typeface="Arial" panose="020B0604020202020204" pitchFamily="34" charset="0"/>
                <a:cs typeface="Arial" panose="020B0604020202020204" pitchFamily="34" charset="0"/>
              </a:rPr>
              <a:t>độ</a:t>
            </a:r>
            <a:r>
              <a:rPr lang="en-US" sz="2000" b="1" dirty="0">
                <a:solidFill>
                  <a:srgbClr val="FF0000"/>
                </a:solidFill>
                <a:latin typeface="Arial" panose="020B0604020202020204" pitchFamily="34" charset="0"/>
                <a:cs typeface="Arial" panose="020B0604020202020204" pitchFamily="34" charset="0"/>
              </a:rPr>
              <a:t> 3, 4</a:t>
            </a:r>
            <a:endParaRPr lang="vi-VN" sz="2000" b="1" dirty="0">
              <a:latin typeface="Arial" panose="020B0604020202020204" pitchFamily="34" charset="0"/>
              <a:cs typeface="Arial" panose="020B0604020202020204" pitchFamily="34" charset="0"/>
            </a:endParaRPr>
          </a:p>
        </p:txBody>
      </p:sp>
      <p:sp>
        <p:nvSpPr>
          <p:cNvPr id="54" name="TextBox 53"/>
          <p:cNvSpPr txBox="1"/>
          <p:nvPr/>
        </p:nvSpPr>
        <p:spPr>
          <a:xfrm>
            <a:off x="8335246" y="2808319"/>
            <a:ext cx="2995048" cy="707886"/>
          </a:xfrm>
          <a:prstGeom prst="rect">
            <a:avLst/>
          </a:prstGeom>
          <a:noFill/>
        </p:spPr>
        <p:txBody>
          <a:bodyPr wrap="square" rtlCol="0">
            <a:spAutoFit/>
          </a:bodyPr>
          <a:lstStyle/>
          <a:p>
            <a:pPr algn="just"/>
            <a:r>
              <a:rPr lang="en-US" sz="2000" b="1" dirty="0" smtClean="0">
                <a:solidFill>
                  <a:schemeClr val="accent1">
                    <a:lumMod val="50000"/>
                  </a:schemeClr>
                </a:solidFill>
                <a:latin typeface="Arial" panose="020B0604020202020204" pitchFamily="34" charset="0"/>
                <a:cs typeface="Arial" panose="020B0604020202020204" pitchFamily="34" charset="0"/>
              </a:rPr>
              <a:t>10</a:t>
            </a:r>
            <a:r>
              <a:rPr lang="vi-VN" sz="2000" b="1" dirty="0" smtClean="0">
                <a:solidFill>
                  <a:schemeClr val="accent1">
                    <a:lumMod val="50000"/>
                  </a:schemeClr>
                </a:solidFill>
                <a:latin typeface="Arial" panose="020B0604020202020204" pitchFamily="34" charset="0"/>
                <a:cs typeface="Arial" panose="020B0604020202020204" pitchFamily="34" charset="0"/>
              </a:rPr>
              <a:t>0%</a:t>
            </a:r>
            <a:r>
              <a:rPr lang="en-US" sz="2000" b="1" dirty="0" smtClean="0">
                <a:solidFill>
                  <a:schemeClr val="accent1">
                    <a:lumMod val="50000"/>
                  </a:schemeClr>
                </a:solidFill>
                <a:latin typeface="Arial" panose="020B0604020202020204" pitchFamily="34" charset="0"/>
                <a:cs typeface="Arial" panose="020B0604020202020204" pitchFamily="34" charset="0"/>
              </a:rPr>
              <a:t> DVCTT </a:t>
            </a:r>
            <a:r>
              <a:rPr lang="en-US" sz="2000" b="1" dirty="0" err="1" smtClean="0">
                <a:solidFill>
                  <a:schemeClr val="accent1">
                    <a:lumMod val="50000"/>
                  </a:schemeClr>
                </a:solidFill>
                <a:latin typeface="Arial" panose="020B0604020202020204" pitchFamily="34" charset="0"/>
                <a:cs typeface="Arial" panose="020B0604020202020204" pitchFamily="34" charset="0"/>
              </a:rPr>
              <a:t>cung</a:t>
            </a:r>
            <a:r>
              <a:rPr lang="en-US" sz="2000" b="1" dirty="0" smtClean="0">
                <a:solidFill>
                  <a:schemeClr val="accent1">
                    <a:lumMod val="50000"/>
                  </a:schemeClr>
                </a:solidFill>
                <a:latin typeface="Arial" panose="020B0604020202020204" pitchFamily="34" charset="0"/>
                <a:cs typeface="Arial" panose="020B0604020202020204" pitchFamily="34" charset="0"/>
              </a:rPr>
              <a:t> </a:t>
            </a:r>
            <a:r>
              <a:rPr lang="en-US" sz="2000" b="1" dirty="0" err="1" smtClean="0">
                <a:solidFill>
                  <a:schemeClr val="accent1">
                    <a:lumMod val="50000"/>
                  </a:schemeClr>
                </a:solidFill>
                <a:latin typeface="Arial" panose="020B0604020202020204" pitchFamily="34" charset="0"/>
                <a:cs typeface="Arial" panose="020B0604020202020204" pitchFamily="34" charset="0"/>
              </a:rPr>
              <a:t>cấp</a:t>
            </a:r>
            <a:r>
              <a:rPr lang="en-US" sz="2000" b="1" dirty="0" smtClean="0">
                <a:solidFill>
                  <a:schemeClr val="accent1">
                    <a:lumMod val="50000"/>
                  </a:schemeClr>
                </a:solidFill>
                <a:latin typeface="Arial" panose="020B0604020202020204" pitchFamily="34" charset="0"/>
                <a:cs typeface="Arial" panose="020B0604020202020204" pitchFamily="34" charset="0"/>
              </a:rPr>
              <a:t> qua App di </a:t>
            </a:r>
            <a:r>
              <a:rPr lang="en-US" sz="2000" b="1" dirty="0" err="1" smtClean="0">
                <a:solidFill>
                  <a:schemeClr val="accent1">
                    <a:lumMod val="50000"/>
                  </a:schemeClr>
                </a:solidFill>
                <a:latin typeface="Arial" panose="020B0604020202020204" pitchFamily="34" charset="0"/>
                <a:cs typeface="Arial" panose="020B0604020202020204" pitchFamily="34" charset="0"/>
              </a:rPr>
              <a:t>động</a:t>
            </a:r>
            <a:endParaRPr lang="vi-VN" sz="2000" b="1" dirty="0">
              <a:solidFill>
                <a:schemeClr val="accent1">
                  <a:lumMod val="50000"/>
                </a:schemeClr>
              </a:solidFill>
              <a:latin typeface="Arial" panose="020B0604020202020204" pitchFamily="34" charset="0"/>
              <a:cs typeface="Arial" panose="020B0604020202020204" pitchFamily="34" charset="0"/>
            </a:endParaRPr>
          </a:p>
        </p:txBody>
      </p:sp>
      <p:cxnSp>
        <p:nvCxnSpPr>
          <p:cNvPr id="55" name="Straight Connector 54">
            <a:extLst>
              <a:ext uri="{FF2B5EF4-FFF2-40B4-BE49-F238E27FC236}">
                <a16:creationId xmlns:a16="http://schemas.microsoft.com/office/drawing/2014/main" xmlns="" id="{33120593-EBA9-4085-A4BE-56CE63874ED2}"/>
              </a:ext>
            </a:extLst>
          </p:cNvPr>
          <p:cNvCxnSpPr>
            <a:cxnSpLocks/>
          </p:cNvCxnSpPr>
          <p:nvPr/>
        </p:nvCxnSpPr>
        <p:spPr>
          <a:xfrm flipH="1">
            <a:off x="7825797" y="3025229"/>
            <a:ext cx="508400" cy="2309"/>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33120593-EBA9-4085-A4BE-56CE63874ED2}"/>
              </a:ext>
            </a:extLst>
          </p:cNvPr>
          <p:cNvCxnSpPr>
            <a:cxnSpLocks/>
          </p:cNvCxnSpPr>
          <p:nvPr/>
        </p:nvCxnSpPr>
        <p:spPr>
          <a:xfrm flipH="1">
            <a:off x="7826846" y="1799647"/>
            <a:ext cx="508400" cy="2309"/>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0" name="Text Placeholder 1"/>
          <p:cNvSpPr txBox="1">
            <a:spLocks/>
          </p:cNvSpPr>
          <p:nvPr/>
        </p:nvSpPr>
        <p:spPr>
          <a:xfrm>
            <a:off x="169543" y="119836"/>
            <a:ext cx="11894638" cy="757062"/>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b="1" dirty="0" smtClean="0">
                <a:solidFill>
                  <a:schemeClr val="accent3">
                    <a:lumMod val="75000"/>
                  </a:schemeClr>
                </a:solidFill>
                <a:latin typeface="Arial" panose="020B0604020202020204" pitchFamily="34" charset="0"/>
                <a:cs typeface="Arial" panose="020B0604020202020204" pitchFamily="34" charset="0"/>
              </a:rPr>
              <a:t>3.1. </a:t>
            </a:r>
            <a:r>
              <a:rPr lang="vi-VN" sz="2700" b="1" dirty="0" smtClean="0">
                <a:solidFill>
                  <a:schemeClr val="accent3">
                    <a:lumMod val="75000"/>
                  </a:schemeClr>
                </a:solidFill>
                <a:latin typeface="Arial" panose="020B0604020202020204" pitchFamily="34" charset="0"/>
                <a:cs typeface="Arial" panose="020B0604020202020204" pitchFamily="34" charset="0"/>
              </a:rPr>
              <a:t>M</a:t>
            </a:r>
            <a:r>
              <a:rPr lang="en-US" sz="2700" b="1" dirty="0" err="1" smtClean="0">
                <a:solidFill>
                  <a:schemeClr val="accent3">
                    <a:lumMod val="75000"/>
                  </a:schemeClr>
                </a:solidFill>
                <a:latin typeface="Arial" panose="020B0604020202020204" pitchFamily="34" charset="0"/>
                <a:cs typeface="Arial" panose="020B0604020202020204" pitchFamily="34" charset="0"/>
              </a:rPr>
              <a:t>ục</a:t>
            </a:r>
            <a:r>
              <a:rPr lang="en-US" sz="2700" b="1" dirty="0" smtClean="0">
                <a:solidFill>
                  <a:schemeClr val="accent3">
                    <a:lumMod val="75000"/>
                  </a:schemeClr>
                </a:solidFill>
                <a:latin typeface="Arial" panose="020B0604020202020204" pitchFamily="34" charset="0"/>
                <a:cs typeface="Arial" panose="020B0604020202020204" pitchFamily="34" charset="0"/>
              </a:rPr>
              <a:t> </a:t>
            </a:r>
            <a:r>
              <a:rPr lang="en-US" sz="2700" b="1" dirty="0" err="1" smtClean="0">
                <a:solidFill>
                  <a:schemeClr val="accent3">
                    <a:lumMod val="75000"/>
                  </a:schemeClr>
                </a:solidFill>
                <a:latin typeface="Arial" panose="020B0604020202020204" pitchFamily="34" charset="0"/>
                <a:cs typeface="Arial" panose="020B0604020202020204" pitchFamily="34" charset="0"/>
              </a:rPr>
              <a:t>tiêu</a:t>
            </a:r>
            <a:r>
              <a:rPr lang="en-US" sz="2700" b="1" dirty="0" smtClean="0">
                <a:solidFill>
                  <a:schemeClr val="accent3">
                    <a:lumMod val="75000"/>
                  </a:schemeClr>
                </a:solidFill>
                <a:latin typeface="Arial" panose="020B0604020202020204" pitchFamily="34" charset="0"/>
                <a:cs typeface="Arial" panose="020B0604020202020204" pitchFamily="34" charset="0"/>
              </a:rPr>
              <a:t> </a:t>
            </a:r>
            <a:r>
              <a:rPr lang="vi-VN" sz="2700" b="1" dirty="0" smtClean="0">
                <a:solidFill>
                  <a:schemeClr val="accent3">
                    <a:lumMod val="75000"/>
                  </a:schemeClr>
                </a:solidFill>
                <a:latin typeface="Arial" panose="020B0604020202020204" pitchFamily="34" charset="0"/>
                <a:cs typeface="Arial" panose="020B0604020202020204" pitchFamily="34" charset="0"/>
              </a:rPr>
              <a:t>1</a:t>
            </a:r>
            <a:r>
              <a:rPr lang="en-US" sz="2700" b="1" dirty="0" smtClean="0">
                <a:solidFill>
                  <a:schemeClr val="accent3">
                    <a:lumMod val="75000"/>
                  </a:schemeClr>
                </a:solidFill>
                <a:latin typeface="Arial" panose="020B0604020202020204" pitchFamily="34" charset="0"/>
                <a:cs typeface="Arial" panose="020B0604020202020204" pitchFamily="34" charset="0"/>
              </a:rPr>
              <a:t>: </a:t>
            </a:r>
            <a:r>
              <a:rPr lang="vi-VN" altLang="ko-KR" sz="2700" b="1" dirty="0" smtClean="0">
                <a:solidFill>
                  <a:srgbClr val="0070C0"/>
                </a:solidFill>
                <a:latin typeface="Arial" panose="020B0604020202020204" pitchFamily="34" charset="0"/>
                <a:ea typeface="Segoe UI Emoji" panose="020B0502040204020203" pitchFamily="34" charset="0"/>
                <a:cs typeface="Arial" panose="020B0604020202020204" pitchFamily="34" charset="0"/>
              </a:rPr>
              <a:t>Thông tin và dịch vụ </a:t>
            </a:r>
            <a:r>
              <a:rPr lang="en-US" altLang="ko-KR" sz="2700" b="1" dirty="0" smtClean="0">
                <a:solidFill>
                  <a:srgbClr val="0070C0"/>
                </a:solidFill>
                <a:latin typeface="Arial" panose="020B0604020202020204" pitchFamily="34" charset="0"/>
                <a:ea typeface="Segoe UI Emoji" panose="020B0502040204020203" pitchFamily="34" charset="0"/>
                <a:cs typeface="Arial" panose="020B0604020202020204" pitchFamily="34" charset="0"/>
              </a:rPr>
              <a:t>CP </a:t>
            </a:r>
            <a:r>
              <a:rPr lang="vi-VN" altLang="ko-KR" sz="2700" b="1" dirty="0" smtClean="0">
                <a:solidFill>
                  <a:srgbClr val="0070C0"/>
                </a:solidFill>
                <a:latin typeface="Arial" panose="020B0604020202020204" pitchFamily="34" charset="0"/>
                <a:ea typeface="Segoe UI Emoji" panose="020B0502040204020203" pitchFamily="34" charset="0"/>
                <a:cs typeface="Arial" panose="020B0604020202020204" pitchFamily="34" charset="0"/>
              </a:rPr>
              <a:t>tới mọi người, mọi lúc, mọi nơi</a:t>
            </a:r>
            <a:endParaRPr lang="vi-VN" altLang="ko-KR" sz="2700" b="1" dirty="0">
              <a:solidFill>
                <a:srgbClr val="0070C0"/>
              </a:solidFill>
              <a:latin typeface="Arial" panose="020B0604020202020204" pitchFamily="34" charset="0"/>
              <a:ea typeface="Segoe UI Emoji" panose="020B0502040204020203" pitchFamily="34" charset="0"/>
              <a:cs typeface="Arial" panose="020B0604020202020204" pitchFamily="34" charset="0"/>
            </a:endParaRPr>
          </a:p>
        </p:txBody>
      </p:sp>
      <p:sp>
        <p:nvSpPr>
          <p:cNvPr id="21" name="TextBox 20"/>
          <p:cNvSpPr txBox="1"/>
          <p:nvPr/>
        </p:nvSpPr>
        <p:spPr>
          <a:xfrm>
            <a:off x="8364001" y="3987589"/>
            <a:ext cx="3365941" cy="400110"/>
          </a:xfrm>
          <a:prstGeom prst="rect">
            <a:avLst/>
          </a:prstGeom>
          <a:noFill/>
        </p:spPr>
        <p:txBody>
          <a:bodyPr wrap="square" rtlCol="0">
            <a:spAutoFit/>
          </a:bodyPr>
          <a:lstStyle/>
          <a:p>
            <a:pPr algn="just"/>
            <a:r>
              <a:rPr lang="vi-VN" sz="2000" b="1" dirty="0">
                <a:solidFill>
                  <a:schemeClr val="accent1">
                    <a:lumMod val="50000"/>
                  </a:schemeClr>
                </a:solidFill>
                <a:latin typeface="Arial" panose="020B0604020202020204" pitchFamily="34" charset="0"/>
                <a:cs typeface="Arial" panose="020B0604020202020204" pitchFamily="34" charset="0"/>
              </a:rPr>
              <a:t>Tỷ lệ </a:t>
            </a:r>
            <a:r>
              <a:rPr lang="en-US" sz="2000" b="1" dirty="0" smtClean="0">
                <a:solidFill>
                  <a:schemeClr val="accent1">
                    <a:lumMod val="50000"/>
                  </a:schemeClr>
                </a:solidFill>
                <a:latin typeface="Arial" panose="020B0604020202020204" pitchFamily="34" charset="0"/>
                <a:cs typeface="Arial" panose="020B0604020202020204" pitchFamily="34" charset="0"/>
              </a:rPr>
              <a:t>smartphone</a:t>
            </a:r>
            <a:r>
              <a:rPr lang="vi-VN" sz="2000" b="1" dirty="0" smtClean="0">
                <a:solidFill>
                  <a:schemeClr val="accent1">
                    <a:lumMod val="50000"/>
                  </a:schemeClr>
                </a:solidFill>
                <a:latin typeface="Arial" panose="020B0604020202020204" pitchFamily="34" charset="0"/>
                <a:cs typeface="Arial" panose="020B0604020202020204" pitchFamily="34" charset="0"/>
              </a:rPr>
              <a:t> </a:t>
            </a:r>
            <a:r>
              <a:rPr lang="en-US" sz="2000" b="1" dirty="0" smtClean="0">
                <a:solidFill>
                  <a:schemeClr val="accent1">
                    <a:lumMod val="50000"/>
                  </a:schemeClr>
                </a:solidFill>
                <a:latin typeface="Arial" panose="020B0604020202020204" pitchFamily="34" charset="0"/>
                <a:cs typeface="Arial" panose="020B0604020202020204" pitchFamily="34" charset="0"/>
              </a:rPr>
              <a:t>10</a:t>
            </a:r>
            <a:r>
              <a:rPr lang="vi-VN" sz="2000" b="1" dirty="0" smtClean="0">
                <a:solidFill>
                  <a:schemeClr val="accent1">
                    <a:lumMod val="50000"/>
                  </a:schemeClr>
                </a:solidFill>
                <a:latin typeface="Arial" panose="020B0604020202020204" pitchFamily="34" charset="0"/>
                <a:cs typeface="Arial" panose="020B0604020202020204" pitchFamily="34" charset="0"/>
              </a:rPr>
              <a:t>0</a:t>
            </a:r>
            <a:r>
              <a:rPr lang="vi-VN" sz="2000" b="1" dirty="0">
                <a:solidFill>
                  <a:schemeClr val="accent1">
                    <a:lumMod val="50000"/>
                  </a:schemeClr>
                </a:solidFill>
                <a:latin typeface="Arial" panose="020B0604020202020204" pitchFamily="34" charset="0"/>
                <a:cs typeface="Arial" panose="020B0604020202020204" pitchFamily="34" charset="0"/>
              </a:rPr>
              <a:t>%</a:t>
            </a:r>
          </a:p>
        </p:txBody>
      </p:sp>
      <p:cxnSp>
        <p:nvCxnSpPr>
          <p:cNvPr id="23" name="Straight Connector 22">
            <a:extLst>
              <a:ext uri="{FF2B5EF4-FFF2-40B4-BE49-F238E27FC236}">
                <a16:creationId xmlns:a16="http://schemas.microsoft.com/office/drawing/2014/main" xmlns="" id="{33120593-EBA9-4085-A4BE-56CE63874ED2}"/>
              </a:ext>
            </a:extLst>
          </p:cNvPr>
          <p:cNvCxnSpPr>
            <a:cxnSpLocks/>
          </p:cNvCxnSpPr>
          <p:nvPr/>
        </p:nvCxnSpPr>
        <p:spPr>
          <a:xfrm flipH="1">
            <a:off x="7825797" y="4246378"/>
            <a:ext cx="508400" cy="2309"/>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33120593-EBA9-4085-A4BE-56CE63874ED2}"/>
              </a:ext>
            </a:extLst>
          </p:cNvPr>
          <p:cNvCxnSpPr>
            <a:cxnSpLocks/>
          </p:cNvCxnSpPr>
          <p:nvPr/>
        </p:nvCxnSpPr>
        <p:spPr>
          <a:xfrm flipH="1">
            <a:off x="2702194" y="3022920"/>
            <a:ext cx="508400" cy="2309"/>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45121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7748"/>
            <a:ext cx="12192000" cy="677108"/>
          </a:xfrm>
        </p:spPr>
        <p:txBody>
          <a:bodyPr/>
          <a:lstStyle/>
          <a:p>
            <a:r>
              <a:rPr lang="en-US" sz="2800" b="1" dirty="0" smtClean="0">
                <a:solidFill>
                  <a:schemeClr val="accent3">
                    <a:lumMod val="75000"/>
                  </a:schemeClr>
                </a:solidFill>
                <a:latin typeface="Arial" panose="020B0604020202020204" pitchFamily="34" charset="0"/>
              </a:rPr>
              <a:t>3.2. </a:t>
            </a:r>
            <a:r>
              <a:rPr lang="en-US" sz="2800" b="1" dirty="0" err="1" smtClean="0">
                <a:solidFill>
                  <a:schemeClr val="accent3">
                    <a:lumMod val="75000"/>
                  </a:schemeClr>
                </a:solidFill>
                <a:latin typeface="Arial" panose="020B0604020202020204" pitchFamily="34" charset="0"/>
              </a:rPr>
              <a:t>Mục</a:t>
            </a:r>
            <a:r>
              <a:rPr lang="en-US" sz="2800" b="1" dirty="0" smtClean="0">
                <a:solidFill>
                  <a:schemeClr val="accent3">
                    <a:lumMod val="75000"/>
                  </a:schemeClr>
                </a:solidFill>
                <a:latin typeface="Arial" panose="020B0604020202020204" pitchFamily="34" charset="0"/>
              </a:rPr>
              <a:t> </a:t>
            </a:r>
            <a:r>
              <a:rPr lang="en-US" sz="2800" b="1" dirty="0" err="1" smtClean="0">
                <a:solidFill>
                  <a:schemeClr val="accent3">
                    <a:lumMod val="75000"/>
                  </a:schemeClr>
                </a:solidFill>
                <a:latin typeface="Arial" panose="020B0604020202020204" pitchFamily="34" charset="0"/>
              </a:rPr>
              <a:t>tiêu</a:t>
            </a:r>
            <a:r>
              <a:rPr lang="en-US" sz="2800" b="1" dirty="0" smtClean="0">
                <a:solidFill>
                  <a:schemeClr val="accent3">
                    <a:lumMod val="75000"/>
                  </a:schemeClr>
                </a:solidFill>
                <a:latin typeface="Arial" panose="020B0604020202020204" pitchFamily="34" charset="0"/>
              </a:rPr>
              <a:t> 2: </a:t>
            </a:r>
            <a:r>
              <a:rPr lang="en-US" sz="2800" b="1" dirty="0" err="1">
                <a:solidFill>
                  <a:schemeClr val="accent3">
                    <a:lumMod val="75000"/>
                  </a:schemeClr>
                </a:solidFill>
                <a:latin typeface="Arial" panose="020B0604020202020204" pitchFamily="34" charset="0"/>
              </a:rPr>
              <a:t>Giảm</a:t>
            </a:r>
            <a:r>
              <a:rPr lang="en-US" sz="2800" b="1" dirty="0">
                <a:solidFill>
                  <a:schemeClr val="accent3">
                    <a:lumMod val="75000"/>
                  </a:schemeClr>
                </a:solidFill>
                <a:latin typeface="Arial" panose="020B0604020202020204" pitchFamily="34" charset="0"/>
              </a:rPr>
              <a:t> chi </a:t>
            </a:r>
            <a:r>
              <a:rPr lang="en-US" sz="2800" b="1" dirty="0" err="1">
                <a:solidFill>
                  <a:schemeClr val="accent3">
                    <a:lumMod val="75000"/>
                  </a:schemeClr>
                </a:solidFill>
                <a:latin typeface="Arial" panose="020B0604020202020204" pitchFamily="34" charset="0"/>
              </a:rPr>
              <a:t>phí</a:t>
            </a:r>
            <a:r>
              <a:rPr lang="en-US" sz="2800" b="1" dirty="0">
                <a:solidFill>
                  <a:schemeClr val="accent3">
                    <a:lumMod val="75000"/>
                  </a:schemeClr>
                </a:solidFill>
                <a:latin typeface="Arial" panose="020B0604020202020204" pitchFamily="34" charset="0"/>
              </a:rPr>
              <a:t> </a:t>
            </a:r>
            <a:r>
              <a:rPr lang="en-US" sz="2800" b="1" dirty="0" err="1">
                <a:solidFill>
                  <a:schemeClr val="accent3">
                    <a:lumMod val="75000"/>
                  </a:schemeClr>
                </a:solidFill>
                <a:latin typeface="Arial" panose="020B0604020202020204" pitchFamily="34" charset="0"/>
              </a:rPr>
              <a:t>cung</a:t>
            </a:r>
            <a:r>
              <a:rPr lang="en-US" sz="2800" b="1" dirty="0">
                <a:solidFill>
                  <a:schemeClr val="accent3">
                    <a:lumMod val="75000"/>
                  </a:schemeClr>
                </a:solidFill>
                <a:latin typeface="Arial" panose="020B0604020202020204" pitchFamily="34" charset="0"/>
              </a:rPr>
              <a:t> </a:t>
            </a:r>
            <a:r>
              <a:rPr lang="en-US" sz="2800" b="1" dirty="0" err="1">
                <a:solidFill>
                  <a:schemeClr val="accent3">
                    <a:lumMod val="75000"/>
                  </a:schemeClr>
                </a:solidFill>
                <a:latin typeface="Arial" panose="020B0604020202020204" pitchFamily="34" charset="0"/>
              </a:rPr>
              <a:t>cấp</a:t>
            </a:r>
            <a:r>
              <a:rPr lang="en-US" sz="2800" b="1" dirty="0">
                <a:solidFill>
                  <a:schemeClr val="accent3">
                    <a:lumMod val="75000"/>
                  </a:schemeClr>
                </a:solidFill>
                <a:latin typeface="Arial" panose="020B0604020202020204" pitchFamily="34" charset="0"/>
              </a:rPr>
              <a:t> </a:t>
            </a:r>
            <a:r>
              <a:rPr lang="en-US" sz="2800" b="1" dirty="0" err="1">
                <a:solidFill>
                  <a:schemeClr val="accent3">
                    <a:lumMod val="75000"/>
                  </a:schemeClr>
                </a:solidFill>
                <a:latin typeface="Arial" panose="020B0604020202020204" pitchFamily="34" charset="0"/>
              </a:rPr>
              <a:t>dịch</a:t>
            </a:r>
            <a:r>
              <a:rPr lang="en-US" sz="2800" b="1" dirty="0">
                <a:solidFill>
                  <a:schemeClr val="accent3">
                    <a:lumMod val="75000"/>
                  </a:schemeClr>
                </a:solidFill>
                <a:latin typeface="Arial" panose="020B0604020202020204" pitchFamily="34" charset="0"/>
              </a:rPr>
              <a:t> </a:t>
            </a:r>
            <a:r>
              <a:rPr lang="en-US" sz="2800" b="1" dirty="0" err="1">
                <a:solidFill>
                  <a:schemeClr val="accent3">
                    <a:lumMod val="75000"/>
                  </a:schemeClr>
                </a:solidFill>
                <a:latin typeface="Arial" panose="020B0604020202020204" pitchFamily="34" charset="0"/>
              </a:rPr>
              <a:t>vụ</a:t>
            </a:r>
            <a:r>
              <a:rPr lang="en-US" sz="2800" b="1" dirty="0">
                <a:solidFill>
                  <a:schemeClr val="accent3">
                    <a:lumMod val="75000"/>
                  </a:schemeClr>
                </a:solidFill>
                <a:latin typeface="Arial" panose="020B0604020202020204" pitchFamily="34" charset="0"/>
              </a:rPr>
              <a:t> </a:t>
            </a:r>
            <a:r>
              <a:rPr lang="en-US" sz="2800" b="1" dirty="0" err="1">
                <a:solidFill>
                  <a:schemeClr val="accent3">
                    <a:lumMod val="75000"/>
                  </a:schemeClr>
                </a:solidFill>
                <a:latin typeface="Arial" panose="020B0604020202020204" pitchFamily="34" charset="0"/>
              </a:rPr>
              <a:t>và</a:t>
            </a:r>
            <a:r>
              <a:rPr lang="en-US" sz="2800" b="1" dirty="0">
                <a:solidFill>
                  <a:schemeClr val="accent3">
                    <a:lumMod val="75000"/>
                  </a:schemeClr>
                </a:solidFill>
                <a:latin typeface="Arial" panose="020B0604020202020204" pitchFamily="34" charset="0"/>
              </a:rPr>
              <a:t> </a:t>
            </a:r>
            <a:r>
              <a:rPr lang="en-US" sz="2800" b="1" dirty="0" err="1">
                <a:solidFill>
                  <a:schemeClr val="accent3">
                    <a:lumMod val="75000"/>
                  </a:schemeClr>
                </a:solidFill>
                <a:latin typeface="Arial" panose="020B0604020202020204" pitchFamily="34" charset="0"/>
              </a:rPr>
              <a:t>quản</a:t>
            </a:r>
            <a:r>
              <a:rPr lang="en-US" sz="2800" b="1" dirty="0">
                <a:solidFill>
                  <a:schemeClr val="accent3">
                    <a:lumMod val="75000"/>
                  </a:schemeClr>
                </a:solidFill>
                <a:latin typeface="Arial" panose="020B0604020202020204" pitchFamily="34" charset="0"/>
              </a:rPr>
              <a:t> </a:t>
            </a:r>
            <a:r>
              <a:rPr lang="en-US" sz="2800" b="1" dirty="0" err="1">
                <a:solidFill>
                  <a:schemeClr val="accent3">
                    <a:lumMod val="75000"/>
                  </a:schemeClr>
                </a:solidFill>
                <a:latin typeface="Arial" panose="020B0604020202020204" pitchFamily="34" charset="0"/>
              </a:rPr>
              <a:t>trị</a:t>
            </a:r>
            <a:r>
              <a:rPr lang="en-US" sz="2800" b="1" dirty="0">
                <a:solidFill>
                  <a:schemeClr val="accent3">
                    <a:lumMod val="75000"/>
                  </a:schemeClr>
                </a:solidFill>
                <a:latin typeface="Arial" panose="020B0604020202020204" pitchFamily="34" charset="0"/>
              </a:rPr>
              <a:t> </a:t>
            </a:r>
            <a:r>
              <a:rPr lang="en-US" sz="2800" b="1" dirty="0" err="1" smtClean="0">
                <a:solidFill>
                  <a:schemeClr val="accent3">
                    <a:lumMod val="75000"/>
                  </a:schemeClr>
                </a:solidFill>
                <a:latin typeface="Arial" panose="020B0604020202020204" pitchFamily="34" charset="0"/>
              </a:rPr>
              <a:t>công</a:t>
            </a:r>
            <a:endParaRPr lang="en-US" sz="2800" b="1" dirty="0">
              <a:solidFill>
                <a:schemeClr val="accent3">
                  <a:lumMod val="75000"/>
                </a:schemeClr>
              </a:solidFill>
              <a:latin typeface="Arial" panose="020B0604020202020204" pitchFamily="34" charset="0"/>
            </a:endParaRPr>
          </a:p>
        </p:txBody>
      </p:sp>
      <p:sp>
        <p:nvSpPr>
          <p:cNvPr id="6" name="Rectangle 5"/>
          <p:cNvSpPr/>
          <p:nvPr/>
        </p:nvSpPr>
        <p:spPr>
          <a:xfrm>
            <a:off x="7723984" y="5565086"/>
            <a:ext cx="1976823" cy="553998"/>
          </a:xfrm>
          <a:prstGeom prst="rect">
            <a:avLst/>
          </a:prstGeom>
        </p:spPr>
        <p:txBody>
          <a:bodyPr wrap="none">
            <a:spAutoFit/>
          </a:bodyPr>
          <a:lstStyle/>
          <a:p>
            <a:pPr algn="just"/>
            <a:r>
              <a:rPr lang="en-US" sz="3000" b="1" i="1" dirty="0" err="1" smtClean="0">
                <a:solidFill>
                  <a:schemeClr val="accent4">
                    <a:lumMod val="75000"/>
                  </a:schemeClr>
                </a:solidFill>
                <a:latin typeface="Arial" panose="020B0604020202020204" pitchFamily="34" charset="0"/>
                <a:cs typeface="Arial" panose="020B0604020202020204" pitchFamily="34" charset="0"/>
              </a:rPr>
              <a:t>Năm</a:t>
            </a:r>
            <a:r>
              <a:rPr lang="en-US" sz="3000" b="1" i="1" dirty="0" smtClean="0">
                <a:solidFill>
                  <a:schemeClr val="accent4">
                    <a:lumMod val="75000"/>
                  </a:schemeClr>
                </a:solidFill>
                <a:latin typeface="Arial" panose="020B0604020202020204" pitchFamily="34" charset="0"/>
                <a:cs typeface="Arial" panose="020B0604020202020204" pitchFamily="34" charset="0"/>
              </a:rPr>
              <a:t> 2025</a:t>
            </a:r>
            <a:endParaRPr lang="en-US" sz="3000" b="1" i="1" dirty="0">
              <a:solidFill>
                <a:schemeClr val="accent4">
                  <a:lumMod val="75000"/>
                </a:schemeClr>
              </a:solidFill>
              <a:latin typeface="Arial" panose="020B0604020202020204" pitchFamily="34" charset="0"/>
              <a:cs typeface="Arial" panose="020B0604020202020204" pitchFamily="34" charset="0"/>
            </a:endParaRPr>
          </a:p>
        </p:txBody>
      </p:sp>
      <p:sp>
        <p:nvSpPr>
          <p:cNvPr id="7" name="Rectangle 6"/>
          <p:cNvSpPr/>
          <p:nvPr/>
        </p:nvSpPr>
        <p:spPr>
          <a:xfrm>
            <a:off x="1866555" y="5565086"/>
            <a:ext cx="1976823" cy="553998"/>
          </a:xfrm>
          <a:prstGeom prst="rect">
            <a:avLst/>
          </a:prstGeom>
        </p:spPr>
        <p:txBody>
          <a:bodyPr wrap="none">
            <a:spAutoFit/>
          </a:bodyPr>
          <a:lstStyle/>
          <a:p>
            <a:pPr algn="just"/>
            <a:r>
              <a:rPr lang="en-US" sz="3000" b="1" i="1" dirty="0" err="1" smtClean="0">
                <a:solidFill>
                  <a:srgbClr val="0070C0"/>
                </a:solidFill>
                <a:latin typeface="Arial" panose="020B0604020202020204" pitchFamily="34" charset="0"/>
                <a:cs typeface="Arial" panose="020B0604020202020204" pitchFamily="34" charset="0"/>
              </a:rPr>
              <a:t>Năm</a:t>
            </a:r>
            <a:r>
              <a:rPr lang="en-US" sz="3000" b="1" i="1" dirty="0" smtClean="0">
                <a:solidFill>
                  <a:srgbClr val="0070C0"/>
                </a:solidFill>
                <a:latin typeface="Arial" panose="020B0604020202020204" pitchFamily="34" charset="0"/>
                <a:cs typeface="Arial" panose="020B0604020202020204" pitchFamily="34" charset="0"/>
              </a:rPr>
              <a:t> 2020</a:t>
            </a:r>
            <a:endParaRPr lang="en-US" sz="3000" b="1" i="1" dirty="0">
              <a:solidFill>
                <a:srgbClr val="0070C0"/>
              </a:solidFill>
              <a:latin typeface="Arial" panose="020B0604020202020204" pitchFamily="34" charset="0"/>
              <a:cs typeface="Arial" panose="020B0604020202020204" pitchFamily="34" charset="0"/>
            </a:endParaRPr>
          </a:p>
        </p:txBody>
      </p:sp>
      <p:sp>
        <p:nvSpPr>
          <p:cNvPr id="9" name="Rounded Rectangular Callout 8"/>
          <p:cNvSpPr/>
          <p:nvPr/>
        </p:nvSpPr>
        <p:spPr>
          <a:xfrm>
            <a:off x="678874" y="1316181"/>
            <a:ext cx="5151656" cy="3782291"/>
          </a:xfrm>
          <a:prstGeom prst="wedgeRoundRectCallou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Char char="-"/>
            </a:pPr>
            <a:r>
              <a:rPr lang="en-US" sz="2400" b="1" dirty="0" err="1" smtClean="0">
                <a:ln w="0"/>
                <a:solidFill>
                  <a:schemeClr val="tx1"/>
                </a:solidFill>
                <a:latin typeface="Arial" panose="020B0604020202020204" pitchFamily="34" charset="0"/>
                <a:cs typeface="Arial" panose="020B0604020202020204" pitchFamily="34" charset="0"/>
              </a:rPr>
              <a:t>Giảm</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smtClean="0">
                <a:ln w="0"/>
                <a:solidFill>
                  <a:srgbClr val="FF0000"/>
                </a:solidFill>
                <a:latin typeface="Arial" panose="020B0604020202020204" pitchFamily="34" charset="0"/>
                <a:cs typeface="Arial" panose="020B0604020202020204" pitchFamily="34" charset="0"/>
              </a:rPr>
              <a:t>10%</a:t>
            </a:r>
            <a:r>
              <a:rPr lang="en-US" sz="2400" b="1" dirty="0" smtClean="0">
                <a:ln w="0"/>
                <a:solidFill>
                  <a:schemeClr val="tx1"/>
                </a:solidFill>
                <a:latin typeface="Arial" panose="020B0604020202020204" pitchFamily="34" charset="0"/>
                <a:cs typeface="Arial" panose="020B0604020202020204" pitchFamily="34" charset="0"/>
              </a:rPr>
              <a:t> chi </a:t>
            </a:r>
            <a:r>
              <a:rPr lang="en-US" sz="2400" b="1" dirty="0" err="1" smtClean="0">
                <a:ln w="0"/>
                <a:solidFill>
                  <a:schemeClr val="tx1"/>
                </a:solidFill>
                <a:latin typeface="Arial" panose="020B0604020202020204" pitchFamily="34" charset="0"/>
                <a:cs typeface="Arial" panose="020B0604020202020204" pitchFamily="34" charset="0"/>
              </a:rPr>
              <a:t>phí</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giải</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quyết</a:t>
            </a:r>
            <a:r>
              <a:rPr lang="en-US" sz="2400" b="1" dirty="0" smtClean="0">
                <a:ln w="0"/>
                <a:solidFill>
                  <a:schemeClr val="tx1"/>
                </a:solidFill>
                <a:latin typeface="Arial" panose="020B0604020202020204" pitchFamily="34" charset="0"/>
                <a:cs typeface="Arial" panose="020B0604020202020204" pitchFamily="34" charset="0"/>
              </a:rPr>
              <a:t> TTHC.</a:t>
            </a:r>
          </a:p>
          <a:p>
            <a:pPr marL="342900" indent="-342900" algn="just">
              <a:buFontTx/>
              <a:buChar char="-"/>
            </a:pPr>
            <a:r>
              <a:rPr lang="en-US" sz="2400" b="1" dirty="0" err="1" smtClean="0">
                <a:ln w="0"/>
                <a:solidFill>
                  <a:schemeClr val="tx1"/>
                </a:solidFill>
                <a:latin typeface="Arial" panose="020B0604020202020204" pitchFamily="34" charset="0"/>
                <a:cs typeface="Arial" panose="020B0604020202020204" pitchFamily="34" charset="0"/>
              </a:rPr>
              <a:t>Giảm</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smtClean="0">
                <a:ln w="0"/>
                <a:solidFill>
                  <a:srgbClr val="FF0000"/>
                </a:solidFill>
                <a:latin typeface="Arial" panose="020B0604020202020204" pitchFamily="34" charset="0"/>
                <a:cs typeface="Arial" panose="020B0604020202020204" pitchFamily="34" charset="0"/>
              </a:rPr>
              <a:t>20%</a:t>
            </a:r>
            <a:r>
              <a:rPr lang="en-US" sz="2400" b="1" dirty="0" smtClean="0">
                <a:ln w="0"/>
                <a:solidFill>
                  <a:schemeClr val="tx1"/>
                </a:solidFill>
                <a:latin typeface="Arial" panose="020B0604020202020204" pitchFamily="34" charset="0"/>
                <a:cs typeface="Arial" panose="020B0604020202020204" pitchFamily="34" charset="0"/>
              </a:rPr>
              <a:t> chi </a:t>
            </a:r>
            <a:r>
              <a:rPr lang="en-US" sz="2400" b="1" dirty="0" err="1" smtClean="0">
                <a:ln w="0"/>
                <a:solidFill>
                  <a:schemeClr val="tx1"/>
                </a:solidFill>
                <a:latin typeface="Arial" panose="020B0604020202020204" pitchFamily="34" charset="0"/>
                <a:cs typeface="Arial" panose="020B0604020202020204" pitchFamily="34" charset="0"/>
              </a:rPr>
              <a:t>phí</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gửi</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nhận</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văn</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bản</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hồ</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sơ</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công</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việc</a:t>
            </a:r>
            <a:r>
              <a:rPr lang="en-US" sz="2400" b="1" dirty="0" smtClean="0">
                <a:ln w="0"/>
                <a:solidFill>
                  <a:schemeClr val="tx1"/>
                </a:solidFill>
                <a:latin typeface="Arial" panose="020B0604020202020204" pitchFamily="34" charset="0"/>
                <a:cs typeface="Arial" panose="020B0604020202020204" pitchFamily="34" charset="0"/>
              </a:rPr>
              <a:t>.</a:t>
            </a:r>
            <a:endParaRPr lang="en-US" sz="2400" b="1" dirty="0">
              <a:ln w="0"/>
              <a:solidFill>
                <a:schemeClr val="tx1"/>
              </a:solidFill>
              <a:latin typeface="Arial" panose="020B0604020202020204" pitchFamily="34" charset="0"/>
              <a:cs typeface="Arial" panose="020B0604020202020204" pitchFamily="34" charset="0"/>
            </a:endParaRPr>
          </a:p>
          <a:p>
            <a:pPr marL="342900" indent="-342900" algn="just">
              <a:buFontTx/>
              <a:buChar char="-"/>
            </a:pPr>
            <a:r>
              <a:rPr lang="en-US" sz="2400" b="1" dirty="0" err="1" smtClean="0">
                <a:ln w="0"/>
                <a:solidFill>
                  <a:schemeClr val="tx1"/>
                </a:solidFill>
                <a:latin typeface="Arial" panose="020B0604020202020204" pitchFamily="34" charset="0"/>
                <a:cs typeface="Arial" panose="020B0604020202020204" pitchFamily="34" charset="0"/>
              </a:rPr>
              <a:t>Giảm</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smtClean="0">
                <a:ln w="0"/>
                <a:solidFill>
                  <a:srgbClr val="FF0000"/>
                </a:solidFill>
                <a:latin typeface="Arial" panose="020B0604020202020204" pitchFamily="34" charset="0"/>
                <a:cs typeface="Arial" panose="020B0604020202020204" pitchFamily="34" charset="0"/>
              </a:rPr>
              <a:t>30%</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thời</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gian</a:t>
            </a:r>
            <a:r>
              <a:rPr lang="en-US" sz="2400" b="1" dirty="0" smtClean="0">
                <a:ln w="0"/>
                <a:solidFill>
                  <a:schemeClr val="tx1"/>
                </a:solidFill>
                <a:latin typeface="Arial" panose="020B0604020202020204" pitchFamily="34" charset="0"/>
                <a:cs typeface="Arial" panose="020B0604020202020204" pitchFamily="34" charset="0"/>
              </a:rPr>
              <a:t> (chi </a:t>
            </a:r>
            <a:r>
              <a:rPr lang="en-US" sz="2400" b="1" dirty="0" err="1" smtClean="0">
                <a:ln w="0"/>
                <a:solidFill>
                  <a:schemeClr val="tx1"/>
                </a:solidFill>
                <a:latin typeface="Arial" panose="020B0604020202020204" pitchFamily="34" charset="0"/>
                <a:cs typeface="Arial" panose="020B0604020202020204" pitchFamily="34" charset="0"/>
              </a:rPr>
              <a:t>phí</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làm</a:t>
            </a:r>
            <a:r>
              <a:rPr lang="en-US" sz="2400" b="1" dirty="0" smtClean="0">
                <a:ln w="0"/>
                <a:solidFill>
                  <a:schemeClr val="tx1"/>
                </a:solidFill>
                <a:latin typeface="Arial" panose="020B0604020202020204" pitchFamily="34" charset="0"/>
                <a:cs typeface="Arial" panose="020B0604020202020204" pitchFamily="34" charset="0"/>
              </a:rPr>
              <a:t> TTHC </a:t>
            </a:r>
            <a:r>
              <a:rPr lang="en-US" sz="2400" b="1" dirty="0" err="1" smtClean="0">
                <a:ln w="0"/>
                <a:solidFill>
                  <a:schemeClr val="tx1"/>
                </a:solidFill>
                <a:latin typeface="Arial" panose="020B0604020202020204" pitchFamily="34" charset="0"/>
                <a:cs typeface="Arial" panose="020B0604020202020204" pitchFamily="34" charset="0"/>
              </a:rPr>
              <a:t>của</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người</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dân</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doanh</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nghiệp</a:t>
            </a:r>
            <a:r>
              <a:rPr lang="en-US" sz="2400" b="1" dirty="0" smtClean="0">
                <a:ln w="0"/>
                <a:solidFill>
                  <a:schemeClr val="tx1"/>
                </a:solidFill>
                <a:latin typeface="Arial" panose="020B0604020202020204" pitchFamily="34" charset="0"/>
                <a:cs typeface="Arial" panose="020B0604020202020204" pitchFamily="34" charset="0"/>
              </a:rPr>
              <a:t>.</a:t>
            </a:r>
            <a:endParaRPr lang="vi-VN" sz="2400" b="1" dirty="0">
              <a:ln w="0"/>
              <a:solidFill>
                <a:schemeClr val="tx1"/>
              </a:solidFill>
              <a:latin typeface="Arial" panose="020B0604020202020204" pitchFamily="34" charset="0"/>
              <a:cs typeface="Arial" panose="020B0604020202020204" pitchFamily="34" charset="0"/>
            </a:endParaRPr>
          </a:p>
          <a:p>
            <a:pPr algn="just"/>
            <a:endParaRPr lang="en-US" sz="2200" b="1" dirty="0">
              <a:latin typeface="Arial" panose="020B0604020202020204" pitchFamily="34" charset="0"/>
              <a:cs typeface="Arial" panose="020B0604020202020204" pitchFamily="34" charset="0"/>
            </a:endParaRPr>
          </a:p>
        </p:txBody>
      </p:sp>
      <p:sp>
        <p:nvSpPr>
          <p:cNvPr id="10" name="Rounded Rectangular Callout 9"/>
          <p:cNvSpPr/>
          <p:nvPr/>
        </p:nvSpPr>
        <p:spPr>
          <a:xfrm>
            <a:off x="6252308" y="1316180"/>
            <a:ext cx="5579474" cy="3782291"/>
          </a:xfrm>
          <a:prstGeom prst="wedgeRoundRectCallou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300" b="1" dirty="0" smtClean="0">
              <a:solidFill>
                <a:schemeClr val="tx1"/>
              </a:solidFill>
              <a:latin typeface="Arial" panose="020B0604020202020204" pitchFamily="34" charset="0"/>
              <a:cs typeface="Arial" panose="020B0604020202020204" pitchFamily="34" charset="0"/>
            </a:endParaRPr>
          </a:p>
          <a:p>
            <a:pPr marL="342900" indent="-342900" algn="just">
              <a:buFontTx/>
              <a:buChar char="-"/>
            </a:pPr>
            <a:r>
              <a:rPr lang="en-US" sz="2400" b="1" dirty="0" err="1" smtClean="0">
                <a:ln w="0"/>
                <a:solidFill>
                  <a:schemeClr val="tx1"/>
                </a:solidFill>
                <a:latin typeface="Arial" panose="020B0604020202020204" pitchFamily="34" charset="0"/>
                <a:cs typeface="Arial" panose="020B0604020202020204" pitchFamily="34" charset="0"/>
              </a:rPr>
              <a:t>Giảm</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smtClean="0">
                <a:ln w="0"/>
                <a:solidFill>
                  <a:srgbClr val="FF0000"/>
                </a:solidFill>
                <a:latin typeface="Arial" panose="020B0604020202020204" pitchFamily="34" charset="0"/>
                <a:cs typeface="Arial" panose="020B0604020202020204" pitchFamily="34" charset="0"/>
              </a:rPr>
              <a:t>25%</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a:ln w="0"/>
                <a:solidFill>
                  <a:schemeClr val="tx1"/>
                </a:solidFill>
                <a:latin typeface="Arial" panose="020B0604020202020204" pitchFamily="34" charset="0"/>
                <a:cs typeface="Arial" panose="020B0604020202020204" pitchFamily="34" charset="0"/>
              </a:rPr>
              <a:t>chi </a:t>
            </a:r>
            <a:r>
              <a:rPr lang="en-US" sz="2400" b="1" dirty="0" err="1">
                <a:ln w="0"/>
                <a:solidFill>
                  <a:schemeClr val="tx1"/>
                </a:solidFill>
                <a:latin typeface="Arial" panose="020B0604020202020204" pitchFamily="34" charset="0"/>
                <a:cs typeface="Arial" panose="020B0604020202020204" pitchFamily="34" charset="0"/>
              </a:rPr>
              <a:t>phí</a:t>
            </a:r>
            <a:r>
              <a:rPr lang="en-US" sz="2400" b="1" dirty="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giải</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quyết</a:t>
            </a:r>
            <a:r>
              <a:rPr lang="en-US" sz="2400" b="1" dirty="0" smtClean="0">
                <a:ln w="0"/>
                <a:solidFill>
                  <a:schemeClr val="tx1"/>
                </a:solidFill>
                <a:latin typeface="Arial" panose="020B0604020202020204" pitchFamily="34" charset="0"/>
                <a:cs typeface="Arial" panose="020B0604020202020204" pitchFamily="34" charset="0"/>
              </a:rPr>
              <a:t> TTHC.</a:t>
            </a:r>
          </a:p>
          <a:p>
            <a:pPr marL="342900" indent="-342900" algn="just">
              <a:buFontTx/>
              <a:buChar char="-"/>
            </a:pPr>
            <a:r>
              <a:rPr lang="en-US" sz="2400" b="1" dirty="0" err="1" smtClean="0">
                <a:ln w="0"/>
                <a:solidFill>
                  <a:schemeClr val="tx1"/>
                </a:solidFill>
                <a:latin typeface="Arial" panose="020B0604020202020204" pitchFamily="34" charset="0"/>
                <a:cs typeface="Arial" panose="020B0604020202020204" pitchFamily="34" charset="0"/>
              </a:rPr>
              <a:t>Giảm</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a:ln w="0"/>
                <a:solidFill>
                  <a:srgbClr val="FF0000"/>
                </a:solidFill>
                <a:latin typeface="Arial" panose="020B0604020202020204" pitchFamily="34" charset="0"/>
                <a:cs typeface="Arial" panose="020B0604020202020204" pitchFamily="34" charset="0"/>
              </a:rPr>
              <a:t>5</a:t>
            </a:r>
            <a:r>
              <a:rPr lang="en-US" sz="2400" b="1" dirty="0" smtClean="0">
                <a:ln w="0"/>
                <a:solidFill>
                  <a:srgbClr val="FF0000"/>
                </a:solidFill>
                <a:latin typeface="Arial" panose="020B0604020202020204" pitchFamily="34" charset="0"/>
                <a:cs typeface="Arial" panose="020B0604020202020204" pitchFamily="34" charset="0"/>
              </a:rPr>
              <a:t>0%</a:t>
            </a:r>
            <a:r>
              <a:rPr lang="en-US" sz="2400" b="1" dirty="0" smtClean="0">
                <a:ln w="0"/>
                <a:solidFill>
                  <a:schemeClr val="tx1"/>
                </a:solidFill>
                <a:latin typeface="Arial" panose="020B0604020202020204" pitchFamily="34" charset="0"/>
                <a:cs typeface="Arial" panose="020B0604020202020204" pitchFamily="34" charset="0"/>
              </a:rPr>
              <a:t> chi </a:t>
            </a:r>
            <a:r>
              <a:rPr lang="en-US" sz="2400" b="1" dirty="0" err="1" smtClean="0">
                <a:ln w="0"/>
                <a:solidFill>
                  <a:schemeClr val="tx1"/>
                </a:solidFill>
                <a:latin typeface="Arial" panose="020B0604020202020204" pitchFamily="34" charset="0"/>
                <a:cs typeface="Arial" panose="020B0604020202020204" pitchFamily="34" charset="0"/>
              </a:rPr>
              <a:t>phí</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gửi</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nhận</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văn</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bản</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hồ</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sơ</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công</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việc</a:t>
            </a:r>
            <a:r>
              <a:rPr lang="en-US" sz="2400" b="1" dirty="0" smtClean="0">
                <a:ln w="0"/>
                <a:solidFill>
                  <a:schemeClr val="tx1"/>
                </a:solidFill>
                <a:latin typeface="Arial" panose="020B0604020202020204" pitchFamily="34" charset="0"/>
                <a:cs typeface="Arial" panose="020B0604020202020204" pitchFamily="34" charset="0"/>
              </a:rPr>
              <a:t>.</a:t>
            </a:r>
            <a:endParaRPr lang="en-US" sz="2400" b="1" dirty="0">
              <a:ln w="0"/>
              <a:solidFill>
                <a:schemeClr val="tx1"/>
              </a:solidFill>
              <a:latin typeface="Arial" panose="020B0604020202020204" pitchFamily="34" charset="0"/>
              <a:cs typeface="Arial" panose="020B0604020202020204" pitchFamily="34" charset="0"/>
            </a:endParaRPr>
          </a:p>
          <a:p>
            <a:pPr marL="342900" indent="-342900" algn="just">
              <a:buFontTx/>
              <a:buChar char="-"/>
            </a:pPr>
            <a:r>
              <a:rPr lang="en-US" sz="2400" b="1" dirty="0" err="1" smtClean="0">
                <a:ln w="0"/>
                <a:solidFill>
                  <a:schemeClr val="tx1"/>
                </a:solidFill>
                <a:latin typeface="Arial" panose="020B0604020202020204" pitchFamily="34" charset="0"/>
                <a:cs typeface="Arial" panose="020B0604020202020204" pitchFamily="34" charset="0"/>
              </a:rPr>
              <a:t>Giảm</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smtClean="0">
                <a:ln w="0"/>
                <a:solidFill>
                  <a:srgbClr val="FF0000"/>
                </a:solidFill>
                <a:latin typeface="Arial" panose="020B0604020202020204" pitchFamily="34" charset="0"/>
                <a:cs typeface="Arial" panose="020B0604020202020204" pitchFamily="34" charset="0"/>
              </a:rPr>
              <a:t>60%</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a:ln w="0"/>
                <a:solidFill>
                  <a:schemeClr val="tx1"/>
                </a:solidFill>
                <a:latin typeface="Arial" panose="020B0604020202020204" pitchFamily="34" charset="0"/>
                <a:cs typeface="Arial" panose="020B0604020202020204" pitchFamily="34" charset="0"/>
              </a:rPr>
              <a:t>thời</a:t>
            </a:r>
            <a:r>
              <a:rPr lang="en-US" sz="2400" b="1" dirty="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gian</a:t>
            </a:r>
            <a:r>
              <a:rPr lang="en-US" sz="2400" b="1" dirty="0" smtClean="0">
                <a:ln w="0"/>
                <a:solidFill>
                  <a:schemeClr val="tx1"/>
                </a:solidFill>
                <a:latin typeface="Arial" panose="020B0604020202020204" pitchFamily="34" charset="0"/>
                <a:cs typeface="Arial" panose="020B0604020202020204" pitchFamily="34" charset="0"/>
              </a:rPr>
              <a:t> (chi </a:t>
            </a:r>
            <a:r>
              <a:rPr lang="en-US" sz="2400" b="1" dirty="0" err="1" smtClean="0">
                <a:ln w="0"/>
                <a:solidFill>
                  <a:schemeClr val="tx1"/>
                </a:solidFill>
                <a:latin typeface="Arial" panose="020B0604020202020204" pitchFamily="34" charset="0"/>
                <a:cs typeface="Arial" panose="020B0604020202020204" pitchFamily="34" charset="0"/>
              </a:rPr>
              <a:t>phí</a:t>
            </a:r>
            <a:r>
              <a:rPr lang="en-US" sz="2400" b="1" dirty="0" smtClean="0">
                <a:ln w="0"/>
                <a:solidFill>
                  <a:schemeClr val="tx1"/>
                </a:solidFill>
                <a:latin typeface="Arial" panose="020B0604020202020204" pitchFamily="34" charset="0"/>
                <a:cs typeface="Arial" panose="020B0604020202020204" pitchFamily="34" charset="0"/>
              </a:rPr>
              <a:t>) </a:t>
            </a:r>
            <a:r>
              <a:rPr lang="en-US" sz="2400" b="1" dirty="0" err="1">
                <a:ln w="0"/>
                <a:solidFill>
                  <a:schemeClr val="tx1"/>
                </a:solidFill>
                <a:latin typeface="Arial" panose="020B0604020202020204" pitchFamily="34" charset="0"/>
                <a:cs typeface="Arial" panose="020B0604020202020204" pitchFamily="34" charset="0"/>
              </a:rPr>
              <a:t>làm</a:t>
            </a:r>
            <a:r>
              <a:rPr lang="en-US" sz="2400" b="1" dirty="0">
                <a:ln w="0"/>
                <a:solidFill>
                  <a:schemeClr val="tx1"/>
                </a:solidFill>
                <a:latin typeface="Arial" panose="020B0604020202020204" pitchFamily="34" charset="0"/>
                <a:cs typeface="Arial" panose="020B0604020202020204" pitchFamily="34" charset="0"/>
              </a:rPr>
              <a:t> TTHC </a:t>
            </a:r>
            <a:r>
              <a:rPr lang="en-US" sz="2400" b="1" dirty="0" err="1">
                <a:ln w="0"/>
                <a:solidFill>
                  <a:schemeClr val="tx1"/>
                </a:solidFill>
                <a:latin typeface="Arial" panose="020B0604020202020204" pitchFamily="34" charset="0"/>
                <a:cs typeface="Arial" panose="020B0604020202020204" pitchFamily="34" charset="0"/>
              </a:rPr>
              <a:t>của</a:t>
            </a:r>
            <a:r>
              <a:rPr lang="en-US" sz="2400" b="1" dirty="0">
                <a:ln w="0"/>
                <a:solidFill>
                  <a:schemeClr val="tx1"/>
                </a:solidFill>
                <a:latin typeface="Arial" panose="020B0604020202020204" pitchFamily="34" charset="0"/>
                <a:cs typeface="Arial" panose="020B0604020202020204" pitchFamily="34" charset="0"/>
              </a:rPr>
              <a:t> </a:t>
            </a:r>
            <a:r>
              <a:rPr lang="en-US" sz="2400" b="1" dirty="0" err="1">
                <a:ln w="0"/>
                <a:solidFill>
                  <a:schemeClr val="tx1"/>
                </a:solidFill>
                <a:latin typeface="Arial" panose="020B0604020202020204" pitchFamily="34" charset="0"/>
                <a:cs typeface="Arial" panose="020B0604020202020204" pitchFamily="34" charset="0"/>
              </a:rPr>
              <a:t>người</a:t>
            </a:r>
            <a:r>
              <a:rPr lang="en-US" sz="2400" b="1" dirty="0">
                <a:ln w="0"/>
                <a:solidFill>
                  <a:schemeClr val="tx1"/>
                </a:solidFill>
                <a:latin typeface="Arial" panose="020B0604020202020204" pitchFamily="34" charset="0"/>
                <a:cs typeface="Arial" panose="020B0604020202020204" pitchFamily="34" charset="0"/>
              </a:rPr>
              <a:t> </a:t>
            </a:r>
            <a:r>
              <a:rPr lang="en-US" sz="2400" b="1" dirty="0" err="1">
                <a:ln w="0"/>
                <a:solidFill>
                  <a:schemeClr val="tx1"/>
                </a:solidFill>
                <a:latin typeface="Arial" panose="020B0604020202020204" pitchFamily="34" charset="0"/>
                <a:cs typeface="Arial" panose="020B0604020202020204" pitchFamily="34" charset="0"/>
              </a:rPr>
              <a:t>dân</a:t>
            </a:r>
            <a:r>
              <a:rPr lang="en-US" sz="2400" b="1" dirty="0">
                <a:ln w="0"/>
                <a:solidFill>
                  <a:schemeClr val="tx1"/>
                </a:solidFill>
                <a:latin typeface="Arial" panose="020B0604020202020204" pitchFamily="34" charset="0"/>
                <a:cs typeface="Arial" panose="020B0604020202020204" pitchFamily="34" charset="0"/>
              </a:rPr>
              <a:t>, </a:t>
            </a:r>
            <a:r>
              <a:rPr lang="en-US" sz="2400" b="1" dirty="0" err="1">
                <a:ln w="0"/>
                <a:solidFill>
                  <a:schemeClr val="tx1"/>
                </a:solidFill>
                <a:latin typeface="Arial" panose="020B0604020202020204" pitchFamily="34" charset="0"/>
                <a:cs typeface="Arial" panose="020B0604020202020204" pitchFamily="34" charset="0"/>
              </a:rPr>
              <a:t>doanh</a:t>
            </a:r>
            <a:r>
              <a:rPr lang="en-US" sz="2400" b="1" dirty="0">
                <a:ln w="0"/>
                <a:solidFill>
                  <a:schemeClr val="tx1"/>
                </a:solidFill>
                <a:latin typeface="Arial" panose="020B0604020202020204" pitchFamily="34" charset="0"/>
                <a:cs typeface="Arial" panose="020B0604020202020204" pitchFamily="34" charset="0"/>
              </a:rPr>
              <a:t> </a:t>
            </a:r>
            <a:r>
              <a:rPr lang="en-US" sz="2400" b="1" dirty="0" err="1" smtClean="0">
                <a:ln w="0"/>
                <a:solidFill>
                  <a:schemeClr val="tx1"/>
                </a:solidFill>
                <a:latin typeface="Arial" panose="020B0604020202020204" pitchFamily="34" charset="0"/>
                <a:cs typeface="Arial" panose="020B0604020202020204" pitchFamily="34" charset="0"/>
              </a:rPr>
              <a:t>nghiệp</a:t>
            </a:r>
            <a:r>
              <a:rPr lang="en-US" sz="2400" b="1" dirty="0" smtClean="0">
                <a:ln w="0"/>
                <a:solidFill>
                  <a:schemeClr val="tx1"/>
                </a:solidFill>
                <a:latin typeface="Arial" panose="020B0604020202020204" pitchFamily="34" charset="0"/>
                <a:cs typeface="Arial" panose="020B0604020202020204" pitchFamily="34" charset="0"/>
              </a:rPr>
              <a:t>.</a:t>
            </a:r>
            <a:endParaRPr lang="vi-VN" sz="2400" b="1" dirty="0">
              <a:ln w="0"/>
              <a:solidFill>
                <a:schemeClr val="tx1"/>
              </a:solidFill>
              <a:latin typeface="Arial" panose="020B0604020202020204" pitchFamily="34" charset="0"/>
              <a:cs typeface="Arial" panose="020B0604020202020204" pitchFamily="34" charset="0"/>
            </a:endParaRPr>
          </a:p>
          <a:p>
            <a:pPr algn="just"/>
            <a:endParaRPr lang="en-US" sz="2300" b="1" dirty="0" smtClean="0">
              <a:solidFill>
                <a:schemeClr val="tx1"/>
              </a:solidFill>
              <a:latin typeface="Arial" panose="020B0604020202020204" pitchFamily="34" charset="0"/>
              <a:cs typeface="Arial" panose="020B0604020202020204" pitchFamily="34" charset="0"/>
            </a:endParaRPr>
          </a:p>
          <a:p>
            <a:pPr algn="just"/>
            <a:endParaRPr lang="vi-VN" sz="2300" b="1" dirty="0" smtClean="0">
              <a:solidFill>
                <a:schemeClr val="tx1"/>
              </a:solidFill>
              <a:latin typeface="Arial" panose="020B0604020202020204" pitchFamily="34" charset="0"/>
              <a:cs typeface="Arial" panose="020B0604020202020204" pitchFamily="34" charset="0"/>
            </a:endParaRPr>
          </a:p>
          <a:p>
            <a:pPr algn="ctr"/>
            <a:endParaRPr lang="en-US" sz="2300" b="1" dirty="0">
              <a:latin typeface="Arial" panose="020B0604020202020204" pitchFamily="34" charset="0"/>
              <a:cs typeface="Arial" panose="020B0604020202020204" pitchFamily="34" charset="0"/>
            </a:endParaRPr>
          </a:p>
        </p:txBody>
      </p:sp>
      <p:sp>
        <p:nvSpPr>
          <p:cNvPr id="11" name="Right Arrow 10"/>
          <p:cNvSpPr/>
          <p:nvPr/>
        </p:nvSpPr>
        <p:spPr>
          <a:xfrm>
            <a:off x="5080930" y="5508126"/>
            <a:ext cx="1731818" cy="66791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20699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37651" y="0"/>
            <a:ext cx="12329651" cy="792605"/>
          </a:xfrm>
        </p:spPr>
        <p:txBody>
          <a:bodyPr/>
          <a:lstStyle/>
          <a:p>
            <a:r>
              <a:rPr lang="en-US" sz="2400" b="1" dirty="0" smtClean="0">
                <a:solidFill>
                  <a:schemeClr val="accent3">
                    <a:lumMod val="75000"/>
                  </a:schemeClr>
                </a:solidFill>
                <a:cs typeface="Times New Roman" panose="02020603050405020304" pitchFamily="18" charset="0"/>
              </a:rPr>
              <a:t>3.3. </a:t>
            </a:r>
            <a:r>
              <a:rPr lang="vi-VN" sz="2400" b="1" dirty="0" smtClean="0">
                <a:solidFill>
                  <a:schemeClr val="accent3">
                    <a:lumMod val="75000"/>
                  </a:schemeClr>
                </a:solidFill>
                <a:cs typeface="Times New Roman" panose="02020603050405020304" pitchFamily="18" charset="0"/>
              </a:rPr>
              <a:t>M</a:t>
            </a:r>
            <a:r>
              <a:rPr lang="en-US" sz="2400" b="1" dirty="0" err="1" smtClean="0">
                <a:solidFill>
                  <a:schemeClr val="accent3">
                    <a:lumMod val="75000"/>
                  </a:schemeClr>
                </a:solidFill>
                <a:cs typeface="Times New Roman" panose="02020603050405020304" pitchFamily="18" charset="0"/>
              </a:rPr>
              <a:t>ục</a:t>
            </a:r>
            <a:r>
              <a:rPr lang="en-US" sz="2400" b="1" dirty="0" smtClean="0">
                <a:solidFill>
                  <a:schemeClr val="accent3">
                    <a:lumMod val="75000"/>
                  </a:schemeClr>
                </a:solidFill>
                <a:cs typeface="Times New Roman" panose="02020603050405020304" pitchFamily="18" charset="0"/>
              </a:rPr>
              <a:t> </a:t>
            </a:r>
            <a:r>
              <a:rPr lang="en-US" sz="2400" b="1" dirty="0" err="1" smtClean="0">
                <a:solidFill>
                  <a:schemeClr val="accent3">
                    <a:lumMod val="75000"/>
                  </a:schemeClr>
                </a:solidFill>
                <a:cs typeface="Times New Roman" panose="02020603050405020304" pitchFamily="18" charset="0"/>
              </a:rPr>
              <a:t>tiêu</a:t>
            </a:r>
            <a:r>
              <a:rPr lang="en-US" sz="2400" b="1" dirty="0" smtClean="0">
                <a:solidFill>
                  <a:schemeClr val="accent3">
                    <a:lumMod val="75000"/>
                  </a:schemeClr>
                </a:solidFill>
                <a:cs typeface="Times New Roman" panose="02020603050405020304" pitchFamily="18" charset="0"/>
              </a:rPr>
              <a:t> </a:t>
            </a:r>
            <a:r>
              <a:rPr lang="vi-VN" sz="2400" b="1" dirty="0" smtClean="0">
                <a:solidFill>
                  <a:schemeClr val="accent3">
                    <a:lumMod val="75000"/>
                  </a:schemeClr>
                </a:solidFill>
                <a:cs typeface="Times New Roman" panose="02020603050405020304" pitchFamily="18" charset="0"/>
              </a:rPr>
              <a:t>3</a:t>
            </a:r>
            <a:r>
              <a:rPr lang="vi-VN" sz="2400" b="1" dirty="0">
                <a:solidFill>
                  <a:schemeClr val="accent3">
                    <a:lumMod val="75000"/>
                  </a:schemeClr>
                </a:solidFill>
                <a:cs typeface="Times New Roman" panose="02020603050405020304" pitchFamily="18" charset="0"/>
              </a:rPr>
              <a:t>: </a:t>
            </a:r>
            <a:r>
              <a:rPr lang="vi-VN" sz="2400" b="1" dirty="0" smtClean="0">
                <a:solidFill>
                  <a:schemeClr val="accent3">
                    <a:lumMod val="75000"/>
                  </a:schemeClr>
                </a:solidFill>
                <a:cs typeface="Times New Roman" panose="02020603050405020304" pitchFamily="18" charset="0"/>
              </a:rPr>
              <a:t>Tăng </a:t>
            </a:r>
            <a:r>
              <a:rPr lang="vi-VN" sz="2400" b="1" dirty="0">
                <a:solidFill>
                  <a:schemeClr val="accent3">
                    <a:lumMod val="75000"/>
                  </a:schemeClr>
                </a:solidFill>
                <a:cs typeface="Times New Roman" panose="02020603050405020304" pitchFamily="18" charset="0"/>
              </a:rPr>
              <a:t>cường công khai minh </a:t>
            </a:r>
            <a:r>
              <a:rPr lang="vi-VN" sz="2400" b="1" dirty="0" smtClean="0">
                <a:solidFill>
                  <a:schemeClr val="accent3">
                    <a:lumMod val="75000"/>
                  </a:schemeClr>
                </a:solidFill>
                <a:cs typeface="Times New Roman" panose="02020603050405020304" pitchFamily="18" charset="0"/>
              </a:rPr>
              <a:t>bạch</a:t>
            </a:r>
            <a:r>
              <a:rPr lang="en-US" sz="2400" b="1" dirty="0" smtClean="0">
                <a:solidFill>
                  <a:schemeClr val="accent3">
                    <a:lumMod val="75000"/>
                  </a:schemeClr>
                </a:solidFill>
                <a:cs typeface="Times New Roman" panose="02020603050405020304" pitchFamily="18" charset="0"/>
              </a:rPr>
              <a:t>,</a:t>
            </a:r>
            <a:r>
              <a:rPr lang="vi-VN" sz="2400" b="1" dirty="0" smtClean="0">
                <a:solidFill>
                  <a:schemeClr val="accent3">
                    <a:lumMod val="75000"/>
                  </a:schemeClr>
                </a:solidFill>
                <a:cs typeface="Times New Roman" panose="02020603050405020304" pitchFamily="18" charset="0"/>
              </a:rPr>
              <a:t> </a:t>
            </a:r>
            <a:r>
              <a:rPr lang="vi-VN" sz="2400" b="1" dirty="0">
                <a:solidFill>
                  <a:schemeClr val="accent3">
                    <a:lumMod val="75000"/>
                  </a:schemeClr>
                </a:solidFill>
                <a:cs typeface="Times New Roman" panose="02020603050405020304" pitchFamily="18" charset="0"/>
              </a:rPr>
              <a:t>phòng chống tham </a:t>
            </a:r>
            <a:r>
              <a:rPr lang="vi-VN" sz="2400" b="1" dirty="0" smtClean="0">
                <a:solidFill>
                  <a:schemeClr val="accent3">
                    <a:lumMod val="75000"/>
                  </a:schemeClr>
                </a:solidFill>
                <a:cs typeface="Times New Roman" panose="02020603050405020304" pitchFamily="18" charset="0"/>
              </a:rPr>
              <a:t>nhũng</a:t>
            </a:r>
            <a:endParaRPr lang="vi-VN" sz="2400" b="1" dirty="0">
              <a:solidFill>
                <a:schemeClr val="accent3">
                  <a:lumMod val="75000"/>
                </a:schemeClr>
              </a:solidFill>
              <a:cs typeface="Times New Roman" panose="02020603050405020304" pitchFamily="18" charset="0"/>
            </a:endParaRPr>
          </a:p>
        </p:txBody>
      </p:sp>
      <p:sp>
        <p:nvSpPr>
          <p:cNvPr id="3" name="Rectangle 2"/>
          <p:cNvSpPr/>
          <p:nvPr/>
        </p:nvSpPr>
        <p:spPr>
          <a:xfrm>
            <a:off x="557201" y="1953492"/>
            <a:ext cx="6605597" cy="374072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just">
              <a:spcBef>
                <a:spcPts val="600"/>
              </a:spcBef>
            </a:pPr>
            <a:r>
              <a:rPr lang="en-US" sz="2400" dirty="0" smtClean="0">
                <a:solidFill>
                  <a:srgbClr val="FF0000"/>
                </a:solidFill>
                <a:latin typeface="+mj-lt"/>
                <a:cs typeface="Segoe UI" panose="020B0502040204020203" pitchFamily="34" charset="0"/>
              </a:rPr>
              <a:t>100</a:t>
            </a:r>
            <a:r>
              <a:rPr lang="en-US" sz="2400" dirty="0">
                <a:solidFill>
                  <a:srgbClr val="FF0000"/>
                </a:solidFill>
                <a:latin typeface="+mj-lt"/>
                <a:cs typeface="Segoe UI" panose="020B0502040204020203" pitchFamily="34" charset="0"/>
              </a:rPr>
              <a:t>% </a:t>
            </a:r>
            <a:r>
              <a:rPr lang="en-US" sz="2400" dirty="0" err="1">
                <a:solidFill>
                  <a:srgbClr val="0070C0"/>
                </a:solidFill>
                <a:latin typeface="+mj-lt"/>
                <a:cs typeface="Segoe UI" panose="020B0502040204020203" pitchFamily="34" charset="0"/>
              </a:rPr>
              <a:t>Cổng</a:t>
            </a:r>
            <a:r>
              <a:rPr lang="en-US" sz="2400" dirty="0">
                <a:solidFill>
                  <a:srgbClr val="0070C0"/>
                </a:solidFill>
                <a:latin typeface="+mj-lt"/>
                <a:cs typeface="Segoe UI" panose="020B0502040204020203" pitchFamily="34" charset="0"/>
              </a:rPr>
              <a:t> </a:t>
            </a:r>
            <a:r>
              <a:rPr lang="en-US" sz="2400" dirty="0" err="1">
                <a:solidFill>
                  <a:srgbClr val="0070C0"/>
                </a:solidFill>
                <a:latin typeface="+mj-lt"/>
                <a:cs typeface="Segoe UI" panose="020B0502040204020203" pitchFamily="34" charset="0"/>
              </a:rPr>
              <a:t>Thông</a:t>
            </a:r>
            <a:r>
              <a:rPr lang="en-US" sz="2400" dirty="0">
                <a:solidFill>
                  <a:srgbClr val="0070C0"/>
                </a:solidFill>
                <a:latin typeface="+mj-lt"/>
                <a:cs typeface="Segoe UI" panose="020B0502040204020203" pitchFamily="34" charset="0"/>
              </a:rPr>
              <a:t> tin </a:t>
            </a:r>
            <a:r>
              <a:rPr lang="en-US" sz="2400" dirty="0" err="1">
                <a:solidFill>
                  <a:srgbClr val="0070C0"/>
                </a:solidFill>
                <a:latin typeface="+mj-lt"/>
                <a:cs typeface="Segoe UI" panose="020B0502040204020203" pitchFamily="34" charset="0"/>
              </a:rPr>
              <a:t>điện</a:t>
            </a:r>
            <a:r>
              <a:rPr lang="en-US" sz="2400" dirty="0">
                <a:solidFill>
                  <a:srgbClr val="0070C0"/>
                </a:solidFill>
                <a:latin typeface="+mj-lt"/>
                <a:cs typeface="Segoe UI" panose="020B0502040204020203" pitchFamily="34" charset="0"/>
              </a:rPr>
              <a:t> </a:t>
            </a:r>
            <a:r>
              <a:rPr lang="en-US" sz="2400" dirty="0" err="1">
                <a:solidFill>
                  <a:srgbClr val="0070C0"/>
                </a:solidFill>
                <a:latin typeface="+mj-lt"/>
                <a:cs typeface="Segoe UI" panose="020B0502040204020203" pitchFamily="34" charset="0"/>
              </a:rPr>
              <a:t>tử</a:t>
            </a:r>
            <a:r>
              <a:rPr lang="en-US" sz="2400" dirty="0">
                <a:solidFill>
                  <a:srgbClr val="0070C0"/>
                </a:solidFill>
                <a:latin typeface="+mj-lt"/>
                <a:cs typeface="Segoe UI" panose="020B0502040204020203" pitchFamily="34" charset="0"/>
              </a:rPr>
              <a:t> </a:t>
            </a:r>
            <a:r>
              <a:rPr lang="en-US" sz="2400" dirty="0" err="1" smtClean="0">
                <a:solidFill>
                  <a:srgbClr val="0070C0"/>
                </a:solidFill>
                <a:latin typeface="+mj-lt"/>
                <a:cs typeface="Segoe UI" panose="020B0502040204020203" pitchFamily="34" charset="0"/>
              </a:rPr>
              <a:t>bộ</a:t>
            </a:r>
            <a:r>
              <a:rPr lang="en-US" sz="2400" dirty="0" smtClean="0">
                <a:solidFill>
                  <a:srgbClr val="0070C0"/>
                </a:solidFill>
                <a:latin typeface="+mj-lt"/>
                <a:cs typeface="Segoe UI" panose="020B0502040204020203" pitchFamily="34" charset="0"/>
              </a:rPr>
              <a:t>/</a:t>
            </a:r>
            <a:r>
              <a:rPr lang="en-US" sz="2400" dirty="0" err="1" smtClean="0">
                <a:solidFill>
                  <a:srgbClr val="0070C0"/>
                </a:solidFill>
                <a:latin typeface="+mj-lt"/>
                <a:cs typeface="Segoe UI" panose="020B0502040204020203" pitchFamily="34" charset="0"/>
              </a:rPr>
              <a:t>tỉnh</a:t>
            </a:r>
            <a:r>
              <a:rPr lang="en-US" sz="2400" dirty="0" smtClean="0">
                <a:solidFill>
                  <a:srgbClr val="0070C0"/>
                </a:solidFill>
                <a:latin typeface="+mj-lt"/>
                <a:cs typeface="Segoe UI" panose="020B0502040204020203" pitchFamily="34" charset="0"/>
              </a:rPr>
              <a:t> </a:t>
            </a:r>
            <a:r>
              <a:rPr lang="en-US" sz="2400" dirty="0" err="1" smtClean="0">
                <a:solidFill>
                  <a:srgbClr val="0070C0"/>
                </a:solidFill>
                <a:latin typeface="+mj-lt"/>
                <a:cs typeface="Segoe UI" panose="020B0502040204020203" pitchFamily="34" charset="0"/>
              </a:rPr>
              <a:t>công</a:t>
            </a:r>
            <a:r>
              <a:rPr lang="en-US" sz="2400" dirty="0" smtClean="0">
                <a:solidFill>
                  <a:srgbClr val="0070C0"/>
                </a:solidFill>
                <a:latin typeface="+mj-lt"/>
                <a:cs typeface="Segoe UI" panose="020B0502040204020203" pitchFamily="34" charset="0"/>
              </a:rPr>
              <a:t> </a:t>
            </a:r>
            <a:r>
              <a:rPr lang="en-US" sz="2400" dirty="0" err="1">
                <a:solidFill>
                  <a:srgbClr val="0070C0"/>
                </a:solidFill>
                <a:latin typeface="+mj-lt"/>
                <a:cs typeface="Segoe UI" panose="020B0502040204020203" pitchFamily="34" charset="0"/>
              </a:rPr>
              <a:t>khai</a:t>
            </a:r>
            <a:r>
              <a:rPr lang="en-US" sz="2400" dirty="0">
                <a:solidFill>
                  <a:srgbClr val="0070C0"/>
                </a:solidFill>
                <a:latin typeface="+mj-lt"/>
                <a:cs typeface="Segoe UI" panose="020B0502040204020203" pitchFamily="34" charset="0"/>
              </a:rPr>
              <a:t> </a:t>
            </a:r>
            <a:r>
              <a:rPr lang="en-US" sz="2400" dirty="0" err="1">
                <a:solidFill>
                  <a:srgbClr val="0070C0"/>
                </a:solidFill>
                <a:latin typeface="+mj-lt"/>
                <a:cs typeface="Segoe UI" panose="020B0502040204020203" pitchFamily="34" charset="0"/>
              </a:rPr>
              <a:t>thông</a:t>
            </a:r>
            <a:r>
              <a:rPr lang="en-US" sz="2400" dirty="0">
                <a:solidFill>
                  <a:srgbClr val="0070C0"/>
                </a:solidFill>
                <a:latin typeface="+mj-lt"/>
                <a:cs typeface="Segoe UI" panose="020B0502040204020203" pitchFamily="34" charset="0"/>
              </a:rPr>
              <a:t> tin </a:t>
            </a:r>
            <a:r>
              <a:rPr lang="en-US" sz="2400" dirty="0" err="1" smtClean="0">
                <a:solidFill>
                  <a:srgbClr val="0070C0"/>
                </a:solidFill>
                <a:latin typeface="+mj-lt"/>
                <a:cs typeface="Segoe UI" panose="020B0502040204020203" pitchFamily="34" charset="0"/>
              </a:rPr>
              <a:t>theo</a:t>
            </a:r>
            <a:r>
              <a:rPr lang="en-US" sz="2400" dirty="0" smtClean="0">
                <a:solidFill>
                  <a:srgbClr val="0070C0"/>
                </a:solidFill>
                <a:latin typeface="+mj-lt"/>
                <a:cs typeface="Segoe UI" panose="020B0502040204020203" pitchFamily="34" charset="0"/>
              </a:rPr>
              <a:t> NĐ 43/2011/NĐ-CP, </a:t>
            </a:r>
            <a:r>
              <a:rPr lang="en-US" sz="2400" dirty="0" err="1" smtClean="0">
                <a:solidFill>
                  <a:srgbClr val="0070C0"/>
                </a:solidFill>
                <a:latin typeface="+mj-lt"/>
                <a:cs typeface="Segoe UI" panose="020B0502040204020203" pitchFamily="34" charset="0"/>
              </a:rPr>
              <a:t>bao</a:t>
            </a:r>
            <a:r>
              <a:rPr lang="en-US" sz="2400" dirty="0" smtClean="0">
                <a:solidFill>
                  <a:srgbClr val="0070C0"/>
                </a:solidFill>
                <a:latin typeface="+mj-lt"/>
                <a:cs typeface="Segoe UI" panose="020B0502040204020203" pitchFamily="34" charset="0"/>
              </a:rPr>
              <a:t> </a:t>
            </a:r>
            <a:r>
              <a:rPr lang="en-US" sz="2400" dirty="0" err="1" smtClean="0">
                <a:solidFill>
                  <a:srgbClr val="0070C0"/>
                </a:solidFill>
                <a:latin typeface="+mj-lt"/>
                <a:cs typeface="Segoe UI" panose="020B0502040204020203" pitchFamily="34" charset="0"/>
              </a:rPr>
              <a:t>gồm</a:t>
            </a:r>
            <a:r>
              <a:rPr lang="en-US" sz="2400" dirty="0" smtClean="0">
                <a:solidFill>
                  <a:srgbClr val="0070C0"/>
                </a:solidFill>
                <a:latin typeface="+mj-lt"/>
                <a:cs typeface="Segoe UI" panose="020B0502040204020203" pitchFamily="34" charset="0"/>
              </a:rPr>
              <a:t>:</a:t>
            </a:r>
          </a:p>
          <a:p>
            <a:pPr marL="742894" lvl="1" indent="-285750" algn="just">
              <a:spcBef>
                <a:spcPts val="600"/>
              </a:spcBef>
              <a:buFont typeface="Arial" panose="020B0604020202020204" pitchFamily="34" charset="0"/>
              <a:buChar char="•"/>
            </a:pPr>
            <a:r>
              <a:rPr lang="en-US" dirty="0" err="1">
                <a:solidFill>
                  <a:schemeClr val="accent4">
                    <a:lumMod val="75000"/>
                  </a:schemeClr>
                </a:solidFill>
                <a:latin typeface="+mj-lt"/>
              </a:rPr>
              <a:t>Thông</a:t>
            </a:r>
            <a:r>
              <a:rPr lang="en-US" dirty="0">
                <a:solidFill>
                  <a:schemeClr val="accent4">
                    <a:lumMod val="75000"/>
                  </a:schemeClr>
                </a:solidFill>
                <a:latin typeface="+mj-lt"/>
              </a:rPr>
              <a:t> tin </a:t>
            </a:r>
            <a:r>
              <a:rPr lang="en-US" dirty="0" err="1">
                <a:solidFill>
                  <a:schemeClr val="accent4">
                    <a:lumMod val="75000"/>
                  </a:schemeClr>
                </a:solidFill>
                <a:latin typeface="+mj-lt"/>
              </a:rPr>
              <a:t>chỉ</a:t>
            </a:r>
            <a:r>
              <a:rPr lang="en-US" dirty="0">
                <a:solidFill>
                  <a:schemeClr val="accent4">
                    <a:lumMod val="75000"/>
                  </a:schemeClr>
                </a:solidFill>
                <a:latin typeface="+mj-lt"/>
              </a:rPr>
              <a:t> </a:t>
            </a:r>
            <a:r>
              <a:rPr lang="en-US" dirty="0" err="1">
                <a:solidFill>
                  <a:schemeClr val="accent4">
                    <a:lumMod val="75000"/>
                  </a:schemeClr>
                </a:solidFill>
                <a:latin typeface="+mj-lt"/>
              </a:rPr>
              <a:t>đạo</a:t>
            </a:r>
            <a:r>
              <a:rPr lang="en-US" dirty="0">
                <a:solidFill>
                  <a:schemeClr val="accent4">
                    <a:lumMod val="75000"/>
                  </a:schemeClr>
                </a:solidFill>
                <a:latin typeface="+mj-lt"/>
              </a:rPr>
              <a:t>, </a:t>
            </a:r>
            <a:r>
              <a:rPr lang="en-US" dirty="0" err="1">
                <a:solidFill>
                  <a:schemeClr val="accent4">
                    <a:lumMod val="75000"/>
                  </a:schemeClr>
                </a:solidFill>
                <a:latin typeface="+mj-lt"/>
              </a:rPr>
              <a:t>điều</a:t>
            </a:r>
            <a:r>
              <a:rPr lang="en-US" dirty="0">
                <a:solidFill>
                  <a:schemeClr val="accent4">
                    <a:lumMod val="75000"/>
                  </a:schemeClr>
                </a:solidFill>
                <a:latin typeface="+mj-lt"/>
              </a:rPr>
              <a:t> </a:t>
            </a:r>
            <a:r>
              <a:rPr lang="en-US" dirty="0" err="1" smtClean="0">
                <a:solidFill>
                  <a:schemeClr val="accent4">
                    <a:lumMod val="75000"/>
                  </a:schemeClr>
                </a:solidFill>
                <a:latin typeface="+mj-lt"/>
              </a:rPr>
              <a:t>hành</a:t>
            </a:r>
            <a:r>
              <a:rPr lang="en-US" dirty="0" smtClean="0">
                <a:solidFill>
                  <a:schemeClr val="accent4">
                    <a:lumMod val="75000"/>
                  </a:schemeClr>
                </a:solidFill>
                <a:latin typeface="+mj-lt"/>
              </a:rPr>
              <a:t>;</a:t>
            </a:r>
          </a:p>
          <a:p>
            <a:pPr marL="742894" lvl="1" indent="-285750" algn="just">
              <a:spcBef>
                <a:spcPts val="600"/>
              </a:spcBef>
              <a:buFont typeface="Arial" panose="020B0604020202020204" pitchFamily="34" charset="0"/>
              <a:buChar char="•"/>
            </a:pPr>
            <a:r>
              <a:rPr lang="en-US" dirty="0" smtClean="0">
                <a:solidFill>
                  <a:schemeClr val="accent4">
                    <a:lumMod val="75000"/>
                  </a:schemeClr>
                </a:solidFill>
                <a:latin typeface="+mj-lt"/>
              </a:rPr>
              <a:t>H</a:t>
            </a:r>
            <a:r>
              <a:rPr lang="vi-VN" dirty="0" smtClean="0">
                <a:solidFill>
                  <a:schemeClr val="accent4">
                    <a:lumMod val="75000"/>
                  </a:schemeClr>
                </a:solidFill>
                <a:latin typeface="+mj-lt"/>
              </a:rPr>
              <a:t>ướng </a:t>
            </a:r>
            <a:r>
              <a:rPr lang="vi-VN" dirty="0">
                <a:solidFill>
                  <a:schemeClr val="accent4">
                    <a:lumMod val="75000"/>
                  </a:schemeClr>
                </a:solidFill>
                <a:latin typeface="+mj-lt"/>
              </a:rPr>
              <a:t>dẫn thực hiện pháp luật, chế độ, chính </a:t>
            </a:r>
            <a:r>
              <a:rPr lang="vi-VN" dirty="0" smtClean="0">
                <a:solidFill>
                  <a:schemeClr val="accent4">
                    <a:lumMod val="75000"/>
                  </a:schemeClr>
                </a:solidFill>
                <a:latin typeface="+mj-lt"/>
              </a:rPr>
              <a:t>sách</a:t>
            </a:r>
            <a:r>
              <a:rPr lang="en-US" dirty="0" smtClean="0">
                <a:solidFill>
                  <a:schemeClr val="accent4">
                    <a:lumMod val="75000"/>
                  </a:schemeClr>
                </a:solidFill>
                <a:latin typeface="+mj-lt"/>
              </a:rPr>
              <a:t>;</a:t>
            </a:r>
          </a:p>
          <a:p>
            <a:pPr marL="742894" lvl="1" indent="-285750" algn="just">
              <a:spcBef>
                <a:spcPts val="600"/>
              </a:spcBef>
              <a:buFont typeface="Arial" panose="020B0604020202020204" pitchFamily="34" charset="0"/>
              <a:buChar char="•"/>
            </a:pPr>
            <a:r>
              <a:rPr lang="vi-VN" dirty="0">
                <a:solidFill>
                  <a:schemeClr val="accent4">
                    <a:lumMod val="75000"/>
                  </a:schemeClr>
                </a:solidFill>
                <a:latin typeface="+mj-lt"/>
              </a:rPr>
              <a:t>Chiến lược, định hướng, quy hoạch, kế </a:t>
            </a:r>
            <a:r>
              <a:rPr lang="vi-VN" dirty="0" smtClean="0">
                <a:solidFill>
                  <a:schemeClr val="accent4">
                    <a:lumMod val="75000"/>
                  </a:schemeClr>
                </a:solidFill>
                <a:latin typeface="+mj-lt"/>
              </a:rPr>
              <a:t>hoạch</a:t>
            </a:r>
            <a:r>
              <a:rPr lang="en-US" dirty="0" smtClean="0">
                <a:solidFill>
                  <a:schemeClr val="accent4">
                    <a:lumMod val="75000"/>
                  </a:schemeClr>
                </a:solidFill>
                <a:latin typeface="+mj-lt"/>
              </a:rPr>
              <a:t>;</a:t>
            </a:r>
          </a:p>
          <a:p>
            <a:pPr marL="742894" lvl="1" indent="-285750" algn="just">
              <a:spcBef>
                <a:spcPts val="600"/>
              </a:spcBef>
              <a:buFont typeface="Arial" panose="020B0604020202020204" pitchFamily="34" charset="0"/>
              <a:buChar char="•"/>
            </a:pPr>
            <a:r>
              <a:rPr lang="en-US" dirty="0" err="1" smtClean="0">
                <a:solidFill>
                  <a:schemeClr val="accent4">
                    <a:lumMod val="75000"/>
                  </a:schemeClr>
                </a:solidFill>
                <a:latin typeface="+mj-lt"/>
              </a:rPr>
              <a:t>Quy</a:t>
            </a:r>
            <a:r>
              <a:rPr lang="en-US" dirty="0" smtClean="0">
                <a:solidFill>
                  <a:schemeClr val="accent4">
                    <a:lumMod val="75000"/>
                  </a:schemeClr>
                </a:solidFill>
                <a:latin typeface="+mj-lt"/>
              </a:rPr>
              <a:t> </a:t>
            </a:r>
            <a:r>
              <a:rPr lang="en-US" dirty="0" err="1">
                <a:solidFill>
                  <a:schemeClr val="accent4">
                    <a:lumMod val="75000"/>
                  </a:schemeClr>
                </a:solidFill>
                <a:latin typeface="+mj-lt"/>
              </a:rPr>
              <a:t>hoạch</a:t>
            </a:r>
            <a:r>
              <a:rPr lang="en-US" dirty="0">
                <a:solidFill>
                  <a:schemeClr val="accent4">
                    <a:lumMod val="75000"/>
                  </a:schemeClr>
                </a:solidFill>
                <a:latin typeface="+mj-lt"/>
              </a:rPr>
              <a:t> </a:t>
            </a:r>
            <a:r>
              <a:rPr lang="en-US" dirty="0" err="1">
                <a:solidFill>
                  <a:schemeClr val="accent4">
                    <a:lumMod val="75000"/>
                  </a:schemeClr>
                </a:solidFill>
                <a:latin typeface="+mj-lt"/>
              </a:rPr>
              <a:t>xây</a:t>
            </a:r>
            <a:r>
              <a:rPr lang="en-US" dirty="0">
                <a:solidFill>
                  <a:schemeClr val="accent4">
                    <a:lumMod val="75000"/>
                  </a:schemeClr>
                </a:solidFill>
                <a:latin typeface="+mj-lt"/>
              </a:rPr>
              <a:t> </a:t>
            </a:r>
            <a:r>
              <a:rPr lang="en-US" dirty="0" err="1">
                <a:solidFill>
                  <a:schemeClr val="accent4">
                    <a:lumMod val="75000"/>
                  </a:schemeClr>
                </a:solidFill>
                <a:latin typeface="+mj-lt"/>
              </a:rPr>
              <a:t>dựng</a:t>
            </a:r>
            <a:r>
              <a:rPr lang="en-US" dirty="0">
                <a:solidFill>
                  <a:schemeClr val="accent4">
                    <a:lumMod val="75000"/>
                  </a:schemeClr>
                </a:solidFill>
                <a:latin typeface="+mj-lt"/>
              </a:rPr>
              <a:t>, </a:t>
            </a:r>
            <a:r>
              <a:rPr lang="en-US" dirty="0" err="1" smtClean="0">
                <a:solidFill>
                  <a:schemeClr val="accent4">
                    <a:lumMod val="75000"/>
                  </a:schemeClr>
                </a:solidFill>
                <a:latin typeface="+mj-lt"/>
              </a:rPr>
              <a:t>đô</a:t>
            </a:r>
            <a:r>
              <a:rPr lang="en-US" dirty="0" smtClean="0">
                <a:solidFill>
                  <a:schemeClr val="accent4">
                    <a:lumMod val="75000"/>
                  </a:schemeClr>
                </a:solidFill>
                <a:latin typeface="+mj-lt"/>
              </a:rPr>
              <a:t> </a:t>
            </a:r>
            <a:r>
              <a:rPr lang="en-US" dirty="0" err="1">
                <a:solidFill>
                  <a:schemeClr val="accent4">
                    <a:lumMod val="75000"/>
                  </a:schemeClr>
                </a:solidFill>
                <a:latin typeface="+mj-lt"/>
              </a:rPr>
              <a:t>thị</a:t>
            </a:r>
            <a:r>
              <a:rPr lang="en-US" dirty="0">
                <a:solidFill>
                  <a:schemeClr val="accent4">
                    <a:lumMod val="75000"/>
                  </a:schemeClr>
                </a:solidFill>
                <a:latin typeface="+mj-lt"/>
              </a:rPr>
              <a:t>; </a:t>
            </a:r>
            <a:r>
              <a:rPr lang="en-US" dirty="0" err="1">
                <a:solidFill>
                  <a:schemeClr val="accent4">
                    <a:lumMod val="75000"/>
                  </a:schemeClr>
                </a:solidFill>
                <a:latin typeface="+mj-lt"/>
              </a:rPr>
              <a:t>quy</a:t>
            </a:r>
            <a:r>
              <a:rPr lang="en-US" dirty="0">
                <a:solidFill>
                  <a:schemeClr val="accent4">
                    <a:lumMod val="75000"/>
                  </a:schemeClr>
                </a:solidFill>
                <a:latin typeface="+mj-lt"/>
              </a:rPr>
              <a:t> </a:t>
            </a:r>
            <a:r>
              <a:rPr lang="en-US" dirty="0" err="1">
                <a:solidFill>
                  <a:schemeClr val="accent4">
                    <a:lumMod val="75000"/>
                  </a:schemeClr>
                </a:solidFill>
                <a:latin typeface="+mj-lt"/>
              </a:rPr>
              <a:t>hoạch</a:t>
            </a:r>
            <a:r>
              <a:rPr lang="en-US" dirty="0">
                <a:solidFill>
                  <a:schemeClr val="accent4">
                    <a:lumMod val="75000"/>
                  </a:schemeClr>
                </a:solidFill>
                <a:latin typeface="+mj-lt"/>
              </a:rPr>
              <a:t>, </a:t>
            </a:r>
            <a:r>
              <a:rPr lang="en-US" dirty="0" err="1">
                <a:solidFill>
                  <a:schemeClr val="accent4">
                    <a:lumMod val="75000"/>
                  </a:schemeClr>
                </a:solidFill>
                <a:latin typeface="+mj-lt"/>
              </a:rPr>
              <a:t>kế</a:t>
            </a:r>
            <a:r>
              <a:rPr lang="en-US" dirty="0">
                <a:solidFill>
                  <a:schemeClr val="accent4">
                    <a:lumMod val="75000"/>
                  </a:schemeClr>
                </a:solidFill>
                <a:latin typeface="+mj-lt"/>
              </a:rPr>
              <a:t> </a:t>
            </a:r>
            <a:r>
              <a:rPr lang="en-US" dirty="0" err="1">
                <a:solidFill>
                  <a:schemeClr val="accent4">
                    <a:lumMod val="75000"/>
                  </a:schemeClr>
                </a:solidFill>
                <a:latin typeface="+mj-lt"/>
              </a:rPr>
              <a:t>hoạch</a:t>
            </a:r>
            <a:r>
              <a:rPr lang="en-US" dirty="0">
                <a:solidFill>
                  <a:schemeClr val="accent4">
                    <a:lumMod val="75000"/>
                  </a:schemeClr>
                </a:solidFill>
                <a:latin typeface="+mj-lt"/>
              </a:rPr>
              <a:t> </a:t>
            </a:r>
            <a:r>
              <a:rPr lang="en-US" dirty="0" err="1">
                <a:solidFill>
                  <a:schemeClr val="accent4">
                    <a:lumMod val="75000"/>
                  </a:schemeClr>
                </a:solidFill>
                <a:latin typeface="+mj-lt"/>
              </a:rPr>
              <a:t>sử</a:t>
            </a:r>
            <a:r>
              <a:rPr lang="en-US" dirty="0">
                <a:solidFill>
                  <a:schemeClr val="accent4">
                    <a:lumMod val="75000"/>
                  </a:schemeClr>
                </a:solidFill>
                <a:latin typeface="+mj-lt"/>
              </a:rPr>
              <a:t> </a:t>
            </a:r>
            <a:r>
              <a:rPr lang="en-US" dirty="0" err="1">
                <a:solidFill>
                  <a:schemeClr val="accent4">
                    <a:lumMod val="75000"/>
                  </a:schemeClr>
                </a:solidFill>
                <a:latin typeface="+mj-lt"/>
              </a:rPr>
              <a:t>dụng</a:t>
            </a:r>
            <a:r>
              <a:rPr lang="en-US" dirty="0">
                <a:solidFill>
                  <a:schemeClr val="accent4">
                    <a:lumMod val="75000"/>
                  </a:schemeClr>
                </a:solidFill>
                <a:latin typeface="+mj-lt"/>
              </a:rPr>
              <a:t> </a:t>
            </a:r>
            <a:r>
              <a:rPr lang="en-US" dirty="0" err="1" smtClean="0">
                <a:solidFill>
                  <a:schemeClr val="accent4">
                    <a:lumMod val="75000"/>
                  </a:schemeClr>
                </a:solidFill>
                <a:latin typeface="+mj-lt"/>
              </a:rPr>
              <a:t>đất</a:t>
            </a:r>
            <a:r>
              <a:rPr lang="en-US" dirty="0" smtClean="0">
                <a:solidFill>
                  <a:schemeClr val="accent4">
                    <a:lumMod val="75000"/>
                  </a:schemeClr>
                </a:solidFill>
                <a:latin typeface="+mj-lt"/>
              </a:rPr>
              <a:t>,…;</a:t>
            </a:r>
          </a:p>
          <a:p>
            <a:pPr marL="742894" lvl="1" indent="-285750" algn="just">
              <a:spcBef>
                <a:spcPts val="600"/>
              </a:spcBef>
              <a:buFont typeface="Arial" panose="020B0604020202020204" pitchFamily="34" charset="0"/>
              <a:buChar char="•"/>
            </a:pPr>
            <a:r>
              <a:rPr lang="vi-VN" dirty="0">
                <a:solidFill>
                  <a:schemeClr val="accent4">
                    <a:lumMod val="75000"/>
                  </a:schemeClr>
                </a:solidFill>
                <a:latin typeface="+mj-lt"/>
              </a:rPr>
              <a:t>Thông tin về dự án, hạng mục đầu tư, đấu thầu, mua sắm </a:t>
            </a:r>
            <a:r>
              <a:rPr lang="vi-VN" dirty="0" smtClean="0">
                <a:solidFill>
                  <a:schemeClr val="accent4">
                    <a:lumMod val="75000"/>
                  </a:schemeClr>
                </a:solidFill>
                <a:latin typeface="+mj-lt"/>
              </a:rPr>
              <a:t>công</a:t>
            </a:r>
            <a:r>
              <a:rPr lang="en-US" dirty="0" smtClean="0">
                <a:solidFill>
                  <a:schemeClr val="accent4">
                    <a:lumMod val="75000"/>
                  </a:schemeClr>
                </a:solidFill>
                <a:latin typeface="+mj-lt"/>
              </a:rPr>
              <a:t>;</a:t>
            </a:r>
          </a:p>
          <a:p>
            <a:pPr marL="742894" lvl="1" indent="-285750" algn="just">
              <a:spcBef>
                <a:spcPts val="600"/>
              </a:spcBef>
              <a:buFont typeface="Arial" panose="020B0604020202020204" pitchFamily="34" charset="0"/>
              <a:buChar char="•"/>
            </a:pPr>
            <a:r>
              <a:rPr lang="en-US" dirty="0" err="1">
                <a:solidFill>
                  <a:schemeClr val="accent4">
                    <a:lumMod val="75000"/>
                  </a:schemeClr>
                </a:solidFill>
                <a:latin typeface="+mj-lt"/>
              </a:rPr>
              <a:t>Thông</a:t>
            </a:r>
            <a:r>
              <a:rPr lang="en-US" dirty="0">
                <a:solidFill>
                  <a:schemeClr val="accent4">
                    <a:lumMod val="75000"/>
                  </a:schemeClr>
                </a:solidFill>
                <a:latin typeface="+mj-lt"/>
              </a:rPr>
              <a:t> tin, </a:t>
            </a:r>
            <a:r>
              <a:rPr lang="en-US" dirty="0" err="1">
                <a:solidFill>
                  <a:schemeClr val="accent4">
                    <a:lumMod val="75000"/>
                  </a:schemeClr>
                </a:solidFill>
                <a:latin typeface="+mj-lt"/>
              </a:rPr>
              <a:t>báo</a:t>
            </a:r>
            <a:r>
              <a:rPr lang="en-US" dirty="0">
                <a:solidFill>
                  <a:schemeClr val="accent4">
                    <a:lumMod val="75000"/>
                  </a:schemeClr>
                </a:solidFill>
                <a:latin typeface="+mj-lt"/>
              </a:rPr>
              <a:t> </a:t>
            </a:r>
            <a:r>
              <a:rPr lang="en-US" dirty="0" err="1">
                <a:solidFill>
                  <a:schemeClr val="accent4">
                    <a:lumMod val="75000"/>
                  </a:schemeClr>
                </a:solidFill>
                <a:latin typeface="+mj-lt"/>
              </a:rPr>
              <a:t>cáo</a:t>
            </a:r>
            <a:r>
              <a:rPr lang="en-US" dirty="0">
                <a:solidFill>
                  <a:schemeClr val="accent4">
                    <a:lumMod val="75000"/>
                  </a:schemeClr>
                </a:solidFill>
                <a:latin typeface="+mj-lt"/>
              </a:rPr>
              <a:t> </a:t>
            </a:r>
            <a:r>
              <a:rPr lang="en-US" dirty="0" err="1">
                <a:solidFill>
                  <a:schemeClr val="accent4">
                    <a:lumMod val="75000"/>
                  </a:schemeClr>
                </a:solidFill>
                <a:latin typeface="+mj-lt"/>
              </a:rPr>
              <a:t>thống</a:t>
            </a:r>
            <a:r>
              <a:rPr lang="en-US" dirty="0">
                <a:solidFill>
                  <a:schemeClr val="accent4">
                    <a:lumMod val="75000"/>
                  </a:schemeClr>
                </a:solidFill>
                <a:latin typeface="+mj-lt"/>
              </a:rPr>
              <a:t> </a:t>
            </a:r>
            <a:r>
              <a:rPr lang="en-US" dirty="0" err="1" smtClean="0">
                <a:solidFill>
                  <a:schemeClr val="accent4">
                    <a:lumMod val="75000"/>
                  </a:schemeClr>
                </a:solidFill>
                <a:latin typeface="+mj-lt"/>
              </a:rPr>
              <a:t>kê</a:t>
            </a:r>
            <a:r>
              <a:rPr lang="en-US" dirty="0" smtClean="0">
                <a:solidFill>
                  <a:schemeClr val="accent4">
                    <a:lumMod val="75000"/>
                  </a:schemeClr>
                </a:solidFill>
                <a:latin typeface="+mj-lt"/>
              </a:rPr>
              <a:t>;</a:t>
            </a:r>
          </a:p>
          <a:p>
            <a:pPr marL="742894" lvl="1" indent="-285750" algn="just">
              <a:spcBef>
                <a:spcPts val="600"/>
              </a:spcBef>
              <a:buFont typeface="Arial" panose="020B0604020202020204" pitchFamily="34" charset="0"/>
              <a:buChar char="•"/>
            </a:pPr>
            <a:r>
              <a:rPr lang="vi-VN" dirty="0">
                <a:solidFill>
                  <a:schemeClr val="accent4">
                    <a:lumMod val="75000"/>
                  </a:schemeClr>
                </a:solidFill>
                <a:latin typeface="+mj-lt"/>
              </a:rPr>
              <a:t>Kết quả các chương trình, đề tài </a:t>
            </a:r>
            <a:r>
              <a:rPr lang="en-US" dirty="0" smtClean="0">
                <a:solidFill>
                  <a:schemeClr val="accent4">
                    <a:lumMod val="75000"/>
                  </a:schemeClr>
                </a:solidFill>
                <a:latin typeface="+mj-lt"/>
              </a:rPr>
              <a:t>KHCN </a:t>
            </a:r>
            <a:r>
              <a:rPr lang="vi-VN" dirty="0" smtClean="0">
                <a:solidFill>
                  <a:schemeClr val="accent4">
                    <a:lumMod val="75000"/>
                  </a:schemeClr>
                </a:solidFill>
                <a:latin typeface="+mj-lt"/>
              </a:rPr>
              <a:t>sau </a:t>
            </a:r>
            <a:r>
              <a:rPr lang="vi-VN" dirty="0">
                <a:solidFill>
                  <a:schemeClr val="accent4">
                    <a:lumMod val="75000"/>
                  </a:schemeClr>
                </a:solidFill>
                <a:latin typeface="+mj-lt"/>
              </a:rPr>
              <a:t>khi đã được Hội đồng nghiệm </a:t>
            </a:r>
            <a:r>
              <a:rPr lang="vi-VN" dirty="0" smtClean="0">
                <a:solidFill>
                  <a:schemeClr val="accent4">
                    <a:lumMod val="75000"/>
                  </a:schemeClr>
                </a:solidFill>
                <a:latin typeface="+mj-lt"/>
              </a:rPr>
              <a:t>thu</a:t>
            </a:r>
            <a:r>
              <a:rPr lang="en-US" dirty="0" smtClean="0">
                <a:solidFill>
                  <a:schemeClr val="accent4">
                    <a:lumMod val="75000"/>
                  </a:schemeClr>
                </a:solidFill>
                <a:latin typeface="+mj-lt"/>
              </a:rPr>
              <a:t>;</a:t>
            </a:r>
          </a:p>
          <a:p>
            <a:pPr marL="742894" lvl="1" indent="-285750" algn="just">
              <a:spcBef>
                <a:spcPts val="600"/>
              </a:spcBef>
              <a:buFont typeface="Arial" panose="020B0604020202020204" pitchFamily="34" charset="0"/>
              <a:buChar char="•"/>
            </a:pPr>
            <a:r>
              <a:rPr lang="en-US" dirty="0" smtClean="0">
                <a:solidFill>
                  <a:schemeClr val="accent4">
                    <a:lumMod val="75000"/>
                  </a:schemeClr>
                </a:solidFill>
                <a:latin typeface="+mj-lt"/>
              </a:rPr>
              <a:t>….</a:t>
            </a:r>
          </a:p>
          <a:p>
            <a:pPr algn="just">
              <a:spcBef>
                <a:spcPts val="600"/>
              </a:spcBef>
            </a:pPr>
            <a:endParaRPr lang="en-US" sz="2400" dirty="0">
              <a:solidFill>
                <a:srgbClr val="0070C0"/>
              </a:solidFill>
              <a:latin typeface="+mj-lt"/>
              <a:cs typeface="Segoe UI" panose="020B0502040204020203" pitchFamily="34" charset="0"/>
            </a:endParaRPr>
          </a:p>
        </p:txBody>
      </p:sp>
      <p:pic>
        <p:nvPicPr>
          <p:cNvPr id="4" name="Picture 3"/>
          <p:cNvPicPr>
            <a:picLocks noChangeAspect="1"/>
          </p:cNvPicPr>
          <p:nvPr/>
        </p:nvPicPr>
        <p:blipFill rotWithShape="1">
          <a:blip r:embed="rId3" cstate="print"/>
          <a:srcRect l="17589" t="11905" r="35446" b="11111"/>
          <a:stretch/>
        </p:blipFill>
        <p:spPr>
          <a:xfrm>
            <a:off x="7380515" y="1578428"/>
            <a:ext cx="4245428" cy="3875315"/>
          </a:xfrm>
          <a:prstGeom prst="rect">
            <a:avLst/>
          </a:prstGeom>
        </p:spPr>
      </p:pic>
    </p:spTree>
    <p:extLst>
      <p:ext uri="{BB962C8B-B14F-4D97-AF65-F5344CB8AC3E}">
        <p14:creationId xmlns:p14="http://schemas.microsoft.com/office/powerpoint/2010/main" xmlns="" val="103133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 y="0"/>
            <a:ext cx="12192000" cy="1107996"/>
          </a:xfrm>
        </p:spPr>
        <p:txBody>
          <a:bodyPr/>
          <a:lstStyle/>
          <a:p>
            <a:r>
              <a:rPr lang="en-US" sz="2400" b="1" dirty="0" smtClean="0">
                <a:solidFill>
                  <a:schemeClr val="accent1">
                    <a:lumMod val="75000"/>
                  </a:schemeClr>
                </a:solidFill>
                <a:latin typeface="Arial" panose="020B0604020202020204" pitchFamily="34" charset="0"/>
              </a:rPr>
              <a:t>3.4. </a:t>
            </a:r>
            <a:r>
              <a:rPr lang="en-US" sz="2400" b="1" dirty="0" err="1" smtClean="0">
                <a:solidFill>
                  <a:schemeClr val="accent1">
                    <a:lumMod val="75000"/>
                  </a:schemeClr>
                </a:solidFill>
                <a:latin typeface="Arial" panose="020B0604020202020204" pitchFamily="34" charset="0"/>
              </a:rPr>
              <a:t>Mục</a:t>
            </a:r>
            <a:r>
              <a:rPr lang="en-US" sz="2400" b="1" dirty="0" smtClean="0">
                <a:solidFill>
                  <a:schemeClr val="accent1">
                    <a:lumMod val="75000"/>
                  </a:schemeClr>
                </a:solidFill>
                <a:latin typeface="Arial" panose="020B0604020202020204" pitchFamily="34" charset="0"/>
              </a:rPr>
              <a:t> </a:t>
            </a:r>
            <a:r>
              <a:rPr lang="en-US" sz="2400" b="1" dirty="0" err="1" smtClean="0">
                <a:solidFill>
                  <a:schemeClr val="accent1">
                    <a:lumMod val="75000"/>
                  </a:schemeClr>
                </a:solidFill>
                <a:latin typeface="Arial" panose="020B0604020202020204" pitchFamily="34" charset="0"/>
              </a:rPr>
              <a:t>tiêu</a:t>
            </a:r>
            <a:r>
              <a:rPr lang="en-US" sz="2400" b="1" dirty="0" smtClean="0">
                <a:solidFill>
                  <a:schemeClr val="accent1">
                    <a:lumMod val="75000"/>
                  </a:schemeClr>
                </a:solidFill>
                <a:latin typeface="Arial" panose="020B0604020202020204" pitchFamily="34" charset="0"/>
              </a:rPr>
              <a:t> 4</a:t>
            </a:r>
            <a:r>
              <a:rPr lang="vi-VN" sz="2400" b="1" dirty="0" smtClean="0">
                <a:solidFill>
                  <a:schemeClr val="accent1">
                    <a:lumMod val="75000"/>
                  </a:schemeClr>
                </a:solidFill>
                <a:latin typeface="Arial" panose="020B0604020202020204" pitchFamily="34" charset="0"/>
              </a:rPr>
              <a:t>: </a:t>
            </a:r>
            <a:r>
              <a:rPr lang="vi-VN" sz="2400" b="1" dirty="0">
                <a:solidFill>
                  <a:schemeClr val="accent1">
                    <a:lumMod val="75000"/>
                  </a:schemeClr>
                </a:solidFill>
                <a:latin typeface="Arial" panose="020B0604020202020204" pitchFamily="34" charset="0"/>
              </a:rPr>
              <a:t>Người dân, </a:t>
            </a:r>
            <a:r>
              <a:rPr lang="en-US" sz="2400" b="1" dirty="0" err="1">
                <a:solidFill>
                  <a:schemeClr val="accent1">
                    <a:lumMod val="75000"/>
                  </a:schemeClr>
                </a:solidFill>
                <a:latin typeface="Arial" panose="020B0604020202020204" pitchFamily="34" charset="0"/>
              </a:rPr>
              <a:t>d</a:t>
            </a:r>
            <a:r>
              <a:rPr lang="en-US" sz="2400" b="1" dirty="0" err="1" smtClean="0">
                <a:solidFill>
                  <a:schemeClr val="accent1">
                    <a:lumMod val="75000"/>
                  </a:schemeClr>
                </a:solidFill>
                <a:latin typeface="Arial" panose="020B0604020202020204" pitchFamily="34" charset="0"/>
              </a:rPr>
              <a:t>oanh</a:t>
            </a:r>
            <a:r>
              <a:rPr lang="en-US" sz="2400" b="1" dirty="0" smtClean="0">
                <a:solidFill>
                  <a:schemeClr val="accent1">
                    <a:lumMod val="75000"/>
                  </a:schemeClr>
                </a:solidFill>
                <a:latin typeface="Arial" panose="020B0604020202020204" pitchFamily="34" charset="0"/>
              </a:rPr>
              <a:t> </a:t>
            </a:r>
            <a:r>
              <a:rPr lang="en-US" sz="2400" b="1" dirty="0" err="1" smtClean="0">
                <a:solidFill>
                  <a:schemeClr val="accent1">
                    <a:lumMod val="75000"/>
                  </a:schemeClr>
                </a:solidFill>
                <a:latin typeface="Arial" panose="020B0604020202020204" pitchFamily="34" charset="0"/>
              </a:rPr>
              <a:t>nghiệp</a:t>
            </a:r>
            <a:r>
              <a:rPr lang="vi-VN" sz="2400" b="1" dirty="0" smtClean="0">
                <a:solidFill>
                  <a:schemeClr val="accent1">
                    <a:lumMod val="75000"/>
                  </a:schemeClr>
                </a:solidFill>
                <a:latin typeface="Arial" panose="020B0604020202020204" pitchFamily="34" charset="0"/>
              </a:rPr>
              <a:t> </a:t>
            </a:r>
            <a:r>
              <a:rPr lang="vi-VN" sz="2400" b="1" dirty="0">
                <a:solidFill>
                  <a:schemeClr val="accent1">
                    <a:lumMod val="75000"/>
                  </a:schemeClr>
                </a:solidFill>
                <a:latin typeface="Arial" panose="020B0604020202020204" pitchFamily="34" charset="0"/>
              </a:rPr>
              <a:t>tham gia vào quá trình ra quyết định </a:t>
            </a:r>
            <a:r>
              <a:rPr lang="vi-VN" sz="2400" b="1" dirty="0" smtClean="0">
                <a:solidFill>
                  <a:schemeClr val="accent1">
                    <a:lumMod val="75000"/>
                  </a:schemeClr>
                </a:solidFill>
                <a:latin typeface="Arial" panose="020B0604020202020204" pitchFamily="34" charset="0"/>
              </a:rPr>
              <a:t>và </a:t>
            </a:r>
            <a:r>
              <a:rPr lang="vi-VN" sz="2400" b="1" dirty="0">
                <a:solidFill>
                  <a:schemeClr val="accent1">
                    <a:lumMod val="75000"/>
                  </a:schemeClr>
                </a:solidFill>
                <a:latin typeface="Arial" panose="020B0604020202020204" pitchFamily="34" charset="0"/>
              </a:rPr>
              <a:t>xây dựng văn bản, cơ chế, </a:t>
            </a:r>
            <a:r>
              <a:rPr lang="vi-VN" sz="2400" b="1" dirty="0" smtClean="0">
                <a:solidFill>
                  <a:schemeClr val="accent1">
                    <a:lumMod val="75000"/>
                  </a:schemeClr>
                </a:solidFill>
                <a:latin typeface="Arial" panose="020B0604020202020204" pitchFamily="34" charset="0"/>
              </a:rPr>
              <a:t>chính </a:t>
            </a:r>
            <a:r>
              <a:rPr lang="vi-VN" sz="2400" b="1" dirty="0">
                <a:solidFill>
                  <a:schemeClr val="accent1">
                    <a:lumMod val="75000"/>
                  </a:schemeClr>
                </a:solidFill>
                <a:latin typeface="Arial" panose="020B0604020202020204" pitchFamily="34" charset="0"/>
              </a:rPr>
              <a:t>sách của Chính phủ </a:t>
            </a:r>
          </a:p>
        </p:txBody>
      </p:sp>
      <p:sp>
        <p:nvSpPr>
          <p:cNvPr id="3" name="Rectangle 2"/>
          <p:cNvSpPr/>
          <p:nvPr/>
        </p:nvSpPr>
        <p:spPr>
          <a:xfrm>
            <a:off x="1066801" y="2423732"/>
            <a:ext cx="10058400" cy="307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dirty="0">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100% </a:t>
            </a:r>
            <a:r>
              <a:rPr lang="en-US" sz="2400" dirty="0" err="1">
                <a:solidFill>
                  <a:srgbClr val="FF0000"/>
                </a:solidFill>
                <a:latin typeface="Arial" panose="020B0604020202020204" pitchFamily="34" charset="0"/>
                <a:cs typeface="Arial" panose="020B0604020202020204" pitchFamily="34" charset="0"/>
              </a:rPr>
              <a:t>các</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dự</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thảo</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chính</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sách</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được</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đăng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tải</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trên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Cổng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thông</a:t>
            </a:r>
            <a:r>
              <a:rPr lang="en-US" sz="2400" dirty="0">
                <a:solidFill>
                  <a:srgbClr val="0070C0"/>
                </a:solidFill>
                <a:latin typeface="Arial" panose="020B0604020202020204" pitchFamily="34" charset="0"/>
                <a:cs typeface="Arial" panose="020B0604020202020204" pitchFamily="34" charset="0"/>
              </a:rPr>
              <a:t> tin </a:t>
            </a:r>
            <a:r>
              <a:rPr lang="en-US" sz="2400" dirty="0" err="1">
                <a:solidFill>
                  <a:srgbClr val="0070C0"/>
                </a:solidFill>
                <a:latin typeface="Arial" panose="020B0604020202020204" pitchFamily="34" charset="0"/>
                <a:cs typeface="Arial" panose="020B0604020202020204" pitchFamily="34" charset="0"/>
              </a:rPr>
              <a:t>điện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tử</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của</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cơ</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quan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nhà</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nước</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r>
              <a:rPr lang="en-US" sz="2400" dirty="0" smtClean="0">
                <a:solidFill>
                  <a:srgbClr val="FF0000"/>
                </a:solidFill>
                <a:latin typeface="Arial" panose="020B0604020202020204" pitchFamily="34" charset="0"/>
                <a:cs typeface="Arial" panose="020B0604020202020204" pitchFamily="34" charset="0"/>
              </a:rPr>
              <a:t>Ý </a:t>
            </a:r>
            <a:r>
              <a:rPr lang="en-US" sz="2400" dirty="0" err="1" smtClean="0">
                <a:solidFill>
                  <a:srgbClr val="FF0000"/>
                </a:solidFill>
                <a:latin typeface="Arial" panose="020B0604020202020204" pitchFamily="34" charset="0"/>
                <a:cs typeface="Arial" panose="020B0604020202020204" pitchFamily="34" charset="0"/>
              </a:rPr>
              <a:t>kiến</a:t>
            </a:r>
            <a:r>
              <a:rPr lang="en-US" sz="2400" dirty="0" smtClean="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góp</a:t>
            </a:r>
            <a:r>
              <a:rPr lang="en-US" sz="2400" dirty="0">
                <a:solidFill>
                  <a:srgbClr val="FF0000"/>
                </a:solidFill>
                <a:latin typeface="Arial" panose="020B0604020202020204" pitchFamily="34" charset="0"/>
                <a:cs typeface="Arial" panose="020B0604020202020204" pitchFamily="34" charset="0"/>
              </a:rPr>
              <a:t> ý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của</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tổ</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chức</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nhân</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được</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công</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khai</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trên</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Cổng</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thông</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tin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điện</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en-US" sz="2400" dirty="0" err="1">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tử</a:t>
            </a:r>
            <a:r>
              <a:rPr lang="en-US" sz="240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t>
            </a:r>
            <a:endParaRPr lang="en-US" sz="2400" dirty="0">
              <a:solidFill>
                <a:srgbClr val="0070C0"/>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dirty="0" err="1" smtClean="0">
                <a:solidFill>
                  <a:srgbClr val="FF0000"/>
                </a:solidFill>
                <a:latin typeface="Arial" panose="020B0604020202020204" pitchFamily="34" charset="0"/>
                <a:cs typeface="Arial" panose="020B0604020202020204" pitchFamily="34" charset="0"/>
              </a:rPr>
              <a:t>Bản</a:t>
            </a:r>
            <a:r>
              <a:rPr lang="en-US" sz="2400" dirty="0" smtClean="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giải</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trình</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tiếp</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thu</a:t>
            </a:r>
            <a:r>
              <a:rPr lang="en-US" sz="2400" dirty="0">
                <a:solidFill>
                  <a:srgbClr val="FF0000"/>
                </a:solidFill>
                <a:latin typeface="Arial" panose="020B0604020202020204" pitchFamily="34" charset="0"/>
                <a:cs typeface="Arial" panose="020B0604020202020204" pitchFamily="34" charset="0"/>
              </a:rPr>
              <a:t> </a:t>
            </a:r>
            <a:r>
              <a:rPr lang="en-US" sz="2400" dirty="0">
                <a:solidFill>
                  <a:srgbClr val="0070C0"/>
                </a:solidFill>
                <a:latin typeface="Arial" panose="020B0604020202020204" pitchFamily="34" charset="0"/>
                <a:cs typeface="Arial" panose="020B0604020202020204" pitchFamily="34" charset="0"/>
              </a:rPr>
              <a:t>ý </a:t>
            </a:r>
            <a:r>
              <a:rPr lang="en-US" sz="2400" dirty="0" err="1">
                <a:solidFill>
                  <a:srgbClr val="0070C0"/>
                </a:solidFill>
                <a:latin typeface="Arial" panose="020B0604020202020204" pitchFamily="34" charset="0"/>
                <a:cs typeface="Arial" panose="020B0604020202020204" pitchFamily="34" charset="0"/>
              </a:rPr>
              <a:t>kiến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góp</a:t>
            </a:r>
            <a:r>
              <a:rPr lang="en-US" sz="2400" dirty="0">
                <a:solidFill>
                  <a:srgbClr val="0070C0"/>
                </a:solidFill>
                <a:latin typeface="Arial" panose="020B0604020202020204" pitchFamily="34" charset="0"/>
                <a:cs typeface="Arial" panose="020B0604020202020204" pitchFamily="34" charset="0"/>
              </a:rPr>
              <a:t> ý </a:t>
            </a:r>
            <a:r>
              <a:rPr lang="en-US" sz="2400" dirty="0" err="1">
                <a:solidFill>
                  <a:srgbClr val="0070C0"/>
                </a:solidFill>
                <a:latin typeface="Arial" panose="020B0604020202020204" pitchFamily="34" charset="0"/>
                <a:cs typeface="Arial" panose="020B0604020202020204" pitchFamily="34" charset="0"/>
              </a:rPr>
              <a:t>được</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công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khai</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trên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Cổng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thông</a:t>
            </a:r>
            <a:r>
              <a:rPr lang="en-US" sz="2400" dirty="0">
                <a:solidFill>
                  <a:srgbClr val="0070C0"/>
                </a:solidFill>
                <a:latin typeface="Arial" panose="020B0604020202020204" pitchFamily="34" charset="0"/>
                <a:cs typeface="Arial" panose="020B0604020202020204" pitchFamily="34" charset="0"/>
              </a:rPr>
              <a:t> tin </a:t>
            </a:r>
            <a:r>
              <a:rPr lang="en-US" sz="2400" dirty="0" err="1">
                <a:solidFill>
                  <a:srgbClr val="0070C0"/>
                </a:solidFill>
                <a:latin typeface="Arial" panose="020B0604020202020204" pitchFamily="34" charset="0"/>
                <a:cs typeface="Arial" panose="020B0604020202020204" pitchFamily="34" charset="0"/>
              </a:rPr>
              <a:t>điện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tử</a:t>
            </a:r>
            <a:r>
              <a:rPr lang="en-US" sz="2400" dirty="0">
                <a:solidFill>
                  <a:srgbClr val="0070C0"/>
                </a:solidFill>
                <a:latin typeface="Arial" panose="020B0604020202020204" pitchFamily="34" charset="0"/>
                <a:cs typeface="Arial" panose="020B0604020202020204" pitchFamily="34" charset="0"/>
              </a:rPr>
              <a:t>.</a:t>
            </a:r>
          </a:p>
        </p:txBody>
      </p:sp>
      <p:sp>
        <p:nvSpPr>
          <p:cNvPr id="4" name="Rectangle 3"/>
          <p:cNvSpPr/>
          <p:nvPr/>
        </p:nvSpPr>
        <p:spPr>
          <a:xfrm>
            <a:off x="1066801" y="1869734"/>
            <a:ext cx="1871025" cy="553998"/>
          </a:xfrm>
          <a:prstGeom prst="rect">
            <a:avLst/>
          </a:prstGeom>
        </p:spPr>
        <p:txBody>
          <a:bodyPr wrap="none">
            <a:spAutoFit/>
          </a:bodyPr>
          <a:lstStyle/>
          <a:p>
            <a:pPr algn="just"/>
            <a:r>
              <a:rPr lang="en-US" sz="3000" b="1" i="1" dirty="0" err="1">
                <a:solidFill>
                  <a:srgbClr val="FF0000"/>
                </a:solidFill>
                <a:latin typeface="Arial" panose="020B0604020202020204" pitchFamily="34" charset="0"/>
                <a:cs typeface="Arial" panose="020B0604020202020204" pitchFamily="34" charset="0"/>
              </a:rPr>
              <a:t>Đến</a:t>
            </a:r>
            <a:r>
              <a:rPr lang="en-US" sz="3000" b="1" i="1" dirty="0">
                <a:solidFill>
                  <a:srgbClr val="FF0000"/>
                </a:solidFill>
                <a:latin typeface="Arial" panose="020B0604020202020204" pitchFamily="34" charset="0"/>
                <a:cs typeface="Arial" panose="020B0604020202020204" pitchFamily="34" charset="0"/>
              </a:rPr>
              <a:t> </a:t>
            </a:r>
            <a:r>
              <a:rPr lang="en-US" sz="3000" b="1" i="1" dirty="0" smtClean="0">
                <a:solidFill>
                  <a:srgbClr val="FF0000"/>
                </a:solidFill>
                <a:latin typeface="Arial" panose="020B0604020202020204" pitchFamily="34" charset="0"/>
                <a:cs typeface="Arial" panose="020B0604020202020204" pitchFamily="34" charset="0"/>
              </a:rPr>
              <a:t>2020</a:t>
            </a:r>
            <a:endParaRPr lang="en-US" sz="3000" b="1"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11571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4">
            <a:extLst>
              <a:ext uri="{FF2B5EF4-FFF2-40B4-BE49-F238E27FC236}">
                <a16:creationId xmlns:a16="http://schemas.microsoft.com/office/drawing/2014/main" xmlns="" id="{4C4E4351-3005-4AD4-AE0F-779F2DFF1E47}"/>
              </a:ext>
            </a:extLst>
          </p:cNvPr>
          <p:cNvSpPr/>
          <p:nvPr/>
        </p:nvSpPr>
        <p:spPr>
          <a:xfrm flipH="1">
            <a:off x="4418965" y="2412300"/>
            <a:ext cx="1944900" cy="155658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pPr algn="ctr"/>
            <a:r>
              <a:rPr lang="en-US" sz="3200" b="1" dirty="0" smtClean="0">
                <a:solidFill>
                  <a:schemeClr val="bg1"/>
                </a:solidFill>
              </a:rPr>
              <a:t>2020</a:t>
            </a:r>
            <a:endParaRPr lang="en-US" sz="3200" b="1" dirty="0">
              <a:solidFill>
                <a:schemeClr val="bg1"/>
              </a:solidFill>
            </a:endParaRPr>
          </a:p>
        </p:txBody>
      </p:sp>
      <p:cxnSp>
        <p:nvCxnSpPr>
          <p:cNvPr id="22" name="Straight Connector 21">
            <a:extLst>
              <a:ext uri="{FF2B5EF4-FFF2-40B4-BE49-F238E27FC236}">
                <a16:creationId xmlns:a16="http://schemas.microsoft.com/office/drawing/2014/main" xmlns="" id="{C1074C65-F3DF-4063-B704-263954B9D92F}"/>
              </a:ext>
            </a:extLst>
          </p:cNvPr>
          <p:cNvCxnSpPr>
            <a:cxnSpLocks/>
          </p:cNvCxnSpPr>
          <p:nvPr/>
        </p:nvCxnSpPr>
        <p:spPr>
          <a:xfrm flipH="1" flipV="1">
            <a:off x="4277143" y="1702912"/>
            <a:ext cx="8528" cy="3029175"/>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37713" y="2432669"/>
            <a:ext cx="3283380" cy="3539430"/>
          </a:xfrm>
          <a:prstGeom prst="rect">
            <a:avLst/>
          </a:prstGeom>
          <a:noFill/>
        </p:spPr>
        <p:txBody>
          <a:bodyPr wrap="square" rtlCol="0">
            <a:spAutoFit/>
          </a:bodyPr>
          <a:lstStyle/>
          <a:p>
            <a:pPr algn="just"/>
            <a:r>
              <a:rPr lang="en-US" sz="2400" b="1" dirty="0">
                <a:solidFill>
                  <a:schemeClr val="accent1">
                    <a:lumMod val="75000"/>
                  </a:schemeClr>
                </a:solidFill>
                <a:latin typeface="+mj-lt"/>
                <a:cs typeface="Times New Roman" panose="02020603050405020304" pitchFamily="18" charset="0"/>
              </a:rPr>
              <a:t>Top 5 ASEAN </a:t>
            </a:r>
            <a:r>
              <a:rPr lang="en-US" sz="2400" b="1" dirty="0" err="1">
                <a:solidFill>
                  <a:schemeClr val="accent1">
                    <a:lumMod val="75000"/>
                  </a:schemeClr>
                </a:solidFill>
                <a:latin typeface="+mj-lt"/>
                <a:cs typeface="Times New Roman" panose="02020603050405020304" pitchFamily="18" charset="0"/>
              </a:rPr>
              <a:t>về</a:t>
            </a:r>
            <a:r>
              <a:rPr lang="en-US" sz="2400" b="1" dirty="0">
                <a:solidFill>
                  <a:schemeClr val="accent1">
                    <a:lumMod val="75000"/>
                  </a:schemeClr>
                </a:solidFill>
                <a:latin typeface="+mj-lt"/>
                <a:cs typeface="Times New Roman" panose="02020603050405020304" pitchFamily="18" charset="0"/>
              </a:rPr>
              <a:t> </a:t>
            </a:r>
            <a:r>
              <a:rPr lang="en-US" sz="2400" b="1" dirty="0" err="1">
                <a:solidFill>
                  <a:schemeClr val="accent1">
                    <a:lumMod val="75000"/>
                  </a:schemeClr>
                </a:solidFill>
                <a:latin typeface="+mj-lt"/>
                <a:cs typeface="Times New Roman" panose="02020603050405020304" pitchFamily="18" charset="0"/>
              </a:rPr>
              <a:t>phát</a:t>
            </a:r>
            <a:r>
              <a:rPr lang="en-US" sz="2400" b="1" dirty="0">
                <a:solidFill>
                  <a:schemeClr val="accent1">
                    <a:lumMod val="75000"/>
                  </a:schemeClr>
                </a:solidFill>
                <a:latin typeface="+mj-lt"/>
                <a:cs typeface="Times New Roman" panose="02020603050405020304" pitchFamily="18" charset="0"/>
              </a:rPr>
              <a:t> </a:t>
            </a:r>
            <a:r>
              <a:rPr lang="en-US" sz="2400" b="1" dirty="0" err="1">
                <a:solidFill>
                  <a:schemeClr val="accent1">
                    <a:lumMod val="75000"/>
                  </a:schemeClr>
                </a:solidFill>
                <a:latin typeface="+mj-lt"/>
                <a:cs typeface="Times New Roman" panose="02020603050405020304" pitchFamily="18" charset="0"/>
              </a:rPr>
              <a:t>triển</a:t>
            </a:r>
            <a:r>
              <a:rPr lang="en-US" sz="2400" b="1" dirty="0">
                <a:solidFill>
                  <a:schemeClr val="accent1">
                    <a:lumMod val="75000"/>
                  </a:schemeClr>
                </a:solidFill>
                <a:latin typeface="+mj-lt"/>
                <a:cs typeface="Times New Roman" panose="02020603050405020304" pitchFamily="18" charset="0"/>
              </a:rPr>
              <a:t> </a:t>
            </a:r>
            <a:r>
              <a:rPr lang="en-US" sz="2400" b="1" dirty="0" smtClean="0">
                <a:solidFill>
                  <a:schemeClr val="accent1">
                    <a:lumMod val="75000"/>
                  </a:schemeClr>
                </a:solidFill>
                <a:latin typeface="+mj-lt"/>
                <a:cs typeface="Times New Roman" panose="02020603050405020304" pitchFamily="18" charset="0"/>
              </a:rPr>
              <a:t>CPĐT </a:t>
            </a:r>
            <a:r>
              <a:rPr lang="en-US" sz="2400" b="1" dirty="0" err="1" smtClean="0">
                <a:solidFill>
                  <a:schemeClr val="accent1">
                    <a:lumMod val="75000"/>
                  </a:schemeClr>
                </a:solidFill>
                <a:latin typeface="+mj-lt"/>
                <a:cs typeface="Times New Roman" panose="02020603050405020304" pitchFamily="18" charset="0"/>
              </a:rPr>
              <a:t>theo</a:t>
            </a:r>
            <a:r>
              <a:rPr lang="en-US" sz="2400" b="1" dirty="0" smtClean="0">
                <a:solidFill>
                  <a:schemeClr val="accent1">
                    <a:lumMod val="75000"/>
                  </a:schemeClr>
                </a:solidFill>
                <a:latin typeface="+mj-lt"/>
                <a:cs typeface="Times New Roman" panose="02020603050405020304" pitchFamily="18" charset="0"/>
              </a:rPr>
              <a:t> </a:t>
            </a:r>
            <a:r>
              <a:rPr lang="en-US" sz="2400" b="1" dirty="0" err="1" smtClean="0">
                <a:solidFill>
                  <a:schemeClr val="accent1">
                    <a:lumMod val="75000"/>
                  </a:schemeClr>
                </a:solidFill>
                <a:latin typeface="+mj-lt"/>
                <a:cs typeface="Times New Roman" panose="02020603050405020304" pitchFamily="18" charset="0"/>
              </a:rPr>
              <a:t>đánh</a:t>
            </a:r>
            <a:r>
              <a:rPr lang="en-US" sz="2400" b="1" dirty="0" smtClean="0">
                <a:solidFill>
                  <a:schemeClr val="accent1">
                    <a:lumMod val="75000"/>
                  </a:schemeClr>
                </a:solidFill>
                <a:latin typeface="+mj-lt"/>
                <a:cs typeface="Times New Roman" panose="02020603050405020304" pitchFamily="18" charset="0"/>
              </a:rPr>
              <a:t> </a:t>
            </a:r>
            <a:r>
              <a:rPr lang="en-US" sz="2400" b="1" dirty="0" err="1" smtClean="0">
                <a:solidFill>
                  <a:schemeClr val="accent1">
                    <a:lumMod val="75000"/>
                  </a:schemeClr>
                </a:solidFill>
                <a:latin typeface="+mj-lt"/>
                <a:cs typeface="Times New Roman" panose="02020603050405020304" pitchFamily="18" charset="0"/>
              </a:rPr>
              <a:t>giá</a:t>
            </a:r>
            <a:r>
              <a:rPr lang="en-US" sz="2400" b="1" dirty="0" smtClean="0">
                <a:solidFill>
                  <a:schemeClr val="accent1">
                    <a:lumMod val="75000"/>
                  </a:schemeClr>
                </a:solidFill>
                <a:latin typeface="+mj-lt"/>
                <a:cs typeface="Times New Roman" panose="02020603050405020304" pitchFamily="18" charset="0"/>
              </a:rPr>
              <a:t> </a:t>
            </a:r>
            <a:r>
              <a:rPr lang="en-US" sz="2400" b="1" dirty="0" err="1" smtClean="0">
                <a:solidFill>
                  <a:schemeClr val="accent1">
                    <a:lumMod val="75000"/>
                  </a:schemeClr>
                </a:solidFill>
                <a:latin typeface="+mj-lt"/>
                <a:cs typeface="Times New Roman" panose="02020603050405020304" pitchFamily="18" charset="0"/>
              </a:rPr>
              <a:t>của</a:t>
            </a:r>
            <a:r>
              <a:rPr lang="en-US" sz="2400" b="1" dirty="0" smtClean="0">
                <a:solidFill>
                  <a:schemeClr val="accent1">
                    <a:lumMod val="75000"/>
                  </a:schemeClr>
                </a:solidFill>
                <a:latin typeface="+mj-lt"/>
                <a:cs typeface="Times New Roman" panose="02020603050405020304" pitchFamily="18" charset="0"/>
              </a:rPr>
              <a:t> LHQ</a:t>
            </a:r>
            <a:r>
              <a:rPr lang="en-US" sz="2400" b="1" dirty="0">
                <a:solidFill>
                  <a:schemeClr val="accent1">
                    <a:lumMod val="75000"/>
                  </a:schemeClr>
                </a:solidFill>
                <a:latin typeface="+mj-lt"/>
                <a:cs typeface="Times New Roman" panose="02020603050405020304" pitchFamily="18" charset="0"/>
              </a:rPr>
              <a:t> </a:t>
            </a:r>
            <a:r>
              <a:rPr lang="en-US" sz="2400" b="1" dirty="0" smtClean="0">
                <a:solidFill>
                  <a:schemeClr val="accent1">
                    <a:lumMod val="75000"/>
                  </a:schemeClr>
                </a:solidFill>
                <a:latin typeface="+mj-lt"/>
                <a:cs typeface="Times New Roman" panose="02020603050405020304" pitchFamily="18" charset="0"/>
              </a:rPr>
              <a:t>(EGDI) </a:t>
            </a:r>
            <a:r>
              <a:rPr lang="en-US" sz="2400" b="1" dirty="0" err="1" smtClean="0">
                <a:solidFill>
                  <a:schemeClr val="accent1">
                    <a:lumMod val="75000"/>
                  </a:schemeClr>
                </a:solidFill>
                <a:latin typeface="+mj-lt"/>
                <a:cs typeface="Times New Roman" panose="02020603050405020304" pitchFamily="18" charset="0"/>
              </a:rPr>
              <a:t>bao</a:t>
            </a:r>
            <a:r>
              <a:rPr lang="en-US" sz="2400" b="1" dirty="0" smtClean="0">
                <a:solidFill>
                  <a:schemeClr val="accent1">
                    <a:lumMod val="75000"/>
                  </a:schemeClr>
                </a:solidFill>
                <a:latin typeface="+mj-lt"/>
                <a:cs typeface="Times New Roman" panose="02020603050405020304" pitchFamily="18" charset="0"/>
              </a:rPr>
              <a:t> </a:t>
            </a:r>
            <a:r>
              <a:rPr lang="en-US" sz="2400" b="1" dirty="0" err="1" smtClean="0">
                <a:solidFill>
                  <a:schemeClr val="accent1">
                    <a:lumMod val="75000"/>
                  </a:schemeClr>
                </a:solidFill>
                <a:latin typeface="+mj-lt"/>
                <a:cs typeface="Times New Roman" panose="02020603050405020304" pitchFamily="18" charset="0"/>
              </a:rPr>
              <a:t>gồm</a:t>
            </a:r>
            <a:r>
              <a:rPr lang="en-US" sz="2400" b="1" dirty="0" smtClean="0">
                <a:solidFill>
                  <a:schemeClr val="accent1">
                    <a:lumMod val="75000"/>
                  </a:schemeClr>
                </a:solidFill>
                <a:latin typeface="+mj-lt"/>
                <a:cs typeface="Times New Roman" panose="02020603050405020304" pitchFamily="18" charset="0"/>
              </a:rPr>
              <a:t> 3 </a:t>
            </a:r>
            <a:r>
              <a:rPr lang="en-US" sz="2400" b="1" dirty="0" err="1" smtClean="0">
                <a:solidFill>
                  <a:schemeClr val="accent1">
                    <a:lumMod val="75000"/>
                  </a:schemeClr>
                </a:solidFill>
                <a:latin typeface="+mj-lt"/>
                <a:cs typeface="Times New Roman" panose="02020603050405020304" pitchFamily="18" charset="0"/>
              </a:rPr>
              <a:t>Nhóm</a:t>
            </a:r>
            <a:r>
              <a:rPr lang="en-US" sz="2400" b="1" dirty="0" smtClean="0">
                <a:solidFill>
                  <a:schemeClr val="accent1">
                    <a:lumMod val="75000"/>
                  </a:schemeClr>
                </a:solidFill>
                <a:latin typeface="+mj-lt"/>
                <a:cs typeface="Times New Roman" panose="02020603050405020304" pitchFamily="18" charset="0"/>
              </a:rPr>
              <a:t> </a:t>
            </a:r>
            <a:r>
              <a:rPr lang="en-US" sz="2400" b="1" dirty="0" err="1" smtClean="0">
                <a:solidFill>
                  <a:schemeClr val="accent1">
                    <a:lumMod val="75000"/>
                  </a:schemeClr>
                </a:solidFill>
                <a:latin typeface="+mj-lt"/>
                <a:cs typeface="Times New Roman" panose="02020603050405020304" pitchFamily="18" charset="0"/>
              </a:rPr>
              <a:t>chỉ</a:t>
            </a:r>
            <a:r>
              <a:rPr lang="en-US" sz="2400" b="1" dirty="0" smtClean="0">
                <a:solidFill>
                  <a:schemeClr val="accent1">
                    <a:lumMod val="75000"/>
                  </a:schemeClr>
                </a:solidFill>
                <a:latin typeface="+mj-lt"/>
                <a:cs typeface="Times New Roman" panose="02020603050405020304" pitchFamily="18" charset="0"/>
              </a:rPr>
              <a:t> </a:t>
            </a:r>
            <a:r>
              <a:rPr lang="en-US" sz="2400" b="1" dirty="0" err="1" smtClean="0">
                <a:solidFill>
                  <a:schemeClr val="accent1">
                    <a:lumMod val="75000"/>
                  </a:schemeClr>
                </a:solidFill>
                <a:latin typeface="+mj-lt"/>
                <a:cs typeface="Times New Roman" panose="02020603050405020304" pitchFamily="18" charset="0"/>
              </a:rPr>
              <a:t>số</a:t>
            </a:r>
            <a:r>
              <a:rPr lang="en-US" sz="2400" b="1" dirty="0" smtClean="0">
                <a:solidFill>
                  <a:schemeClr val="accent1">
                    <a:lumMod val="75000"/>
                  </a:schemeClr>
                </a:solidFill>
                <a:latin typeface="+mj-lt"/>
                <a:cs typeface="Times New Roman" panose="02020603050405020304" pitchFamily="18" charset="0"/>
              </a:rPr>
              <a:t>:</a:t>
            </a:r>
          </a:p>
          <a:p>
            <a:pPr marL="342900" indent="-342900" algn="just">
              <a:buFontTx/>
              <a:buChar char="-"/>
            </a:pPr>
            <a:r>
              <a:rPr lang="en-US" sz="2000" dirty="0" err="1" smtClean="0">
                <a:solidFill>
                  <a:srgbClr val="FF0000"/>
                </a:solidFill>
                <a:latin typeface="+mj-lt"/>
                <a:cs typeface="Times New Roman" panose="02020603050405020304" pitchFamily="18" charset="0"/>
              </a:rPr>
              <a:t>Cung</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cấp</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thông</a:t>
            </a:r>
            <a:r>
              <a:rPr lang="en-US" sz="2000" dirty="0" smtClean="0">
                <a:solidFill>
                  <a:srgbClr val="FF0000"/>
                </a:solidFill>
                <a:latin typeface="+mj-lt"/>
                <a:cs typeface="Times New Roman" panose="02020603050405020304" pitchFamily="18" charset="0"/>
              </a:rPr>
              <a:t> tin </a:t>
            </a:r>
            <a:r>
              <a:rPr lang="en-US" sz="2000" dirty="0" err="1" smtClean="0">
                <a:solidFill>
                  <a:srgbClr val="FF0000"/>
                </a:solidFill>
                <a:latin typeface="+mj-lt"/>
                <a:cs typeface="Times New Roman" panose="02020603050405020304" pitchFamily="18" charset="0"/>
              </a:rPr>
              <a:t>và</a:t>
            </a:r>
            <a:r>
              <a:rPr lang="en-US" sz="2000" dirty="0" smtClean="0">
                <a:solidFill>
                  <a:srgbClr val="FF0000"/>
                </a:solidFill>
                <a:latin typeface="+mj-lt"/>
                <a:cs typeface="Times New Roman" panose="02020603050405020304" pitchFamily="18" charset="0"/>
              </a:rPr>
              <a:t> DVCTT (OSI)</a:t>
            </a:r>
          </a:p>
          <a:p>
            <a:pPr marL="342900" indent="-342900" algn="just">
              <a:buFontTx/>
              <a:buChar char="-"/>
            </a:pPr>
            <a:r>
              <a:rPr lang="en-US" sz="2000" dirty="0" err="1" smtClean="0">
                <a:solidFill>
                  <a:srgbClr val="FF0000"/>
                </a:solidFill>
                <a:latin typeface="+mj-lt"/>
                <a:cs typeface="Times New Roman" panose="02020603050405020304" pitchFamily="18" charset="0"/>
              </a:rPr>
              <a:t>Hạ</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tầng</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viễn</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thông</a:t>
            </a:r>
            <a:r>
              <a:rPr lang="en-US" sz="2000" dirty="0" smtClean="0">
                <a:solidFill>
                  <a:srgbClr val="FF0000"/>
                </a:solidFill>
                <a:latin typeface="+mj-lt"/>
                <a:cs typeface="Times New Roman" panose="02020603050405020304" pitchFamily="18" charset="0"/>
              </a:rPr>
              <a:t> (TII)</a:t>
            </a:r>
          </a:p>
          <a:p>
            <a:pPr marL="342900" indent="-342900" algn="just">
              <a:buFontTx/>
              <a:buChar char="-"/>
            </a:pPr>
            <a:r>
              <a:rPr lang="en-US" sz="2000" dirty="0" err="1" smtClean="0">
                <a:solidFill>
                  <a:srgbClr val="FF0000"/>
                </a:solidFill>
                <a:latin typeface="+mj-lt"/>
                <a:cs typeface="Times New Roman" panose="02020603050405020304" pitchFamily="18" charset="0"/>
              </a:rPr>
              <a:t>Nguồn</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nhân</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lực</a:t>
            </a:r>
            <a:r>
              <a:rPr lang="en-US" sz="2000" dirty="0" smtClean="0">
                <a:solidFill>
                  <a:srgbClr val="FF0000"/>
                </a:solidFill>
                <a:latin typeface="+mj-lt"/>
                <a:cs typeface="Times New Roman" panose="02020603050405020304" pitchFamily="18" charset="0"/>
              </a:rPr>
              <a:t> (HCI)</a:t>
            </a:r>
          </a:p>
          <a:p>
            <a:pPr algn="just"/>
            <a:endParaRPr lang="en-US" sz="2400" b="1" dirty="0" smtClean="0">
              <a:solidFill>
                <a:schemeClr val="accent1">
                  <a:lumMod val="75000"/>
                </a:schemeClr>
              </a:solidFill>
              <a:latin typeface="+mj-lt"/>
              <a:cs typeface="Times New Roman" panose="02020603050405020304" pitchFamily="18" charset="0"/>
            </a:endParaRPr>
          </a:p>
        </p:txBody>
      </p:sp>
      <p:sp>
        <p:nvSpPr>
          <p:cNvPr id="59" name="Graphic 4">
            <a:extLst>
              <a:ext uri="{FF2B5EF4-FFF2-40B4-BE49-F238E27FC236}">
                <a16:creationId xmlns:a16="http://schemas.microsoft.com/office/drawing/2014/main" xmlns="" id="{4C4E4351-3005-4AD4-AE0F-779F2DFF1E47}"/>
              </a:ext>
            </a:extLst>
          </p:cNvPr>
          <p:cNvSpPr/>
          <p:nvPr/>
        </p:nvSpPr>
        <p:spPr>
          <a:xfrm flipH="1">
            <a:off x="6363865" y="2399222"/>
            <a:ext cx="1944900" cy="155658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4">
              <a:lumMod val="75000"/>
            </a:schemeClr>
          </a:solidFill>
          <a:ln w="9525" cap="flat">
            <a:noFill/>
            <a:prstDash val="solid"/>
            <a:miter/>
          </a:ln>
        </p:spPr>
        <p:txBody>
          <a:bodyPr rtlCol="0" anchor="ctr"/>
          <a:lstStyle/>
          <a:p>
            <a:pPr algn="ctr"/>
            <a:r>
              <a:rPr lang="en-US" sz="3200" b="1" dirty="0" smtClean="0"/>
              <a:t>2025</a:t>
            </a:r>
            <a:endParaRPr lang="en-US" sz="3200" b="1" dirty="0"/>
          </a:p>
        </p:txBody>
      </p:sp>
      <p:cxnSp>
        <p:nvCxnSpPr>
          <p:cNvPr id="61" name="Straight Connector 60">
            <a:extLst>
              <a:ext uri="{FF2B5EF4-FFF2-40B4-BE49-F238E27FC236}">
                <a16:creationId xmlns:a16="http://schemas.microsoft.com/office/drawing/2014/main" xmlns="" id="{C1074C65-F3DF-4063-B704-263954B9D92F}"/>
              </a:ext>
            </a:extLst>
          </p:cNvPr>
          <p:cNvCxnSpPr>
            <a:cxnSpLocks/>
          </p:cNvCxnSpPr>
          <p:nvPr/>
        </p:nvCxnSpPr>
        <p:spPr>
          <a:xfrm flipH="1" flipV="1">
            <a:off x="8391855" y="1720430"/>
            <a:ext cx="8528" cy="3029175"/>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980632" y="2346754"/>
            <a:ext cx="2768518" cy="1569660"/>
          </a:xfrm>
          <a:prstGeom prst="rect">
            <a:avLst/>
          </a:prstGeom>
          <a:noFill/>
        </p:spPr>
        <p:txBody>
          <a:bodyPr wrap="square" rtlCol="0">
            <a:spAutoFit/>
          </a:bodyPr>
          <a:lstStyle/>
          <a:p>
            <a:pPr algn="just"/>
            <a:r>
              <a:rPr lang="en-US" sz="2400" b="1" dirty="0">
                <a:solidFill>
                  <a:schemeClr val="accent4">
                    <a:lumMod val="75000"/>
                  </a:schemeClr>
                </a:solidFill>
                <a:latin typeface="+mj-lt"/>
                <a:cs typeface="Times New Roman" panose="02020603050405020304" pitchFamily="18" charset="0"/>
              </a:rPr>
              <a:t>Top 4 ASEAN </a:t>
            </a:r>
            <a:r>
              <a:rPr lang="en-US" sz="2400" b="1" dirty="0" err="1">
                <a:solidFill>
                  <a:schemeClr val="accent4">
                    <a:lumMod val="75000"/>
                  </a:schemeClr>
                </a:solidFill>
                <a:latin typeface="+mj-lt"/>
                <a:cs typeface="Times New Roman" panose="02020603050405020304" pitchFamily="18" charset="0"/>
              </a:rPr>
              <a:t>về</a:t>
            </a:r>
            <a:r>
              <a:rPr lang="en-US" sz="2400" b="1" dirty="0">
                <a:solidFill>
                  <a:schemeClr val="accent4">
                    <a:lumMod val="75000"/>
                  </a:schemeClr>
                </a:solidFill>
                <a:latin typeface="+mj-lt"/>
                <a:cs typeface="Times New Roman" panose="02020603050405020304" pitchFamily="18" charset="0"/>
              </a:rPr>
              <a:t> </a:t>
            </a:r>
            <a:r>
              <a:rPr lang="en-US" sz="2400" b="1" dirty="0" err="1">
                <a:solidFill>
                  <a:schemeClr val="accent4">
                    <a:lumMod val="75000"/>
                  </a:schemeClr>
                </a:solidFill>
                <a:latin typeface="+mj-lt"/>
                <a:cs typeface="Times New Roman" panose="02020603050405020304" pitchFamily="18" charset="0"/>
              </a:rPr>
              <a:t>phát</a:t>
            </a:r>
            <a:r>
              <a:rPr lang="en-US" sz="2400" b="1" dirty="0">
                <a:solidFill>
                  <a:schemeClr val="accent4">
                    <a:lumMod val="75000"/>
                  </a:schemeClr>
                </a:solidFill>
                <a:latin typeface="+mj-lt"/>
                <a:cs typeface="Times New Roman" panose="02020603050405020304" pitchFamily="18" charset="0"/>
              </a:rPr>
              <a:t> </a:t>
            </a:r>
            <a:r>
              <a:rPr lang="en-US" sz="2400" b="1" dirty="0" err="1">
                <a:solidFill>
                  <a:schemeClr val="accent4">
                    <a:lumMod val="75000"/>
                  </a:schemeClr>
                </a:solidFill>
                <a:latin typeface="+mj-lt"/>
                <a:cs typeface="Times New Roman" panose="02020603050405020304" pitchFamily="18" charset="0"/>
              </a:rPr>
              <a:t>triển</a:t>
            </a:r>
            <a:r>
              <a:rPr lang="en-US" sz="2400" b="1" dirty="0">
                <a:solidFill>
                  <a:schemeClr val="accent4">
                    <a:lumMod val="75000"/>
                  </a:schemeClr>
                </a:solidFill>
                <a:latin typeface="+mj-lt"/>
                <a:cs typeface="Times New Roman" panose="02020603050405020304" pitchFamily="18" charset="0"/>
              </a:rPr>
              <a:t> </a:t>
            </a:r>
            <a:r>
              <a:rPr lang="en-US" sz="2400" b="1" dirty="0" smtClean="0">
                <a:solidFill>
                  <a:schemeClr val="accent4">
                    <a:lumMod val="75000"/>
                  </a:schemeClr>
                </a:solidFill>
                <a:latin typeface="+mj-lt"/>
                <a:cs typeface="Times New Roman" panose="02020603050405020304" pitchFamily="18" charset="0"/>
              </a:rPr>
              <a:t>CPĐT </a:t>
            </a:r>
            <a:r>
              <a:rPr lang="en-US" sz="2400" b="1" dirty="0" err="1">
                <a:solidFill>
                  <a:schemeClr val="accent4">
                    <a:lumMod val="75000"/>
                  </a:schemeClr>
                </a:solidFill>
                <a:cs typeface="Times New Roman" panose="02020603050405020304" pitchFamily="18" charset="0"/>
              </a:rPr>
              <a:t>theo</a:t>
            </a:r>
            <a:r>
              <a:rPr lang="en-US" sz="2400" b="1" dirty="0">
                <a:solidFill>
                  <a:schemeClr val="accent4">
                    <a:lumMod val="75000"/>
                  </a:schemeClr>
                </a:solidFill>
                <a:cs typeface="Times New Roman" panose="02020603050405020304" pitchFamily="18" charset="0"/>
              </a:rPr>
              <a:t> </a:t>
            </a:r>
            <a:r>
              <a:rPr lang="en-US" sz="2400" b="1" dirty="0" err="1">
                <a:solidFill>
                  <a:schemeClr val="accent4">
                    <a:lumMod val="75000"/>
                  </a:schemeClr>
                </a:solidFill>
                <a:cs typeface="Times New Roman" panose="02020603050405020304" pitchFamily="18" charset="0"/>
              </a:rPr>
              <a:t>đánh</a:t>
            </a:r>
            <a:r>
              <a:rPr lang="en-US" sz="2400" b="1" dirty="0">
                <a:solidFill>
                  <a:schemeClr val="accent4">
                    <a:lumMod val="75000"/>
                  </a:schemeClr>
                </a:solidFill>
                <a:cs typeface="Times New Roman" panose="02020603050405020304" pitchFamily="18" charset="0"/>
              </a:rPr>
              <a:t> </a:t>
            </a:r>
            <a:r>
              <a:rPr lang="en-US" sz="2400" b="1" dirty="0" err="1">
                <a:solidFill>
                  <a:schemeClr val="accent4">
                    <a:lumMod val="75000"/>
                  </a:schemeClr>
                </a:solidFill>
                <a:cs typeface="Times New Roman" panose="02020603050405020304" pitchFamily="18" charset="0"/>
              </a:rPr>
              <a:t>giá</a:t>
            </a:r>
            <a:r>
              <a:rPr lang="en-US" sz="2400" b="1" dirty="0">
                <a:solidFill>
                  <a:schemeClr val="accent4">
                    <a:lumMod val="75000"/>
                  </a:schemeClr>
                </a:solidFill>
                <a:cs typeface="Times New Roman" panose="02020603050405020304" pitchFamily="18" charset="0"/>
              </a:rPr>
              <a:t> </a:t>
            </a:r>
            <a:r>
              <a:rPr lang="en-US" sz="2400" b="1" dirty="0" err="1">
                <a:solidFill>
                  <a:schemeClr val="accent4">
                    <a:lumMod val="75000"/>
                  </a:schemeClr>
                </a:solidFill>
                <a:cs typeface="Times New Roman" panose="02020603050405020304" pitchFamily="18" charset="0"/>
              </a:rPr>
              <a:t>của</a:t>
            </a:r>
            <a:r>
              <a:rPr lang="en-US" sz="2400" b="1" dirty="0">
                <a:solidFill>
                  <a:schemeClr val="accent4">
                    <a:lumMod val="75000"/>
                  </a:schemeClr>
                </a:solidFill>
                <a:cs typeface="Times New Roman" panose="02020603050405020304" pitchFamily="18" charset="0"/>
              </a:rPr>
              <a:t> </a:t>
            </a:r>
            <a:r>
              <a:rPr lang="en-US" sz="2400" b="1" dirty="0" smtClean="0">
                <a:solidFill>
                  <a:schemeClr val="accent4">
                    <a:lumMod val="75000"/>
                  </a:schemeClr>
                </a:solidFill>
                <a:cs typeface="Times New Roman" panose="02020603050405020304" pitchFamily="18" charset="0"/>
              </a:rPr>
              <a:t>LHQ (EGDI)</a:t>
            </a:r>
            <a:endParaRPr lang="en-US" sz="2400" b="1" dirty="0">
              <a:solidFill>
                <a:schemeClr val="accent3">
                  <a:lumMod val="75000"/>
                </a:schemeClr>
              </a:solidFill>
              <a:latin typeface="+mj-lt"/>
              <a:cs typeface="Times New Roman" panose="02020603050405020304" pitchFamily="18" charset="0"/>
            </a:endParaRPr>
          </a:p>
        </p:txBody>
      </p:sp>
      <p:sp>
        <p:nvSpPr>
          <p:cNvPr id="21" name="Text Placeholder 1"/>
          <p:cNvSpPr txBox="1">
            <a:spLocks/>
          </p:cNvSpPr>
          <p:nvPr/>
        </p:nvSpPr>
        <p:spPr>
          <a:xfrm>
            <a:off x="567322" y="253650"/>
            <a:ext cx="10631620" cy="792605"/>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solidFill>
                  <a:schemeClr val="accent3">
                    <a:lumMod val="75000"/>
                  </a:schemeClr>
                </a:solidFill>
                <a:latin typeface="+mj-lt"/>
                <a:cs typeface="Times New Roman" panose="02020603050405020304" pitchFamily="18" charset="0"/>
              </a:rPr>
              <a:t>3.5. </a:t>
            </a:r>
            <a:r>
              <a:rPr lang="en-US" b="1" dirty="0" err="1" smtClean="0">
                <a:solidFill>
                  <a:schemeClr val="accent3">
                    <a:lumMod val="75000"/>
                  </a:schemeClr>
                </a:solidFill>
                <a:latin typeface="+mj-lt"/>
                <a:cs typeface="Times New Roman" panose="02020603050405020304" pitchFamily="18" charset="0"/>
              </a:rPr>
              <a:t>Mục</a:t>
            </a:r>
            <a:r>
              <a:rPr lang="en-US" b="1" dirty="0" smtClean="0">
                <a:solidFill>
                  <a:schemeClr val="accent3">
                    <a:lumMod val="75000"/>
                  </a:schemeClr>
                </a:solidFill>
                <a:latin typeface="+mj-lt"/>
                <a:cs typeface="Times New Roman" panose="02020603050405020304" pitchFamily="18" charset="0"/>
              </a:rPr>
              <a:t> </a:t>
            </a:r>
            <a:r>
              <a:rPr lang="en-US" b="1" dirty="0" err="1" smtClean="0">
                <a:solidFill>
                  <a:schemeClr val="accent3">
                    <a:lumMod val="75000"/>
                  </a:schemeClr>
                </a:solidFill>
                <a:latin typeface="+mj-lt"/>
                <a:cs typeface="Times New Roman" panose="02020603050405020304" pitchFamily="18" charset="0"/>
              </a:rPr>
              <a:t>tiêu</a:t>
            </a:r>
            <a:r>
              <a:rPr lang="en-US" b="1" dirty="0" smtClean="0">
                <a:solidFill>
                  <a:schemeClr val="accent3">
                    <a:lumMod val="75000"/>
                  </a:schemeClr>
                </a:solidFill>
                <a:latin typeface="+mj-lt"/>
                <a:cs typeface="Times New Roman" panose="02020603050405020304" pitchFamily="18" charset="0"/>
              </a:rPr>
              <a:t> 5: </a:t>
            </a:r>
            <a:r>
              <a:rPr lang="en-US" b="1" dirty="0" err="1" smtClean="0">
                <a:solidFill>
                  <a:schemeClr val="accent3">
                    <a:lumMod val="75000"/>
                  </a:schemeClr>
                </a:solidFill>
                <a:latin typeface="+mj-lt"/>
                <a:cs typeface="Times New Roman" panose="02020603050405020304" pitchFamily="18" charset="0"/>
              </a:rPr>
              <a:t>Quản</a:t>
            </a:r>
            <a:r>
              <a:rPr lang="en-US" b="1" dirty="0" smtClean="0">
                <a:solidFill>
                  <a:schemeClr val="accent3">
                    <a:lumMod val="75000"/>
                  </a:schemeClr>
                </a:solidFill>
                <a:latin typeface="+mj-lt"/>
                <a:cs typeface="Times New Roman" panose="02020603050405020304" pitchFamily="18" charset="0"/>
              </a:rPr>
              <a:t> </a:t>
            </a:r>
            <a:r>
              <a:rPr lang="en-US" b="1" dirty="0" err="1" smtClean="0">
                <a:solidFill>
                  <a:schemeClr val="accent3">
                    <a:lumMod val="75000"/>
                  </a:schemeClr>
                </a:solidFill>
                <a:latin typeface="+mj-lt"/>
                <a:cs typeface="Times New Roman" panose="02020603050405020304" pitchFamily="18" charset="0"/>
              </a:rPr>
              <a:t>trị</a:t>
            </a:r>
            <a:r>
              <a:rPr lang="en-US" b="1" dirty="0" smtClean="0">
                <a:solidFill>
                  <a:schemeClr val="accent3">
                    <a:lumMod val="75000"/>
                  </a:schemeClr>
                </a:solidFill>
                <a:latin typeface="+mj-lt"/>
                <a:cs typeface="Times New Roman" panose="02020603050405020304" pitchFamily="18" charset="0"/>
              </a:rPr>
              <a:t> </a:t>
            </a:r>
            <a:r>
              <a:rPr lang="en-US" b="1" dirty="0" err="1" smtClean="0">
                <a:solidFill>
                  <a:schemeClr val="accent3">
                    <a:lumMod val="75000"/>
                  </a:schemeClr>
                </a:solidFill>
                <a:latin typeface="+mj-lt"/>
                <a:cs typeface="Times New Roman" panose="02020603050405020304" pitchFamily="18" charset="0"/>
              </a:rPr>
              <a:t>Chính</a:t>
            </a:r>
            <a:r>
              <a:rPr lang="en-US" b="1" dirty="0" smtClean="0">
                <a:solidFill>
                  <a:schemeClr val="accent3">
                    <a:lumMod val="75000"/>
                  </a:schemeClr>
                </a:solidFill>
                <a:latin typeface="+mj-lt"/>
                <a:cs typeface="Times New Roman" panose="02020603050405020304" pitchFamily="18" charset="0"/>
              </a:rPr>
              <a:t> </a:t>
            </a:r>
            <a:r>
              <a:rPr lang="en-US" b="1" dirty="0" err="1" smtClean="0">
                <a:solidFill>
                  <a:schemeClr val="accent3">
                    <a:lumMod val="75000"/>
                  </a:schemeClr>
                </a:solidFill>
                <a:latin typeface="+mj-lt"/>
                <a:cs typeface="Times New Roman" panose="02020603050405020304" pitchFamily="18" charset="0"/>
              </a:rPr>
              <a:t>phủ</a:t>
            </a:r>
            <a:r>
              <a:rPr lang="en-US" b="1" dirty="0" smtClean="0">
                <a:solidFill>
                  <a:schemeClr val="accent3">
                    <a:lumMod val="75000"/>
                  </a:schemeClr>
                </a:solidFill>
                <a:latin typeface="+mj-lt"/>
                <a:cs typeface="Times New Roman" panose="02020603050405020304" pitchFamily="18" charset="0"/>
              </a:rPr>
              <a:t> </a:t>
            </a:r>
            <a:r>
              <a:rPr lang="en-US" b="1" dirty="0" err="1" smtClean="0">
                <a:solidFill>
                  <a:schemeClr val="accent3">
                    <a:lumMod val="75000"/>
                  </a:schemeClr>
                </a:solidFill>
                <a:latin typeface="+mj-lt"/>
                <a:cs typeface="Times New Roman" panose="02020603050405020304" pitchFamily="18" charset="0"/>
              </a:rPr>
              <a:t>theo</a:t>
            </a:r>
            <a:r>
              <a:rPr lang="en-US" b="1" dirty="0" smtClean="0">
                <a:solidFill>
                  <a:schemeClr val="accent3">
                    <a:lumMod val="75000"/>
                  </a:schemeClr>
                </a:solidFill>
                <a:latin typeface="+mj-lt"/>
                <a:cs typeface="Times New Roman" panose="02020603050405020304" pitchFamily="18" charset="0"/>
              </a:rPr>
              <a:t> </a:t>
            </a:r>
            <a:r>
              <a:rPr lang="en-US" b="1" dirty="0" err="1" smtClean="0">
                <a:solidFill>
                  <a:schemeClr val="accent3">
                    <a:lumMod val="75000"/>
                  </a:schemeClr>
                </a:solidFill>
                <a:latin typeface="+mj-lt"/>
                <a:cs typeface="Times New Roman" panose="02020603050405020304" pitchFamily="18" charset="0"/>
              </a:rPr>
              <a:t>tiêu</a:t>
            </a:r>
            <a:r>
              <a:rPr lang="en-US" b="1" dirty="0" smtClean="0">
                <a:solidFill>
                  <a:schemeClr val="accent3">
                    <a:lumMod val="75000"/>
                  </a:schemeClr>
                </a:solidFill>
                <a:latin typeface="+mj-lt"/>
                <a:cs typeface="Times New Roman" panose="02020603050405020304" pitchFamily="18" charset="0"/>
              </a:rPr>
              <a:t> </a:t>
            </a:r>
            <a:r>
              <a:rPr lang="en-US" b="1" dirty="0" err="1" smtClean="0">
                <a:solidFill>
                  <a:schemeClr val="accent3">
                    <a:lumMod val="75000"/>
                  </a:schemeClr>
                </a:solidFill>
                <a:latin typeface="+mj-lt"/>
                <a:cs typeface="Times New Roman" panose="02020603050405020304" pitchFamily="18" charset="0"/>
              </a:rPr>
              <a:t>chuẩn</a:t>
            </a:r>
            <a:r>
              <a:rPr lang="en-US" b="1" dirty="0" smtClean="0">
                <a:solidFill>
                  <a:schemeClr val="accent3">
                    <a:lumMod val="75000"/>
                  </a:schemeClr>
                </a:solidFill>
                <a:latin typeface="+mj-lt"/>
                <a:cs typeface="Times New Roman" panose="02020603050405020304" pitchFamily="18" charset="0"/>
              </a:rPr>
              <a:t> </a:t>
            </a:r>
            <a:r>
              <a:rPr lang="en-US" b="1" dirty="0" err="1" smtClean="0">
                <a:solidFill>
                  <a:schemeClr val="accent3">
                    <a:lumMod val="75000"/>
                  </a:schemeClr>
                </a:solidFill>
                <a:latin typeface="+mj-lt"/>
                <a:cs typeface="Times New Roman" panose="02020603050405020304" pitchFamily="18" charset="0"/>
              </a:rPr>
              <a:t>quốc</a:t>
            </a:r>
            <a:r>
              <a:rPr lang="en-US" b="1" dirty="0" smtClean="0">
                <a:solidFill>
                  <a:schemeClr val="accent3">
                    <a:lumMod val="75000"/>
                  </a:schemeClr>
                </a:solidFill>
                <a:latin typeface="+mj-lt"/>
                <a:cs typeface="Times New Roman" panose="02020603050405020304" pitchFamily="18" charset="0"/>
              </a:rPr>
              <a:t> </a:t>
            </a:r>
            <a:r>
              <a:rPr lang="en-US" b="1" dirty="0" err="1" smtClean="0">
                <a:solidFill>
                  <a:schemeClr val="accent3">
                    <a:lumMod val="75000"/>
                  </a:schemeClr>
                </a:solidFill>
                <a:latin typeface="+mj-lt"/>
                <a:cs typeface="Times New Roman" panose="02020603050405020304" pitchFamily="18" charset="0"/>
              </a:rPr>
              <a:t>tế</a:t>
            </a:r>
            <a:endParaRPr lang="en-US" b="1" dirty="0">
              <a:solidFill>
                <a:schemeClr val="accent3">
                  <a:lumMod val="75000"/>
                </a:schemeClr>
              </a:solidFill>
              <a:latin typeface="+mj-lt"/>
              <a:cs typeface="Times New Roman" panose="02020603050405020304" pitchFamily="18" charset="0"/>
            </a:endParaRPr>
          </a:p>
        </p:txBody>
      </p:sp>
      <p:cxnSp>
        <p:nvCxnSpPr>
          <p:cNvPr id="23" name="Straight Connector 22">
            <a:extLst>
              <a:ext uri="{FF2B5EF4-FFF2-40B4-BE49-F238E27FC236}">
                <a16:creationId xmlns:a16="http://schemas.microsoft.com/office/drawing/2014/main" xmlns="" id="{C1074C65-F3DF-4063-B704-263954B9D92F}"/>
              </a:ext>
            </a:extLst>
          </p:cNvPr>
          <p:cNvCxnSpPr>
            <a:cxnSpLocks/>
          </p:cNvCxnSpPr>
          <p:nvPr/>
        </p:nvCxnSpPr>
        <p:spPr>
          <a:xfrm flipV="1">
            <a:off x="8398724" y="3141416"/>
            <a:ext cx="513082" cy="631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C1074C65-F3DF-4063-B704-263954B9D92F}"/>
              </a:ext>
            </a:extLst>
          </p:cNvPr>
          <p:cNvCxnSpPr>
            <a:cxnSpLocks/>
          </p:cNvCxnSpPr>
          <p:nvPr/>
        </p:nvCxnSpPr>
        <p:spPr>
          <a:xfrm flipV="1">
            <a:off x="3767554" y="3141416"/>
            <a:ext cx="513082" cy="631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752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B672B744-7974-44FE-BCD3-DC09F852508F}"/>
              </a:ext>
            </a:extLst>
          </p:cNvPr>
          <p:cNvSpPr txBox="1"/>
          <p:nvPr/>
        </p:nvSpPr>
        <p:spPr>
          <a:xfrm>
            <a:off x="503104" y="3522211"/>
            <a:ext cx="3725114" cy="1920526"/>
          </a:xfrm>
          <a:prstGeom prst="rect">
            <a:avLst/>
          </a:prstGeom>
          <a:noFill/>
        </p:spPr>
        <p:txBody>
          <a:bodyPr wrap="square" rtlCol="0">
            <a:spAutoFit/>
          </a:bodyPr>
          <a:lstStyle/>
          <a:p>
            <a:pPr algn="ctr">
              <a:lnSpc>
                <a:spcPct val="110000"/>
              </a:lnSpc>
            </a:pPr>
            <a:r>
              <a:rPr lang="vi-VN" altLang="ko-KR" b="1">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Tăng cường khả năng giám sát, đánh giá đầu tư; đảm bảo triển khai ứng dụng CNTT đồng bộ, hạn chế trùng lặp, tiết kiệm chi phí, thời gian triển khai của CQNN;</a:t>
            </a:r>
          </a:p>
        </p:txBody>
      </p:sp>
      <p:sp>
        <p:nvSpPr>
          <p:cNvPr id="9" name="TextBox 8">
            <a:extLst>
              <a:ext uri="{FF2B5EF4-FFF2-40B4-BE49-F238E27FC236}">
                <a16:creationId xmlns:a16="http://schemas.microsoft.com/office/drawing/2014/main" xmlns="" id="{084AFF18-8D81-469F-A2B6-D9F8D261CFB9}"/>
              </a:ext>
            </a:extLst>
          </p:cNvPr>
          <p:cNvSpPr txBox="1"/>
          <p:nvPr/>
        </p:nvSpPr>
        <p:spPr>
          <a:xfrm>
            <a:off x="7741031" y="1194353"/>
            <a:ext cx="3818924" cy="1287212"/>
          </a:xfrm>
          <a:prstGeom prst="rect">
            <a:avLst/>
          </a:prstGeom>
          <a:noFill/>
        </p:spPr>
        <p:txBody>
          <a:bodyPr wrap="square" rtlCol="0">
            <a:spAutoFit/>
          </a:bodyPr>
          <a:lstStyle/>
          <a:p>
            <a:pPr algn="ctr">
              <a:lnSpc>
                <a:spcPct val="110000"/>
              </a:lnSpc>
            </a:pPr>
            <a:r>
              <a:rPr lang="en-US" altLang="ko-KR" b="1">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Nâng cao tính linh hoạt khi xây dựng, triển khai các thành phần, hệ thống thông tin theo điều kiện thực tế;</a:t>
            </a:r>
          </a:p>
        </p:txBody>
      </p:sp>
      <p:pic>
        <p:nvPicPr>
          <p:cNvPr id="21" name="Picture Placeholder 20" descr="A picture containing person, indoor&#10;&#10;Description automatically generated">
            <a:extLst>
              <a:ext uri="{FF2B5EF4-FFF2-40B4-BE49-F238E27FC236}">
                <a16:creationId xmlns:a16="http://schemas.microsoft.com/office/drawing/2014/main" xmlns="" id="{3303CC8B-88BA-A24C-AFA9-A906D93A0839}"/>
              </a:ext>
            </a:extLst>
          </p:cNvPr>
          <p:cNvPicPr>
            <a:picLocks noGrp="1" noChangeAspect="1"/>
          </p:cNvPicPr>
          <p:nvPr>
            <p:ph type="pic" sz="quarter" idx="11"/>
          </p:nvPr>
        </p:nvPicPr>
        <p:blipFill>
          <a:blip r:embed="rId2" cstate="print">
            <a:extLst>
              <a:ext uri="{28A0092B-C50C-407E-A947-70E740481C1C}">
                <a14:useLocalDpi xmlns="" xmlns:a14="http://schemas.microsoft.com/office/drawing/2010/main" val="0"/>
              </a:ext>
            </a:extLst>
          </a:blip>
          <a:srcRect l="22944" r="22944"/>
          <a:stretch>
            <a:fillRect/>
          </a:stretch>
        </p:blipFill>
        <p:spPr>
          <a:xfrm>
            <a:off x="4367877" y="1847157"/>
            <a:ext cx="3090999" cy="3081425"/>
          </a:xfrm>
        </p:spPr>
      </p:pic>
      <p:sp>
        <p:nvSpPr>
          <p:cNvPr id="19" name="TextBox 18">
            <a:extLst>
              <a:ext uri="{FF2B5EF4-FFF2-40B4-BE49-F238E27FC236}">
                <a16:creationId xmlns:a16="http://schemas.microsoft.com/office/drawing/2014/main" xmlns="" id="{084AFF18-8D81-469F-A2B6-D9F8D261CFB9}"/>
              </a:ext>
            </a:extLst>
          </p:cNvPr>
          <p:cNvSpPr txBox="1"/>
          <p:nvPr/>
        </p:nvSpPr>
        <p:spPr>
          <a:xfrm>
            <a:off x="613723" y="1229999"/>
            <a:ext cx="3754154" cy="1287212"/>
          </a:xfrm>
          <a:prstGeom prst="rect">
            <a:avLst/>
          </a:prstGeom>
          <a:noFill/>
        </p:spPr>
        <p:txBody>
          <a:bodyPr wrap="square" rtlCol="0">
            <a:spAutoFit/>
          </a:bodyPr>
          <a:lstStyle/>
          <a:p>
            <a:pPr algn="ctr">
              <a:lnSpc>
                <a:spcPct val="110000"/>
              </a:lnSpc>
            </a:pPr>
            <a:r>
              <a:rPr lang="vi-VN" altLang="ko-KR" b="1">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Tăng cường khả năng kết nối liên thông, tích hợp, chia sẻ, sử dụng lại thông tin, cơ sở hạ tầng thông tin</a:t>
            </a:r>
            <a:endParaRPr lang="vi-VN" altLang="ko-KR" b="1" dirty="0">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xmlns="" id="{084AFF18-8D81-469F-A2B6-D9F8D261CFB9}"/>
              </a:ext>
            </a:extLst>
          </p:cNvPr>
          <p:cNvSpPr txBox="1"/>
          <p:nvPr/>
        </p:nvSpPr>
        <p:spPr>
          <a:xfrm>
            <a:off x="7741031" y="3522211"/>
            <a:ext cx="4069724" cy="1311128"/>
          </a:xfrm>
          <a:prstGeom prst="rect">
            <a:avLst/>
          </a:prstGeom>
          <a:noFill/>
        </p:spPr>
        <p:txBody>
          <a:bodyPr wrap="square" rtlCol="0">
            <a:spAutoFit/>
          </a:bodyPr>
          <a:lstStyle/>
          <a:p>
            <a:pPr algn="ctr">
              <a:lnSpc>
                <a:spcPct val="110000"/>
              </a:lnSpc>
            </a:pPr>
            <a:r>
              <a:rPr lang="vi-VN" altLang="ko-KR" b="1">
                <a:solidFill>
                  <a:schemeClr val="accent1">
                    <a:lumMod val="75000"/>
                  </a:schemeClr>
                </a:solidFill>
                <a:latin typeface="Segoe UI" panose="020B0502040204020203" pitchFamily="34" charset="0"/>
                <a:ea typeface="Segoe UI Emoji" panose="020B0502040204020203" pitchFamily="34" charset="0"/>
                <a:cs typeface="Segoe UI" panose="020B0502040204020203" pitchFamily="34" charset="0"/>
              </a:rPr>
              <a:t>Tạo cơ sở xác định các thành phần, hệ thống CNTT cần xây dựng và lộ trình, trách nhiệm triển khai CPĐT tại Việt Nam.</a:t>
            </a:r>
          </a:p>
        </p:txBody>
      </p:sp>
      <p:sp>
        <p:nvSpPr>
          <p:cNvPr id="16" name="Text Placeholder 1"/>
          <p:cNvSpPr txBox="1">
            <a:spLocks/>
          </p:cNvSpPr>
          <p:nvPr/>
        </p:nvSpPr>
        <p:spPr>
          <a:xfrm>
            <a:off x="0" y="190153"/>
            <a:ext cx="12192000" cy="651555"/>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accent3">
                    <a:lumMod val="75000"/>
                  </a:schemeClr>
                </a:solidFill>
                <a:cs typeface="Times New Roman" panose="02020603050405020304" pitchFamily="18" charset="0"/>
              </a:rPr>
              <a:t>I</a:t>
            </a:r>
            <a:r>
              <a:rPr lang="en-US" sz="3600" b="1" smtClean="0">
                <a:solidFill>
                  <a:schemeClr val="accent3">
                    <a:lumMod val="75000"/>
                  </a:schemeClr>
                </a:solidFill>
                <a:cs typeface="Times New Roman" panose="02020603050405020304" pitchFamily="18" charset="0"/>
              </a:rPr>
              <a:t>. SỰ CẦN THIẾT CỦA KHUNG KIẾN TRÚC CPĐT </a:t>
            </a:r>
            <a:endParaRPr lang="en-US" sz="3600" b="1" dirty="0">
              <a:solidFill>
                <a:schemeClr val="accent3">
                  <a:lumMod val="75000"/>
                </a:schemeClr>
              </a:solidFill>
              <a:cs typeface="Times New Roman" panose="02020603050405020304" pitchFamily="18" charset="0"/>
            </a:endParaRPr>
          </a:p>
        </p:txBody>
      </p:sp>
    </p:spTree>
    <p:extLst>
      <p:ext uri="{BB962C8B-B14F-4D97-AF65-F5344CB8AC3E}">
        <p14:creationId xmlns="" xmlns:p14="http://schemas.microsoft.com/office/powerpoint/2010/main" val="1258429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rc 38">
            <a:extLst>
              <a:ext uri="{FF2B5EF4-FFF2-40B4-BE49-F238E27FC236}">
                <a16:creationId xmlns="" xmlns:a16="http://schemas.microsoft.com/office/drawing/2014/main" id="{7E0A2826-8662-4C5F-8ECD-9228A0FA4B39}"/>
              </a:ext>
            </a:extLst>
          </p:cNvPr>
          <p:cNvSpPr/>
          <p:nvPr/>
        </p:nvSpPr>
        <p:spPr>
          <a:xfrm flipH="1">
            <a:off x="8413143" y="1592831"/>
            <a:ext cx="3833485"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b="1">
              <a:latin typeface="+mj-lt"/>
            </a:endParaRPr>
          </a:p>
        </p:txBody>
      </p:sp>
      <p:sp>
        <p:nvSpPr>
          <p:cNvPr id="45"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54629" y="54937"/>
            <a:ext cx="12191999" cy="905207"/>
          </a:xfrm>
          <a:prstGeom prst="rect">
            <a:avLst/>
          </a:prstGeom>
        </p:spPr>
        <p:txBody>
          <a:bodyPr/>
          <a:lstStyle/>
          <a:p>
            <a:r>
              <a:rPr lang="en-US" sz="3600" b="1" dirty="0" smtClean="0">
                <a:solidFill>
                  <a:schemeClr val="accent3">
                    <a:lumMod val="75000"/>
                  </a:schemeClr>
                </a:solidFill>
                <a:cs typeface="Segoe UI" panose="020B0502040204020203" pitchFamily="34" charset="0"/>
              </a:rPr>
              <a:t>4. NGUYÊN TẮC</a:t>
            </a:r>
            <a:endParaRPr lang="en-US" sz="3600" b="1" dirty="0">
              <a:solidFill>
                <a:schemeClr val="accent3">
                  <a:lumMod val="75000"/>
                </a:schemeClr>
              </a:solidFill>
              <a:cs typeface="Segoe UI" panose="020B0502040204020203" pitchFamily="34" charset="0"/>
            </a:endParaRPr>
          </a:p>
        </p:txBody>
      </p:sp>
      <p:sp>
        <p:nvSpPr>
          <p:cNvPr id="57" name="TextBox 56">
            <a:extLst>
              <a:ext uri="{FF2B5EF4-FFF2-40B4-BE49-F238E27FC236}">
                <a16:creationId xmlns="" xmlns:a16="http://schemas.microsoft.com/office/drawing/2014/main" id="{FF5DE792-2DAC-4024-9B67-8954E60A0994}"/>
              </a:ext>
            </a:extLst>
          </p:cNvPr>
          <p:cNvSpPr txBox="1"/>
          <p:nvPr/>
        </p:nvSpPr>
        <p:spPr>
          <a:xfrm flipH="1">
            <a:off x="2518139" y="1794518"/>
            <a:ext cx="4997140" cy="461665"/>
          </a:xfrm>
          <a:prstGeom prst="rect">
            <a:avLst/>
          </a:prstGeom>
          <a:noFill/>
        </p:spPr>
        <p:txBody>
          <a:bodyPr wrap="square" rtlCol="0">
            <a:spAutoFit/>
          </a:bodyPr>
          <a:lstStyle/>
          <a:p>
            <a:r>
              <a:rPr lang="vi-VN" sz="2400" b="1" dirty="0">
                <a:solidFill>
                  <a:schemeClr val="accent3">
                    <a:lumMod val="75000"/>
                  </a:schemeClr>
                </a:solidFill>
                <a:latin typeface="+mj-lt"/>
                <a:cs typeface="Times New Roman" panose="02020603050405020304" pitchFamily="18" charset="0"/>
              </a:rPr>
              <a:t>Bảo đảm tương thích liên thông</a:t>
            </a:r>
            <a:endParaRPr lang="en-US" sz="2400" b="1" dirty="0">
              <a:solidFill>
                <a:schemeClr val="accent3">
                  <a:lumMod val="75000"/>
                </a:schemeClr>
              </a:solidFill>
              <a:latin typeface="+mj-lt"/>
              <a:cs typeface="Times New Roman" panose="02020603050405020304" pitchFamily="18" charset="0"/>
            </a:endParaRPr>
          </a:p>
        </p:txBody>
      </p:sp>
      <p:sp>
        <p:nvSpPr>
          <p:cNvPr id="40" name="TextBox 39">
            <a:extLst>
              <a:ext uri="{FF2B5EF4-FFF2-40B4-BE49-F238E27FC236}">
                <a16:creationId xmlns="" xmlns:a16="http://schemas.microsoft.com/office/drawing/2014/main" id="{ED321883-5769-6F40-9B5B-6215A318BFAD}"/>
              </a:ext>
            </a:extLst>
          </p:cNvPr>
          <p:cNvSpPr txBox="1"/>
          <p:nvPr/>
        </p:nvSpPr>
        <p:spPr>
          <a:xfrm flipH="1">
            <a:off x="2576721" y="4882791"/>
            <a:ext cx="4803219" cy="461665"/>
          </a:xfrm>
          <a:prstGeom prst="rect">
            <a:avLst/>
          </a:prstGeom>
          <a:noFill/>
        </p:spPr>
        <p:txBody>
          <a:bodyPr wrap="square" rtlCol="0">
            <a:spAutoFit/>
          </a:bodyPr>
          <a:lstStyle/>
          <a:p>
            <a:r>
              <a:rPr lang="en-US" sz="2400" b="1" dirty="0" err="1">
                <a:solidFill>
                  <a:schemeClr val="accent3">
                    <a:lumMod val="75000"/>
                  </a:schemeClr>
                </a:solidFill>
                <a:latin typeface="+mj-lt"/>
                <a:cs typeface="Times New Roman" panose="02020603050405020304" pitchFamily="18" charset="0"/>
              </a:rPr>
              <a:t>Bảo</a:t>
            </a:r>
            <a:r>
              <a:rPr lang="en-US" sz="2400" b="1" dirty="0">
                <a:solidFill>
                  <a:schemeClr val="accent3">
                    <a:lumMod val="75000"/>
                  </a:schemeClr>
                </a:solidFill>
                <a:latin typeface="+mj-lt"/>
                <a:cs typeface="Times New Roman" panose="02020603050405020304" pitchFamily="18" charset="0"/>
              </a:rPr>
              <a:t> </a:t>
            </a:r>
            <a:r>
              <a:rPr lang="en-US" sz="2400" b="1" dirty="0" err="1">
                <a:solidFill>
                  <a:schemeClr val="accent3">
                    <a:lumMod val="75000"/>
                  </a:schemeClr>
                </a:solidFill>
                <a:latin typeface="+mj-lt"/>
                <a:cs typeface="Times New Roman" panose="02020603050405020304" pitchFamily="18" charset="0"/>
              </a:rPr>
              <a:t>đảm</a:t>
            </a:r>
            <a:r>
              <a:rPr lang="en-US" sz="2400" b="1" dirty="0">
                <a:solidFill>
                  <a:schemeClr val="accent3">
                    <a:lumMod val="75000"/>
                  </a:schemeClr>
                </a:solidFill>
                <a:latin typeface="+mj-lt"/>
                <a:cs typeface="Times New Roman" panose="02020603050405020304" pitchFamily="18" charset="0"/>
              </a:rPr>
              <a:t> an </a:t>
            </a:r>
            <a:r>
              <a:rPr lang="en-US" sz="2400" b="1" dirty="0" err="1" smtClean="0">
                <a:solidFill>
                  <a:schemeClr val="accent3">
                    <a:lumMod val="75000"/>
                  </a:schemeClr>
                </a:solidFill>
                <a:latin typeface="+mj-lt"/>
                <a:cs typeface="Times New Roman" panose="02020603050405020304" pitchFamily="18" charset="0"/>
              </a:rPr>
              <a:t>toàn</a:t>
            </a:r>
            <a:r>
              <a:rPr lang="en-US" sz="2400" b="1" dirty="0" smtClean="0">
                <a:solidFill>
                  <a:schemeClr val="accent3">
                    <a:lumMod val="75000"/>
                  </a:schemeClr>
                </a:solidFill>
                <a:latin typeface="+mj-lt"/>
                <a:cs typeface="Times New Roman" panose="02020603050405020304" pitchFamily="18" charset="0"/>
              </a:rPr>
              <a:t>, </a:t>
            </a:r>
            <a:r>
              <a:rPr lang="en-US" sz="2400" b="1" dirty="0">
                <a:solidFill>
                  <a:schemeClr val="accent3">
                    <a:lumMod val="75000"/>
                  </a:schemeClr>
                </a:solidFill>
                <a:latin typeface="+mj-lt"/>
                <a:cs typeface="Times New Roman" panose="02020603050405020304" pitchFamily="18" charset="0"/>
              </a:rPr>
              <a:t>an </a:t>
            </a:r>
            <a:r>
              <a:rPr lang="en-US" sz="2400" b="1" dirty="0" err="1">
                <a:solidFill>
                  <a:schemeClr val="accent3">
                    <a:lumMod val="75000"/>
                  </a:schemeClr>
                </a:solidFill>
                <a:latin typeface="+mj-lt"/>
                <a:cs typeface="Times New Roman" panose="02020603050405020304" pitchFamily="18" charset="0"/>
              </a:rPr>
              <a:t>ninh</a:t>
            </a:r>
            <a:r>
              <a:rPr lang="en-US" sz="2400" b="1" dirty="0">
                <a:solidFill>
                  <a:schemeClr val="accent3">
                    <a:lumMod val="75000"/>
                  </a:schemeClr>
                </a:solidFill>
                <a:latin typeface="+mj-lt"/>
                <a:cs typeface="Times New Roman" panose="02020603050405020304" pitchFamily="18" charset="0"/>
              </a:rPr>
              <a:t> </a:t>
            </a:r>
            <a:r>
              <a:rPr lang="en-US" sz="2400" b="1" dirty="0" err="1" smtClean="0">
                <a:solidFill>
                  <a:schemeClr val="accent3">
                    <a:lumMod val="75000"/>
                  </a:schemeClr>
                </a:solidFill>
                <a:latin typeface="+mj-lt"/>
                <a:cs typeface="Times New Roman" panose="02020603050405020304" pitchFamily="18" charset="0"/>
              </a:rPr>
              <a:t>mạng</a:t>
            </a:r>
            <a:endParaRPr lang="en-US" sz="2400" b="1" dirty="0">
              <a:solidFill>
                <a:schemeClr val="accent3">
                  <a:lumMod val="75000"/>
                </a:schemeClr>
              </a:solidFill>
              <a:latin typeface="+mj-lt"/>
              <a:cs typeface="Times New Roman" panose="02020603050405020304" pitchFamily="18" charset="0"/>
            </a:endParaRPr>
          </a:p>
        </p:txBody>
      </p:sp>
      <p:sp>
        <p:nvSpPr>
          <p:cNvPr id="41" name="TextBox 40">
            <a:extLst>
              <a:ext uri="{FF2B5EF4-FFF2-40B4-BE49-F238E27FC236}">
                <a16:creationId xmlns="" xmlns:a16="http://schemas.microsoft.com/office/drawing/2014/main" id="{ED321883-5769-6F40-9B5B-6215A318BFAD}"/>
              </a:ext>
            </a:extLst>
          </p:cNvPr>
          <p:cNvSpPr txBox="1"/>
          <p:nvPr/>
        </p:nvSpPr>
        <p:spPr>
          <a:xfrm flipH="1">
            <a:off x="3372343" y="2789413"/>
            <a:ext cx="3473964" cy="461665"/>
          </a:xfrm>
          <a:prstGeom prst="rect">
            <a:avLst/>
          </a:prstGeom>
          <a:noFill/>
        </p:spPr>
        <p:txBody>
          <a:bodyPr wrap="square" rtlCol="0">
            <a:spAutoFit/>
          </a:bodyPr>
          <a:lstStyle/>
          <a:p>
            <a:r>
              <a:rPr lang="en-US" sz="2400" b="1" dirty="0" err="1">
                <a:solidFill>
                  <a:schemeClr val="accent3">
                    <a:lumMod val="75000"/>
                  </a:schemeClr>
                </a:solidFill>
                <a:latin typeface="+mj-lt"/>
                <a:cs typeface="Times New Roman" panose="02020603050405020304" pitchFamily="18" charset="0"/>
              </a:rPr>
              <a:t>Có</a:t>
            </a:r>
            <a:r>
              <a:rPr lang="en-US" sz="2400" b="1" dirty="0">
                <a:solidFill>
                  <a:schemeClr val="accent3">
                    <a:lumMod val="75000"/>
                  </a:schemeClr>
                </a:solidFill>
                <a:latin typeface="+mj-lt"/>
                <a:cs typeface="Times New Roman" panose="02020603050405020304" pitchFamily="18" charset="0"/>
              </a:rPr>
              <a:t> </a:t>
            </a:r>
            <a:r>
              <a:rPr lang="en-US" sz="2400" b="1" dirty="0" err="1">
                <a:solidFill>
                  <a:schemeClr val="accent3">
                    <a:lumMod val="75000"/>
                  </a:schemeClr>
                </a:solidFill>
                <a:latin typeface="+mj-lt"/>
                <a:cs typeface="Times New Roman" panose="02020603050405020304" pitchFamily="18" charset="0"/>
              </a:rPr>
              <a:t>khả</a:t>
            </a:r>
            <a:r>
              <a:rPr lang="en-US" sz="2400" b="1" dirty="0">
                <a:solidFill>
                  <a:schemeClr val="accent3">
                    <a:lumMod val="75000"/>
                  </a:schemeClr>
                </a:solidFill>
                <a:latin typeface="+mj-lt"/>
                <a:cs typeface="Times New Roman" panose="02020603050405020304" pitchFamily="18" charset="0"/>
              </a:rPr>
              <a:t> </a:t>
            </a:r>
            <a:r>
              <a:rPr lang="en-US" sz="2400" b="1" dirty="0" err="1">
                <a:solidFill>
                  <a:schemeClr val="accent3">
                    <a:lumMod val="75000"/>
                  </a:schemeClr>
                </a:solidFill>
                <a:latin typeface="+mj-lt"/>
                <a:cs typeface="Times New Roman" panose="02020603050405020304" pitchFamily="18" charset="0"/>
              </a:rPr>
              <a:t>năng</a:t>
            </a:r>
            <a:r>
              <a:rPr lang="en-US" sz="2400" b="1" dirty="0">
                <a:solidFill>
                  <a:schemeClr val="accent3">
                    <a:lumMod val="75000"/>
                  </a:schemeClr>
                </a:solidFill>
                <a:latin typeface="+mj-lt"/>
                <a:cs typeface="Times New Roman" panose="02020603050405020304" pitchFamily="18" charset="0"/>
              </a:rPr>
              <a:t> </a:t>
            </a:r>
            <a:r>
              <a:rPr lang="en-US" sz="2400" b="1" dirty="0" err="1">
                <a:solidFill>
                  <a:schemeClr val="accent3">
                    <a:lumMod val="75000"/>
                  </a:schemeClr>
                </a:solidFill>
                <a:latin typeface="+mj-lt"/>
                <a:cs typeface="Times New Roman" panose="02020603050405020304" pitchFamily="18" charset="0"/>
              </a:rPr>
              <a:t>mở</a:t>
            </a:r>
            <a:r>
              <a:rPr lang="en-US" sz="2400" b="1" dirty="0">
                <a:solidFill>
                  <a:schemeClr val="accent3">
                    <a:lumMod val="75000"/>
                  </a:schemeClr>
                </a:solidFill>
                <a:latin typeface="+mj-lt"/>
                <a:cs typeface="Times New Roman" panose="02020603050405020304" pitchFamily="18" charset="0"/>
              </a:rPr>
              <a:t> </a:t>
            </a:r>
            <a:r>
              <a:rPr lang="en-US" sz="2400" b="1" dirty="0" err="1" smtClean="0">
                <a:solidFill>
                  <a:schemeClr val="accent3">
                    <a:lumMod val="75000"/>
                  </a:schemeClr>
                </a:solidFill>
                <a:latin typeface="+mj-lt"/>
                <a:cs typeface="Times New Roman" panose="02020603050405020304" pitchFamily="18" charset="0"/>
              </a:rPr>
              <a:t>rộng</a:t>
            </a:r>
            <a:endParaRPr lang="en-US" sz="2400" b="1" dirty="0">
              <a:solidFill>
                <a:schemeClr val="accent3">
                  <a:lumMod val="75000"/>
                </a:schemeClr>
              </a:solidFill>
              <a:latin typeface="+mj-lt"/>
              <a:cs typeface="Times New Roman" panose="02020603050405020304" pitchFamily="18" charset="0"/>
            </a:endParaRPr>
          </a:p>
        </p:txBody>
      </p:sp>
      <p:sp>
        <p:nvSpPr>
          <p:cNvPr id="43" name="TextBox 42">
            <a:extLst>
              <a:ext uri="{FF2B5EF4-FFF2-40B4-BE49-F238E27FC236}">
                <a16:creationId xmlns="" xmlns:a16="http://schemas.microsoft.com/office/drawing/2014/main" id="{ED321883-5769-6F40-9B5B-6215A318BFAD}"/>
              </a:ext>
            </a:extLst>
          </p:cNvPr>
          <p:cNvSpPr txBox="1"/>
          <p:nvPr/>
        </p:nvSpPr>
        <p:spPr>
          <a:xfrm flipH="1">
            <a:off x="4182809" y="3741349"/>
            <a:ext cx="2739062" cy="461665"/>
          </a:xfrm>
          <a:prstGeom prst="rect">
            <a:avLst/>
          </a:prstGeom>
          <a:noFill/>
        </p:spPr>
        <p:txBody>
          <a:bodyPr wrap="square" rtlCol="0">
            <a:spAutoFit/>
          </a:bodyPr>
          <a:lstStyle/>
          <a:p>
            <a:r>
              <a:rPr lang="en-US" sz="2400" b="1" dirty="0" err="1" smtClean="0">
                <a:solidFill>
                  <a:schemeClr val="accent3">
                    <a:lumMod val="75000"/>
                  </a:schemeClr>
                </a:solidFill>
                <a:latin typeface="+mj-lt"/>
                <a:cs typeface="Times New Roman" panose="02020603050405020304" pitchFamily="18" charset="0"/>
              </a:rPr>
              <a:t>Không</a:t>
            </a:r>
            <a:r>
              <a:rPr lang="en-US" sz="2400" b="1" dirty="0" smtClean="0">
                <a:solidFill>
                  <a:schemeClr val="accent3">
                    <a:lumMod val="75000"/>
                  </a:schemeClr>
                </a:solidFill>
                <a:latin typeface="+mj-lt"/>
                <a:cs typeface="Times New Roman" panose="02020603050405020304" pitchFamily="18" charset="0"/>
              </a:rPr>
              <a:t> </a:t>
            </a:r>
            <a:r>
              <a:rPr lang="en-US" sz="2400" b="1" dirty="0" err="1" smtClean="0">
                <a:solidFill>
                  <a:schemeClr val="accent3">
                    <a:lumMod val="75000"/>
                  </a:schemeClr>
                </a:solidFill>
                <a:latin typeface="+mj-lt"/>
                <a:cs typeface="Times New Roman" panose="02020603050405020304" pitchFamily="18" charset="0"/>
              </a:rPr>
              <a:t>trùng</a:t>
            </a:r>
            <a:r>
              <a:rPr lang="en-US" sz="2400" b="1" dirty="0" smtClean="0">
                <a:solidFill>
                  <a:schemeClr val="accent3">
                    <a:lumMod val="75000"/>
                  </a:schemeClr>
                </a:solidFill>
                <a:latin typeface="+mj-lt"/>
                <a:cs typeface="Times New Roman" panose="02020603050405020304" pitchFamily="18" charset="0"/>
              </a:rPr>
              <a:t> </a:t>
            </a:r>
            <a:r>
              <a:rPr lang="en-US" sz="2400" b="1" dirty="0" err="1" smtClean="0">
                <a:solidFill>
                  <a:schemeClr val="accent3">
                    <a:lumMod val="75000"/>
                  </a:schemeClr>
                </a:solidFill>
                <a:latin typeface="+mj-lt"/>
                <a:cs typeface="Times New Roman" panose="02020603050405020304" pitchFamily="18" charset="0"/>
              </a:rPr>
              <a:t>lặp</a:t>
            </a:r>
            <a:endParaRPr lang="en-US" sz="2400" b="1" dirty="0">
              <a:solidFill>
                <a:schemeClr val="accent3">
                  <a:lumMod val="75000"/>
                </a:schemeClr>
              </a:solidFill>
              <a:latin typeface="+mj-lt"/>
              <a:cs typeface="Times New Roman" panose="02020603050405020304" pitchFamily="18" charset="0"/>
            </a:endParaRPr>
          </a:p>
        </p:txBody>
      </p:sp>
      <p:grpSp>
        <p:nvGrpSpPr>
          <p:cNvPr id="2" name="Group 1"/>
          <p:cNvGrpSpPr/>
          <p:nvPr/>
        </p:nvGrpSpPr>
        <p:grpSpPr>
          <a:xfrm>
            <a:off x="6803706" y="1783232"/>
            <a:ext cx="3981043" cy="3819740"/>
            <a:chOff x="6803707" y="1783232"/>
            <a:chExt cx="3936740" cy="3819740"/>
          </a:xfrm>
        </p:grpSpPr>
        <p:sp>
          <p:nvSpPr>
            <p:cNvPr id="3" name="Graphic 4">
              <a:extLst>
                <a:ext uri="{FF2B5EF4-FFF2-40B4-BE49-F238E27FC236}">
                  <a16:creationId xmlns="" xmlns:a16="http://schemas.microsoft.com/office/drawing/2014/main" id="{4C4E4351-3005-4AD4-AE0F-779F2DFF1E47}"/>
                </a:ext>
              </a:extLst>
            </p:cNvPr>
            <p:cNvSpPr/>
            <p:nvPr/>
          </p:nvSpPr>
          <p:spPr>
            <a:xfrm flipH="1">
              <a:off x="8932835" y="2403480"/>
              <a:ext cx="1807612" cy="223141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b="1">
                <a:latin typeface="+mj-lt"/>
              </a:endParaRPr>
            </a:p>
          </p:txBody>
        </p:sp>
        <p:sp>
          <p:nvSpPr>
            <p:cNvPr id="4" name="Oval 3">
              <a:extLst>
                <a:ext uri="{FF2B5EF4-FFF2-40B4-BE49-F238E27FC236}">
                  <a16:creationId xmlns="" xmlns:a16="http://schemas.microsoft.com/office/drawing/2014/main" id="{C6150010-A241-40AE-B693-6CCF2FC60A07}"/>
                </a:ext>
              </a:extLst>
            </p:cNvPr>
            <p:cNvSpPr/>
            <p:nvPr/>
          </p:nvSpPr>
          <p:spPr>
            <a:xfrm flipH="1">
              <a:off x="8971824" y="1954647"/>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b="1">
                <a:latin typeface="+mj-lt"/>
              </a:endParaRPr>
            </a:p>
          </p:txBody>
        </p:sp>
        <p:sp>
          <p:nvSpPr>
            <p:cNvPr id="5" name="Oval 4">
              <a:extLst>
                <a:ext uri="{FF2B5EF4-FFF2-40B4-BE49-F238E27FC236}">
                  <a16:creationId xmlns="" xmlns:a16="http://schemas.microsoft.com/office/drawing/2014/main" id="{297161C5-F4E8-4DC9-8CE1-BC5029AB46B7}"/>
                </a:ext>
              </a:extLst>
            </p:cNvPr>
            <p:cNvSpPr/>
            <p:nvPr/>
          </p:nvSpPr>
          <p:spPr>
            <a:xfrm flipH="1">
              <a:off x="7421633" y="1783232"/>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b="1">
                <a:solidFill>
                  <a:schemeClr val="tx1">
                    <a:lumMod val="75000"/>
                    <a:lumOff val="25000"/>
                  </a:schemeClr>
                </a:solidFill>
                <a:latin typeface="+mj-lt"/>
              </a:endParaRPr>
            </a:p>
          </p:txBody>
        </p:sp>
        <p:sp>
          <p:nvSpPr>
            <p:cNvPr id="9" name="Oval 8">
              <a:extLst>
                <a:ext uri="{FF2B5EF4-FFF2-40B4-BE49-F238E27FC236}">
                  <a16:creationId xmlns="" xmlns:a16="http://schemas.microsoft.com/office/drawing/2014/main" id="{10779195-C1F9-46F6-BBB0-AC6619C7A224}"/>
                </a:ext>
              </a:extLst>
            </p:cNvPr>
            <p:cNvSpPr/>
            <p:nvPr/>
          </p:nvSpPr>
          <p:spPr>
            <a:xfrm flipH="1">
              <a:off x="7451375" y="4838818"/>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a:solidFill>
                  <a:schemeClr val="tx1">
                    <a:lumMod val="75000"/>
                    <a:lumOff val="25000"/>
                  </a:schemeClr>
                </a:solidFill>
                <a:latin typeface="+mj-lt"/>
              </a:endParaRPr>
            </a:p>
          </p:txBody>
        </p:sp>
        <p:sp>
          <p:nvSpPr>
            <p:cNvPr id="17" name="Oval 16">
              <a:extLst>
                <a:ext uri="{FF2B5EF4-FFF2-40B4-BE49-F238E27FC236}">
                  <a16:creationId xmlns="" xmlns:a16="http://schemas.microsoft.com/office/drawing/2014/main" id="{8D80F9A0-6C85-4B37-922B-5F9E59754C20}"/>
                </a:ext>
              </a:extLst>
            </p:cNvPr>
            <p:cNvSpPr/>
            <p:nvPr/>
          </p:nvSpPr>
          <p:spPr>
            <a:xfrm flipH="1">
              <a:off x="6842304" y="2799193"/>
              <a:ext cx="549613" cy="549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75000"/>
                    <a:lumOff val="25000"/>
                  </a:schemeClr>
                </a:solidFill>
                <a:latin typeface="+mj-lt"/>
              </a:endParaRPr>
            </a:p>
          </p:txBody>
        </p:sp>
        <p:sp>
          <p:nvSpPr>
            <p:cNvPr id="21" name="Oval 20">
              <a:extLst>
                <a:ext uri="{FF2B5EF4-FFF2-40B4-BE49-F238E27FC236}">
                  <a16:creationId xmlns="" xmlns:a16="http://schemas.microsoft.com/office/drawing/2014/main" id="{96C9C49C-244A-4B48-BB07-7FB35C787A7B}"/>
                </a:ext>
              </a:extLst>
            </p:cNvPr>
            <p:cNvSpPr/>
            <p:nvPr/>
          </p:nvSpPr>
          <p:spPr>
            <a:xfrm flipH="1">
              <a:off x="6803707" y="3709802"/>
              <a:ext cx="549613" cy="5496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a:solidFill>
                  <a:schemeClr val="tx1">
                    <a:lumMod val="75000"/>
                    <a:lumOff val="25000"/>
                  </a:schemeClr>
                </a:solidFill>
                <a:latin typeface="+mj-lt"/>
              </a:endParaRPr>
            </a:p>
          </p:txBody>
        </p:sp>
        <p:sp>
          <p:nvSpPr>
            <p:cNvPr id="25" name="Oval 24">
              <a:extLst>
                <a:ext uri="{FF2B5EF4-FFF2-40B4-BE49-F238E27FC236}">
                  <a16:creationId xmlns="" xmlns:a16="http://schemas.microsoft.com/office/drawing/2014/main" id="{C08EB5F7-2BF1-425F-9FE0-4DB072808ACC}"/>
                </a:ext>
              </a:extLst>
            </p:cNvPr>
            <p:cNvSpPr/>
            <p:nvPr/>
          </p:nvSpPr>
          <p:spPr>
            <a:xfrm flipH="1">
              <a:off x="8376264" y="2971043"/>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b="1">
                <a:latin typeface="+mj-lt"/>
              </a:endParaRPr>
            </a:p>
          </p:txBody>
        </p:sp>
        <p:sp>
          <p:nvSpPr>
            <p:cNvPr id="26" name="Oval 25">
              <a:extLst>
                <a:ext uri="{FF2B5EF4-FFF2-40B4-BE49-F238E27FC236}">
                  <a16:creationId xmlns="" xmlns:a16="http://schemas.microsoft.com/office/drawing/2014/main" id="{BE3A8781-0799-4F9D-B3FB-EF3D78C56C97}"/>
                </a:ext>
              </a:extLst>
            </p:cNvPr>
            <p:cNvSpPr/>
            <p:nvPr/>
          </p:nvSpPr>
          <p:spPr>
            <a:xfrm flipH="1">
              <a:off x="8967744" y="4995415"/>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b="1">
                <a:latin typeface="+mj-lt"/>
              </a:endParaRPr>
            </a:p>
          </p:txBody>
        </p:sp>
        <p:sp>
          <p:nvSpPr>
            <p:cNvPr id="27" name="Oval 26">
              <a:extLst>
                <a:ext uri="{FF2B5EF4-FFF2-40B4-BE49-F238E27FC236}">
                  <a16:creationId xmlns="" xmlns:a16="http://schemas.microsoft.com/office/drawing/2014/main" id="{367BBC88-3979-4C87-AD97-EFBA350194D3}"/>
                </a:ext>
              </a:extLst>
            </p:cNvPr>
            <p:cNvSpPr/>
            <p:nvPr/>
          </p:nvSpPr>
          <p:spPr>
            <a:xfrm flipH="1">
              <a:off x="8362738" y="3900984"/>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b="1">
                <a:latin typeface="+mj-lt"/>
              </a:endParaRPr>
            </a:p>
          </p:txBody>
        </p:sp>
        <p:cxnSp>
          <p:nvCxnSpPr>
            <p:cNvPr id="30" name="Straight Connector 29">
              <a:extLst>
                <a:ext uri="{FF2B5EF4-FFF2-40B4-BE49-F238E27FC236}">
                  <a16:creationId xmlns="" xmlns:a16="http://schemas.microsoft.com/office/drawing/2014/main" id="{33120593-EBA9-4085-A4BE-56CE63874ED2}"/>
                </a:ext>
              </a:extLst>
            </p:cNvPr>
            <p:cNvCxnSpPr>
              <a:cxnSpLocks/>
            </p:cNvCxnSpPr>
            <p:nvPr/>
          </p:nvCxnSpPr>
          <p:spPr>
            <a:xfrm flipH="1">
              <a:off x="7384068" y="306901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D71F5839-AE34-4983-95D5-6D9987EDC886}"/>
                </a:ext>
              </a:extLst>
            </p:cNvPr>
            <p:cNvCxnSpPr>
              <a:cxnSpLocks/>
            </p:cNvCxnSpPr>
            <p:nvPr/>
          </p:nvCxnSpPr>
          <p:spPr>
            <a:xfrm flipH="1">
              <a:off x="7992898" y="5103747"/>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Parallelogram 30">
              <a:extLst>
                <a:ext uri="{FF2B5EF4-FFF2-40B4-BE49-F238E27FC236}">
                  <a16:creationId xmlns="" xmlns:a16="http://schemas.microsoft.com/office/drawing/2014/main" id="{CD034086-CB97-4A4D-919F-480F7EB8564D}"/>
                </a:ext>
              </a:extLst>
            </p:cNvPr>
            <p:cNvSpPr/>
            <p:nvPr/>
          </p:nvSpPr>
          <p:spPr>
            <a:xfrm>
              <a:off x="7531555" y="5309462"/>
              <a:ext cx="292786" cy="29351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b="1" dirty="0">
                <a:latin typeface="+mj-lt"/>
              </a:endParaRPr>
            </a:p>
          </p:txBody>
        </p:sp>
        <p:sp>
          <p:nvSpPr>
            <p:cNvPr id="36" name="Oval 7">
              <a:extLst>
                <a:ext uri="{FF2B5EF4-FFF2-40B4-BE49-F238E27FC236}">
                  <a16:creationId xmlns="" xmlns:a16="http://schemas.microsoft.com/office/drawing/2014/main" id="{6BC3204C-05F3-48B3-A693-02079ED89583}"/>
                </a:ext>
              </a:extLst>
            </p:cNvPr>
            <p:cNvSpPr/>
            <p:nvPr/>
          </p:nvSpPr>
          <p:spPr>
            <a:xfrm flipH="1">
              <a:off x="6956375" y="2920291"/>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b="1" dirty="0">
                <a:latin typeface="+mj-lt"/>
              </a:endParaRPr>
            </a:p>
          </p:txBody>
        </p:sp>
        <p:sp>
          <p:nvSpPr>
            <p:cNvPr id="37" name="Rounded Rectangle 25">
              <a:extLst>
                <a:ext uri="{FF2B5EF4-FFF2-40B4-BE49-F238E27FC236}">
                  <a16:creationId xmlns="" xmlns:a16="http://schemas.microsoft.com/office/drawing/2014/main" id="{D3C53ADE-C1D2-4D23-B4D1-2347C61E8EE8}"/>
                </a:ext>
              </a:extLst>
            </p:cNvPr>
            <p:cNvSpPr/>
            <p:nvPr/>
          </p:nvSpPr>
          <p:spPr>
            <a:xfrm flipH="1">
              <a:off x="6908677" y="3846093"/>
              <a:ext cx="343140" cy="299103"/>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b="1" dirty="0">
                <a:latin typeface="+mj-lt"/>
              </a:endParaRPr>
            </a:p>
          </p:txBody>
        </p:sp>
        <p:sp>
          <p:nvSpPr>
            <p:cNvPr id="38" name="Block Arc 25">
              <a:extLst>
                <a:ext uri="{FF2B5EF4-FFF2-40B4-BE49-F238E27FC236}">
                  <a16:creationId xmlns="" xmlns:a16="http://schemas.microsoft.com/office/drawing/2014/main" id="{E6F50AF1-DAB1-4DF1-859C-EE3DE78CDEE2}"/>
                </a:ext>
              </a:extLst>
            </p:cNvPr>
            <p:cNvSpPr>
              <a:spLocks noChangeAspect="1"/>
            </p:cNvSpPr>
            <p:nvPr/>
          </p:nvSpPr>
          <p:spPr>
            <a:xfrm flipH="1">
              <a:off x="7600952" y="4933551"/>
              <a:ext cx="236253" cy="34131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b="1" dirty="0">
                <a:solidFill>
                  <a:schemeClr val="tx1"/>
                </a:solidFill>
                <a:latin typeface="+mj-lt"/>
              </a:endParaRPr>
            </a:p>
          </p:txBody>
        </p:sp>
        <p:sp>
          <p:nvSpPr>
            <p:cNvPr id="46" name="Rounded Rectangle 6">
              <a:extLst>
                <a:ext uri="{FF2B5EF4-FFF2-40B4-BE49-F238E27FC236}">
                  <a16:creationId xmlns="" xmlns:a16="http://schemas.microsoft.com/office/drawing/2014/main" id="{740CC869-4793-4E41-A92A-FDB14A2B194C}"/>
                </a:ext>
              </a:extLst>
            </p:cNvPr>
            <p:cNvSpPr/>
            <p:nvPr/>
          </p:nvSpPr>
          <p:spPr>
            <a:xfrm>
              <a:off x="7507361" y="1962990"/>
              <a:ext cx="414042" cy="19943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b="1">
                <a:latin typeface="+mj-lt"/>
              </a:endParaRPr>
            </a:p>
          </p:txBody>
        </p:sp>
        <p:grpSp>
          <p:nvGrpSpPr>
            <p:cNvPr id="6" name="Group 47">
              <a:extLst>
                <a:ext uri="{FF2B5EF4-FFF2-40B4-BE49-F238E27FC236}">
                  <a16:creationId xmlns="" xmlns:a16="http://schemas.microsoft.com/office/drawing/2014/main" id="{F9236A37-155E-4EAD-BFDE-9FCD0CCCF938}"/>
                </a:ext>
              </a:extLst>
            </p:cNvPr>
            <p:cNvGrpSpPr/>
            <p:nvPr/>
          </p:nvGrpSpPr>
          <p:grpSpPr>
            <a:xfrm>
              <a:off x="9234778" y="2983829"/>
              <a:ext cx="1203726" cy="784320"/>
              <a:chOff x="9418332" y="2951963"/>
              <a:chExt cx="1418527" cy="924278"/>
            </a:xfrm>
            <a:solidFill>
              <a:schemeClr val="bg1"/>
            </a:solidFill>
          </p:grpSpPr>
          <p:grpSp>
            <p:nvGrpSpPr>
              <p:cNvPr id="7" name="Group 48">
                <a:extLst>
                  <a:ext uri="{FF2B5EF4-FFF2-40B4-BE49-F238E27FC236}">
                    <a16:creationId xmlns="" xmlns:a16="http://schemas.microsoft.com/office/drawing/2014/main" id="{A6BC5F90-3269-468C-B5BE-0A4FF029D6D7}"/>
                  </a:ext>
                </a:extLst>
              </p:cNvPr>
              <p:cNvGrpSpPr/>
              <p:nvPr/>
            </p:nvGrpSpPr>
            <p:grpSpPr>
              <a:xfrm>
                <a:off x="9418332" y="2965177"/>
                <a:ext cx="1377929" cy="911064"/>
                <a:chOff x="9418332" y="2965177"/>
                <a:chExt cx="1377929" cy="911064"/>
              </a:xfrm>
              <a:grpFill/>
            </p:grpSpPr>
            <p:grpSp>
              <p:nvGrpSpPr>
                <p:cNvPr id="8" name="Group 50">
                  <a:extLst>
                    <a:ext uri="{FF2B5EF4-FFF2-40B4-BE49-F238E27FC236}">
                      <a16:creationId xmlns="" xmlns:a16="http://schemas.microsoft.com/office/drawing/2014/main" id="{BC7E6FDF-D630-4AE0-B3DF-210DE0441231}"/>
                    </a:ext>
                  </a:extLst>
                </p:cNvPr>
                <p:cNvGrpSpPr/>
                <p:nvPr/>
              </p:nvGrpSpPr>
              <p:grpSpPr>
                <a:xfrm>
                  <a:off x="9418332" y="2965177"/>
                  <a:ext cx="1377929" cy="911064"/>
                  <a:chOff x="330241" y="1526834"/>
                  <a:chExt cx="2145289" cy="1418430"/>
                </a:xfrm>
                <a:grpFill/>
              </p:grpSpPr>
              <p:sp>
                <p:nvSpPr>
                  <p:cNvPr id="55" name="Freeform: Shape 324">
                    <a:extLst>
                      <a:ext uri="{FF2B5EF4-FFF2-40B4-BE49-F238E27FC236}">
                        <a16:creationId xmlns="" xmlns:a16="http://schemas.microsoft.com/office/drawing/2014/main" id="{27B56950-7918-4EB6-A790-AF0F50FEEC08}"/>
                      </a:ext>
                    </a:extLst>
                  </p:cNvPr>
                  <p:cNvSpPr/>
                  <p:nvPr/>
                </p:nvSpPr>
                <p:spPr>
                  <a:xfrm rot="5400000">
                    <a:off x="607683" y="1387173"/>
                    <a:ext cx="1061847" cy="1341169"/>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b="1" dirty="0">
                      <a:latin typeface="+mj-lt"/>
                    </a:endParaRPr>
                  </a:p>
                </p:txBody>
              </p:sp>
              <p:sp>
                <p:nvSpPr>
                  <p:cNvPr id="56" name="Freeform: Shape 325">
                    <a:extLst>
                      <a:ext uri="{FF2B5EF4-FFF2-40B4-BE49-F238E27FC236}">
                        <a16:creationId xmlns="" xmlns:a16="http://schemas.microsoft.com/office/drawing/2014/main" id="{9C06083B-05AE-4877-BC02-28545BE61A3D}"/>
                      </a:ext>
                    </a:extLst>
                  </p:cNvPr>
                  <p:cNvSpPr/>
                  <p:nvPr/>
                </p:nvSpPr>
                <p:spPr>
                  <a:xfrm>
                    <a:off x="330241" y="2609254"/>
                    <a:ext cx="2145289" cy="336010"/>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solidFill>
                        <a:schemeClr val="tx1"/>
                      </a:solidFill>
                      <a:latin typeface="+mj-lt"/>
                    </a:endParaRPr>
                  </a:p>
                </p:txBody>
              </p:sp>
            </p:grpSp>
            <p:sp>
              <p:nvSpPr>
                <p:cNvPr id="52" name="Freeform: Shape 321">
                  <a:extLst>
                    <a:ext uri="{FF2B5EF4-FFF2-40B4-BE49-F238E27FC236}">
                      <a16:creationId xmlns="" xmlns:a16="http://schemas.microsoft.com/office/drawing/2014/main" id="{9FAC3DD2-EA13-492E-BB56-960EF5A8706C}"/>
                    </a:ext>
                  </a:extLst>
                </p:cNvPr>
                <p:cNvSpPr/>
                <p:nvPr/>
              </p:nvSpPr>
              <p:spPr>
                <a:xfrm>
                  <a:off x="9962318"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3" name="Freeform: Shape 322">
                  <a:extLst>
                    <a:ext uri="{FF2B5EF4-FFF2-40B4-BE49-F238E27FC236}">
                      <a16:creationId xmlns="" xmlns:a16="http://schemas.microsoft.com/office/drawing/2014/main" id="{8394B7E9-C48A-4DD5-90D3-41D7473BCDFE}"/>
                    </a:ext>
                  </a:extLst>
                </p:cNvPr>
                <p:cNvSpPr/>
                <p:nvPr/>
              </p:nvSpPr>
              <p:spPr>
                <a:xfrm>
                  <a:off x="10221429"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54" name="Freeform: Shape 323">
                  <a:extLst>
                    <a:ext uri="{FF2B5EF4-FFF2-40B4-BE49-F238E27FC236}">
                      <a16:creationId xmlns="" xmlns:a16="http://schemas.microsoft.com/office/drawing/2014/main" id="{A27387D7-8D13-4B52-BF65-B19FB0833265}"/>
                    </a:ext>
                  </a:extLst>
                </p:cNvPr>
                <p:cNvSpPr/>
                <p:nvPr/>
              </p:nvSpPr>
              <p:spPr>
                <a:xfrm>
                  <a:off x="10480540"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
            <p:nvSpPr>
              <p:cNvPr id="50" name="Freeform: Shape 319">
                <a:extLst>
                  <a:ext uri="{FF2B5EF4-FFF2-40B4-BE49-F238E27FC236}">
                    <a16:creationId xmlns="" xmlns:a16="http://schemas.microsoft.com/office/drawing/2014/main" id="{A42CB17B-A026-4FFA-A761-87C6B1D40317}"/>
                  </a:ext>
                </a:extLst>
              </p:cNvPr>
              <p:cNvSpPr/>
              <p:nvPr/>
            </p:nvSpPr>
            <p:spPr>
              <a:xfrm>
                <a:off x="10331070" y="2951963"/>
                <a:ext cx="505789" cy="37233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cxnSp>
          <p:nvCxnSpPr>
            <p:cNvPr id="35" name="Straight Connector 34">
              <a:extLst>
                <a:ext uri="{FF2B5EF4-FFF2-40B4-BE49-F238E27FC236}">
                  <a16:creationId xmlns="" xmlns:a16="http://schemas.microsoft.com/office/drawing/2014/main" id="{33120593-EBA9-4085-A4BE-56CE63874ED2}"/>
                </a:ext>
              </a:extLst>
            </p:cNvPr>
            <p:cNvCxnSpPr>
              <a:cxnSpLocks/>
            </p:cNvCxnSpPr>
            <p:nvPr/>
          </p:nvCxnSpPr>
          <p:spPr>
            <a:xfrm flipH="1">
              <a:off x="7992899" y="206270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33120593-EBA9-4085-A4BE-56CE63874ED2}"/>
                </a:ext>
              </a:extLst>
            </p:cNvPr>
            <p:cNvCxnSpPr>
              <a:cxnSpLocks/>
            </p:cNvCxnSpPr>
            <p:nvPr/>
          </p:nvCxnSpPr>
          <p:spPr>
            <a:xfrm flipH="1">
              <a:off x="7370514" y="399564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716158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05B7BB3-476B-4EFA-8B0B-AB3B5B24BC30}"/>
              </a:ext>
            </a:extLst>
          </p:cNvPr>
          <p:cNvSpPr txBox="1"/>
          <p:nvPr/>
        </p:nvSpPr>
        <p:spPr>
          <a:xfrm flipH="1">
            <a:off x="1451499" y="1808812"/>
            <a:ext cx="6280412" cy="430887"/>
          </a:xfrm>
          <a:prstGeom prst="rect">
            <a:avLst/>
          </a:prstGeom>
          <a:noFill/>
        </p:spPr>
        <p:txBody>
          <a:bodyPr wrap="square" rtlCol="0">
            <a:spAutoFit/>
          </a:bodyPr>
          <a:lstStyle/>
          <a:p>
            <a:r>
              <a:rPr lang="vi-VN" altLang="ko-KR" sz="2200" b="1" dirty="0">
                <a:solidFill>
                  <a:srgbClr val="0070C0"/>
                </a:solidFill>
                <a:latin typeface="Arial" panose="020B0604020202020204" pitchFamily="34" charset="0"/>
                <a:cs typeface="Arial" panose="020B0604020202020204" pitchFamily="34" charset="0"/>
              </a:rPr>
              <a:t>Lấy người dân, doanh nghiệp làm </a:t>
            </a:r>
            <a:r>
              <a:rPr lang="vi-VN" altLang="ko-KR" sz="2200" b="1" dirty="0">
                <a:solidFill>
                  <a:srgbClr val="FF0000"/>
                </a:solidFill>
                <a:latin typeface="Arial" panose="020B0604020202020204" pitchFamily="34" charset="0"/>
                <a:cs typeface="Arial" panose="020B0604020202020204" pitchFamily="34" charset="0"/>
              </a:rPr>
              <a:t>trung </a:t>
            </a:r>
            <a:r>
              <a:rPr lang="vi-VN" altLang="ko-KR" sz="2200" b="1" dirty="0" smtClean="0">
                <a:solidFill>
                  <a:srgbClr val="FF0000"/>
                </a:solidFill>
                <a:latin typeface="Arial" panose="020B0604020202020204" pitchFamily="34" charset="0"/>
                <a:cs typeface="Arial" panose="020B0604020202020204" pitchFamily="34" charset="0"/>
              </a:rPr>
              <a:t>tâm</a:t>
            </a:r>
            <a:endParaRPr lang="vi-VN" altLang="ko-KR" sz="2200" b="1"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xmlns="" id="{7207761B-348A-4E99-AD22-F60950E443B8}"/>
              </a:ext>
            </a:extLst>
          </p:cNvPr>
          <p:cNvSpPr txBox="1"/>
          <p:nvPr/>
        </p:nvSpPr>
        <p:spPr>
          <a:xfrm flipH="1">
            <a:off x="1669106" y="3077613"/>
            <a:ext cx="5398434" cy="1107996"/>
          </a:xfrm>
          <a:prstGeom prst="rect">
            <a:avLst/>
          </a:prstGeom>
          <a:noFill/>
        </p:spPr>
        <p:txBody>
          <a:bodyPr wrap="square" rtlCol="0">
            <a:spAutoFit/>
          </a:bodyPr>
          <a:lstStyle/>
          <a:p>
            <a:r>
              <a:rPr lang="vi-VN" altLang="ko-KR" sz="2200" b="1" dirty="0">
                <a:solidFill>
                  <a:srgbClr val="0070C0"/>
                </a:solidFill>
                <a:latin typeface="Arial" panose="020B0604020202020204" pitchFamily="34" charset="0"/>
                <a:cs typeface="Arial" panose="020B0604020202020204" pitchFamily="34" charset="0"/>
              </a:rPr>
              <a:t>Lấy sự </a:t>
            </a:r>
            <a:r>
              <a:rPr lang="vi-VN" altLang="ko-KR" sz="2200" b="1" dirty="0">
                <a:solidFill>
                  <a:schemeClr val="accent4">
                    <a:lumMod val="75000"/>
                  </a:schemeClr>
                </a:solidFill>
                <a:latin typeface="Arial" panose="020B0604020202020204" pitchFamily="34" charset="0"/>
                <a:cs typeface="Arial" panose="020B0604020202020204" pitchFamily="34" charset="0"/>
              </a:rPr>
              <a:t>hài lòng </a:t>
            </a:r>
            <a:r>
              <a:rPr lang="vi-VN" altLang="ko-KR" sz="2200" b="1" dirty="0">
                <a:solidFill>
                  <a:srgbClr val="0070C0"/>
                </a:solidFill>
                <a:latin typeface="Arial" panose="020B0604020202020204" pitchFamily="34" charset="0"/>
                <a:cs typeface="Arial" panose="020B0604020202020204" pitchFamily="34" charset="0"/>
              </a:rPr>
              <a:t>của người dân, doanh nghiệp </a:t>
            </a:r>
            <a:r>
              <a:rPr lang="en-US" altLang="ko-KR" sz="2200" b="1" dirty="0" smtClean="0">
                <a:solidFill>
                  <a:schemeClr val="accent3">
                    <a:lumMod val="75000"/>
                  </a:schemeClr>
                </a:solidFill>
                <a:latin typeface="Arial" panose="020B0604020202020204" pitchFamily="34" charset="0"/>
                <a:cs typeface="Arial" panose="020B0604020202020204" pitchFamily="34" charset="0"/>
              </a:rPr>
              <a:t>(90%)</a:t>
            </a:r>
            <a:r>
              <a:rPr lang="vi-VN" altLang="ko-KR" sz="2200" b="1" dirty="0" smtClean="0">
                <a:solidFill>
                  <a:schemeClr val="accent3">
                    <a:lumMod val="75000"/>
                  </a:schemeClr>
                </a:solidFill>
                <a:latin typeface="Arial" panose="020B0604020202020204" pitchFamily="34" charset="0"/>
                <a:cs typeface="Arial" panose="020B0604020202020204" pitchFamily="34" charset="0"/>
              </a:rPr>
              <a:t> </a:t>
            </a:r>
            <a:r>
              <a:rPr lang="vi-VN" altLang="ko-KR" sz="2200" b="1" dirty="0">
                <a:solidFill>
                  <a:srgbClr val="0070C0"/>
                </a:solidFill>
                <a:latin typeface="Arial" panose="020B0604020202020204" pitchFamily="34" charset="0"/>
                <a:cs typeface="Arial" panose="020B0604020202020204" pitchFamily="34" charset="0"/>
              </a:rPr>
              <a:t>là thước đo phát </a:t>
            </a:r>
            <a:r>
              <a:rPr lang="vi-VN" altLang="ko-KR" sz="2200" b="1" dirty="0" smtClean="0">
                <a:solidFill>
                  <a:srgbClr val="0070C0"/>
                </a:solidFill>
                <a:latin typeface="Arial" panose="020B0604020202020204" pitchFamily="34" charset="0"/>
                <a:cs typeface="Arial" panose="020B0604020202020204" pitchFamily="34" charset="0"/>
              </a:rPr>
              <a:t>triển</a:t>
            </a:r>
            <a:endParaRPr lang="en-US" altLang="ko-KR" sz="2200" b="1" dirty="0" smtClean="0">
              <a:solidFill>
                <a:srgbClr val="0070C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ko-KR" altLang="en-US" sz="2200" dirty="0">
              <a:latin typeface="Arial" panose="020B0604020202020204" pitchFamily="34" charset="0"/>
              <a:cs typeface="Arial" panose="020B0604020202020204" pitchFamily="34" charset="0"/>
            </a:endParaRPr>
          </a:p>
        </p:txBody>
      </p:sp>
      <p:sp>
        <p:nvSpPr>
          <p:cNvPr id="45"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1" y="159385"/>
            <a:ext cx="12191999" cy="861774"/>
          </a:xfrm>
          <a:prstGeom prst="rect">
            <a:avLst/>
          </a:prstGeom>
        </p:spPr>
        <p:txBody>
          <a:bodyPr/>
          <a:lstStyle/>
          <a:p>
            <a:r>
              <a:rPr lang="en-US" sz="3600" b="1" dirty="0" smtClean="0">
                <a:solidFill>
                  <a:schemeClr val="accent1">
                    <a:lumMod val="75000"/>
                  </a:schemeClr>
                </a:solidFill>
                <a:latin typeface="Arial" panose="020B0604020202020204" pitchFamily="34" charset="0"/>
              </a:rPr>
              <a:t>5. PHƯƠNG CHÂM THỰC HIỆN</a:t>
            </a:r>
            <a:endParaRPr lang="en-US" sz="3600" b="1" dirty="0">
              <a:solidFill>
                <a:schemeClr val="accent1">
                  <a:lumMod val="75000"/>
                </a:schemeClr>
              </a:solidFill>
              <a:latin typeface="Arial" panose="020B0604020202020204" pitchFamily="34" charset="0"/>
            </a:endParaRPr>
          </a:p>
        </p:txBody>
      </p:sp>
      <p:grpSp>
        <p:nvGrpSpPr>
          <p:cNvPr id="2" name="Group 1"/>
          <p:cNvGrpSpPr/>
          <p:nvPr/>
        </p:nvGrpSpPr>
        <p:grpSpPr>
          <a:xfrm>
            <a:off x="6891813" y="1585994"/>
            <a:ext cx="5652635" cy="3970151"/>
            <a:chOff x="6891813" y="1585994"/>
            <a:chExt cx="5652635" cy="3970151"/>
          </a:xfrm>
        </p:grpSpPr>
        <p:sp>
          <p:nvSpPr>
            <p:cNvPr id="39" name="Arc 38">
              <a:extLst>
                <a:ext uri="{FF2B5EF4-FFF2-40B4-BE49-F238E27FC236}">
                  <a16:creationId xmlns:a16="http://schemas.microsoft.com/office/drawing/2014/main" xmlns="" id="{7E0A2826-8662-4C5F-8ECD-9228A0FA4B39}"/>
                </a:ext>
              </a:extLst>
            </p:cNvPr>
            <p:cNvSpPr/>
            <p:nvPr/>
          </p:nvSpPr>
          <p:spPr>
            <a:xfrm flipH="1">
              <a:off x="8574297" y="1585994"/>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xmlns="" id="{4C4E4351-3005-4AD4-AE0F-779F2DFF1E47}"/>
                </a:ext>
              </a:extLst>
            </p:cNvPr>
            <p:cNvSpPr/>
            <p:nvPr/>
          </p:nvSpPr>
          <p:spPr>
            <a:xfrm flipH="1">
              <a:off x="8970921" y="2484891"/>
              <a:ext cx="2111251" cy="216649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9" name="Oval 8">
              <a:extLst>
                <a:ext uri="{FF2B5EF4-FFF2-40B4-BE49-F238E27FC236}">
                  <a16:creationId xmlns:a16="http://schemas.microsoft.com/office/drawing/2014/main" xmlns="" id="{10779195-C1F9-46F6-BBB0-AC6619C7A224}"/>
                </a:ext>
              </a:extLst>
            </p:cNvPr>
            <p:cNvSpPr/>
            <p:nvPr/>
          </p:nvSpPr>
          <p:spPr>
            <a:xfrm flipH="1">
              <a:off x="6891813" y="3248744"/>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lumMod val="75000"/>
                    <a:lumOff val="25000"/>
                  </a:schemeClr>
                </a:solidFill>
              </a:endParaRPr>
            </a:p>
          </p:txBody>
        </p:sp>
        <p:sp>
          <p:nvSpPr>
            <p:cNvPr id="13" name="Oval 12">
              <a:extLst>
                <a:ext uri="{FF2B5EF4-FFF2-40B4-BE49-F238E27FC236}">
                  <a16:creationId xmlns:a16="http://schemas.microsoft.com/office/drawing/2014/main" xmlns="" id="{476F4CD0-08EC-4375-826C-A9E7EA1B4C50}"/>
                </a:ext>
              </a:extLst>
            </p:cNvPr>
            <p:cNvSpPr/>
            <p:nvPr/>
          </p:nvSpPr>
          <p:spPr>
            <a:xfrm flipH="1">
              <a:off x="7670801" y="4854540"/>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7" name="Oval 16">
              <a:extLst>
                <a:ext uri="{FF2B5EF4-FFF2-40B4-BE49-F238E27FC236}">
                  <a16:creationId xmlns:a16="http://schemas.microsoft.com/office/drawing/2014/main" xmlns="" id="{8D80F9A0-6C85-4B37-922B-5F9E59754C20}"/>
                </a:ext>
              </a:extLst>
            </p:cNvPr>
            <p:cNvSpPr/>
            <p:nvPr/>
          </p:nvSpPr>
          <p:spPr>
            <a:xfrm flipH="1">
              <a:off x="7617840" y="1775945"/>
              <a:ext cx="549613" cy="549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lumMod val="75000"/>
                    <a:lumOff val="25000"/>
                  </a:schemeClr>
                </a:solidFill>
              </a:endParaRPr>
            </a:p>
          </p:txBody>
        </p:sp>
        <p:sp>
          <p:nvSpPr>
            <p:cNvPr id="25" name="Oval 24">
              <a:extLst>
                <a:ext uri="{FF2B5EF4-FFF2-40B4-BE49-F238E27FC236}">
                  <a16:creationId xmlns:a16="http://schemas.microsoft.com/office/drawing/2014/main" xmlns="" id="{C08EB5F7-2BF1-425F-9FE0-4DB072808ACC}"/>
                </a:ext>
              </a:extLst>
            </p:cNvPr>
            <p:cNvSpPr/>
            <p:nvPr/>
          </p:nvSpPr>
          <p:spPr>
            <a:xfrm flipH="1">
              <a:off x="9187039" y="1935104"/>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xmlns="" id="{BE3A8781-0799-4F9D-B3FB-EF3D78C56C97}"/>
                </a:ext>
              </a:extLst>
            </p:cNvPr>
            <p:cNvSpPr/>
            <p:nvPr/>
          </p:nvSpPr>
          <p:spPr>
            <a:xfrm flipH="1">
              <a:off x="8472289" y="3415493"/>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xmlns="" id="{4331C00F-62C0-4B7A-B4A2-51E59FC7DBFF}"/>
                </a:ext>
              </a:extLst>
            </p:cNvPr>
            <p:cNvSpPr/>
            <p:nvPr/>
          </p:nvSpPr>
          <p:spPr>
            <a:xfrm flipH="1">
              <a:off x="9241400" y="5021288"/>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30" name="Straight Connector 29">
              <a:extLst>
                <a:ext uri="{FF2B5EF4-FFF2-40B4-BE49-F238E27FC236}">
                  <a16:creationId xmlns:a16="http://schemas.microsoft.com/office/drawing/2014/main" xmlns="" id="{33120593-EBA9-4085-A4BE-56CE63874ED2}"/>
                </a:ext>
              </a:extLst>
            </p:cNvPr>
            <p:cNvCxnSpPr>
              <a:cxnSpLocks/>
            </p:cNvCxnSpPr>
            <p:nvPr/>
          </p:nvCxnSpPr>
          <p:spPr>
            <a:xfrm flipH="1">
              <a:off x="8167453" y="2058094"/>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AB14C15C-FE65-4F93-B089-3D1FAD5374D8}"/>
                </a:ext>
              </a:extLst>
            </p:cNvPr>
            <p:cNvCxnSpPr>
              <a:cxnSpLocks/>
            </p:cNvCxnSpPr>
            <p:nvPr/>
          </p:nvCxnSpPr>
          <p:spPr>
            <a:xfrm flipH="1">
              <a:off x="7472723" y="3523551"/>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71F5839-AE34-4983-95D5-6D9987EDC886}"/>
                </a:ext>
              </a:extLst>
            </p:cNvPr>
            <p:cNvCxnSpPr>
              <a:cxnSpLocks/>
            </p:cNvCxnSpPr>
            <p:nvPr/>
          </p:nvCxnSpPr>
          <p:spPr>
            <a:xfrm flipH="1">
              <a:off x="8230596" y="5129347"/>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Parallelogram 30">
              <a:extLst>
                <a:ext uri="{FF2B5EF4-FFF2-40B4-BE49-F238E27FC236}">
                  <a16:creationId xmlns:a16="http://schemas.microsoft.com/office/drawing/2014/main" xmlns="" id="{CD034086-CB97-4A4D-919F-480F7EB8564D}"/>
                </a:ext>
              </a:extLst>
            </p:cNvPr>
            <p:cNvSpPr/>
            <p:nvPr/>
          </p:nvSpPr>
          <p:spPr>
            <a:xfrm>
              <a:off x="7786217" y="4984805"/>
              <a:ext cx="292786" cy="29351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7">
              <a:extLst>
                <a:ext uri="{FF2B5EF4-FFF2-40B4-BE49-F238E27FC236}">
                  <a16:creationId xmlns:a16="http://schemas.microsoft.com/office/drawing/2014/main" xmlns="" id="{6BC3204C-05F3-48B3-A693-02079ED89583}"/>
                </a:ext>
              </a:extLst>
            </p:cNvPr>
            <p:cNvSpPr/>
            <p:nvPr/>
          </p:nvSpPr>
          <p:spPr>
            <a:xfrm flipH="1">
              <a:off x="7731911" y="1897043"/>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p>
          </p:txBody>
        </p:sp>
        <p:sp>
          <p:nvSpPr>
            <p:cNvPr id="37" name="Rounded Rectangle 25">
              <a:extLst>
                <a:ext uri="{FF2B5EF4-FFF2-40B4-BE49-F238E27FC236}">
                  <a16:creationId xmlns:a16="http://schemas.microsoft.com/office/drawing/2014/main" xmlns="" id="{D3C53ADE-C1D2-4D23-B4D1-2347C61E8EE8}"/>
                </a:ext>
              </a:extLst>
            </p:cNvPr>
            <p:cNvSpPr/>
            <p:nvPr/>
          </p:nvSpPr>
          <p:spPr>
            <a:xfrm flipH="1">
              <a:off x="7005149" y="3363888"/>
              <a:ext cx="343140" cy="25146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p>
          </p:txBody>
        </p:sp>
        <p:grpSp>
          <p:nvGrpSpPr>
            <p:cNvPr id="4" name="Group 47">
              <a:extLst>
                <a:ext uri="{FF2B5EF4-FFF2-40B4-BE49-F238E27FC236}">
                  <a16:creationId xmlns:a16="http://schemas.microsoft.com/office/drawing/2014/main" xmlns="" id="{F9236A37-155E-4EAD-BFDE-9FCD0CCCF938}"/>
                </a:ext>
              </a:extLst>
            </p:cNvPr>
            <p:cNvGrpSpPr/>
            <p:nvPr/>
          </p:nvGrpSpPr>
          <p:grpSpPr>
            <a:xfrm>
              <a:off x="9493152" y="3134734"/>
              <a:ext cx="1097635" cy="764274"/>
              <a:chOff x="9418332" y="2951963"/>
              <a:chExt cx="1418527" cy="924278"/>
            </a:xfrm>
            <a:solidFill>
              <a:schemeClr val="bg1"/>
            </a:solidFill>
          </p:grpSpPr>
          <p:grpSp>
            <p:nvGrpSpPr>
              <p:cNvPr id="5" name="Group 48">
                <a:extLst>
                  <a:ext uri="{FF2B5EF4-FFF2-40B4-BE49-F238E27FC236}">
                    <a16:creationId xmlns:a16="http://schemas.microsoft.com/office/drawing/2014/main" xmlns="" id="{A6BC5F90-3269-468C-B5BE-0A4FF029D6D7}"/>
                  </a:ext>
                </a:extLst>
              </p:cNvPr>
              <p:cNvGrpSpPr/>
              <p:nvPr/>
            </p:nvGrpSpPr>
            <p:grpSpPr>
              <a:xfrm>
                <a:off x="9418332" y="2965177"/>
                <a:ext cx="1377929" cy="911064"/>
                <a:chOff x="9418332" y="2965177"/>
                <a:chExt cx="1377929" cy="911064"/>
              </a:xfrm>
              <a:grpFill/>
            </p:grpSpPr>
            <p:grpSp>
              <p:nvGrpSpPr>
                <p:cNvPr id="6" name="Group 50">
                  <a:extLst>
                    <a:ext uri="{FF2B5EF4-FFF2-40B4-BE49-F238E27FC236}">
                      <a16:creationId xmlns:a16="http://schemas.microsoft.com/office/drawing/2014/main" xmlns="" id="{BC7E6FDF-D630-4AE0-B3DF-210DE0441231}"/>
                    </a:ext>
                  </a:extLst>
                </p:cNvPr>
                <p:cNvGrpSpPr/>
                <p:nvPr/>
              </p:nvGrpSpPr>
              <p:grpSpPr>
                <a:xfrm>
                  <a:off x="9418332" y="2965177"/>
                  <a:ext cx="1377929" cy="911064"/>
                  <a:chOff x="330241" y="1526834"/>
                  <a:chExt cx="2145289" cy="1418430"/>
                </a:xfrm>
                <a:grpFill/>
              </p:grpSpPr>
              <p:sp>
                <p:nvSpPr>
                  <p:cNvPr id="55" name="Freeform: Shape 324">
                    <a:extLst>
                      <a:ext uri="{FF2B5EF4-FFF2-40B4-BE49-F238E27FC236}">
                        <a16:creationId xmlns:a16="http://schemas.microsoft.com/office/drawing/2014/main" xmlns="" id="{27B56950-7918-4EB6-A790-AF0F50FEEC08}"/>
                      </a:ext>
                    </a:extLst>
                  </p:cNvPr>
                  <p:cNvSpPr/>
                  <p:nvPr/>
                </p:nvSpPr>
                <p:spPr>
                  <a:xfrm rot="5400000">
                    <a:off x="607683" y="1387173"/>
                    <a:ext cx="1061847" cy="1341169"/>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dirty="0"/>
                  </a:p>
                </p:txBody>
              </p:sp>
              <p:sp>
                <p:nvSpPr>
                  <p:cNvPr id="56" name="Freeform: Shape 325">
                    <a:extLst>
                      <a:ext uri="{FF2B5EF4-FFF2-40B4-BE49-F238E27FC236}">
                        <a16:creationId xmlns:a16="http://schemas.microsoft.com/office/drawing/2014/main" xmlns="" id="{9C06083B-05AE-4877-BC02-28545BE61A3D}"/>
                      </a:ext>
                    </a:extLst>
                  </p:cNvPr>
                  <p:cNvSpPr/>
                  <p:nvPr/>
                </p:nvSpPr>
                <p:spPr>
                  <a:xfrm>
                    <a:off x="330241" y="2609254"/>
                    <a:ext cx="2145289" cy="336010"/>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52" name="Freeform: Shape 321">
                  <a:extLst>
                    <a:ext uri="{FF2B5EF4-FFF2-40B4-BE49-F238E27FC236}">
                      <a16:creationId xmlns:a16="http://schemas.microsoft.com/office/drawing/2014/main" xmlns="" id="{9FAC3DD2-EA13-492E-BB56-960EF5A8706C}"/>
                    </a:ext>
                  </a:extLst>
                </p:cNvPr>
                <p:cNvSpPr/>
                <p:nvPr/>
              </p:nvSpPr>
              <p:spPr>
                <a:xfrm>
                  <a:off x="9962318"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322">
                  <a:extLst>
                    <a:ext uri="{FF2B5EF4-FFF2-40B4-BE49-F238E27FC236}">
                      <a16:creationId xmlns:a16="http://schemas.microsoft.com/office/drawing/2014/main" xmlns="" id="{8394B7E9-C48A-4DD5-90D3-41D7473BCDFE}"/>
                    </a:ext>
                  </a:extLst>
                </p:cNvPr>
                <p:cNvSpPr/>
                <p:nvPr/>
              </p:nvSpPr>
              <p:spPr>
                <a:xfrm>
                  <a:off x="10221429"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323">
                  <a:extLst>
                    <a:ext uri="{FF2B5EF4-FFF2-40B4-BE49-F238E27FC236}">
                      <a16:creationId xmlns:a16="http://schemas.microsoft.com/office/drawing/2014/main" xmlns="" id="{A27387D7-8D13-4B52-BF65-B19FB0833265}"/>
                    </a:ext>
                  </a:extLst>
                </p:cNvPr>
                <p:cNvSpPr/>
                <p:nvPr/>
              </p:nvSpPr>
              <p:spPr>
                <a:xfrm>
                  <a:off x="10480540"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Freeform: Shape 319">
                <a:extLst>
                  <a:ext uri="{FF2B5EF4-FFF2-40B4-BE49-F238E27FC236}">
                    <a16:creationId xmlns:a16="http://schemas.microsoft.com/office/drawing/2014/main" xmlns="" id="{A42CB17B-A026-4FFA-A761-87C6B1D40317}"/>
                  </a:ext>
                </a:extLst>
              </p:cNvPr>
              <p:cNvSpPr/>
              <p:nvPr/>
            </p:nvSpPr>
            <p:spPr>
              <a:xfrm>
                <a:off x="10331070" y="2951963"/>
                <a:ext cx="505789" cy="37233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2" name="TextBox 41">
            <a:extLst>
              <a:ext uri="{FF2B5EF4-FFF2-40B4-BE49-F238E27FC236}">
                <a16:creationId xmlns:a16="http://schemas.microsoft.com/office/drawing/2014/main" xmlns="" id="{ED321883-5769-6F40-9B5B-6215A318BFAD}"/>
              </a:ext>
            </a:extLst>
          </p:cNvPr>
          <p:cNvSpPr txBox="1"/>
          <p:nvPr/>
        </p:nvSpPr>
        <p:spPr>
          <a:xfrm flipH="1">
            <a:off x="1255558" y="4748098"/>
            <a:ext cx="6626739" cy="769441"/>
          </a:xfrm>
          <a:prstGeom prst="rect">
            <a:avLst/>
          </a:prstGeom>
          <a:noFill/>
        </p:spPr>
        <p:txBody>
          <a:bodyPr wrap="square" rtlCol="0">
            <a:spAutoFit/>
          </a:bodyPr>
          <a:lstStyle/>
          <a:p>
            <a:r>
              <a:rPr lang="vi-VN" sz="2200" b="1" dirty="0">
                <a:solidFill>
                  <a:srgbClr val="FF0000"/>
                </a:solidFill>
                <a:latin typeface="Arial" panose="020B0604020202020204" pitchFamily="34" charset="0"/>
                <a:cs typeface="Arial" panose="020B0604020202020204" pitchFamily="34" charset="0"/>
              </a:rPr>
              <a:t>Bao trùm </a:t>
            </a:r>
            <a:r>
              <a:rPr lang="vi-VN" sz="2200" b="1" dirty="0">
                <a:solidFill>
                  <a:srgbClr val="0070C0"/>
                </a:solidFill>
                <a:latin typeface="Arial" panose="020B0604020202020204" pitchFamily="34" charset="0"/>
                <a:cs typeface="Arial" panose="020B0604020202020204" pitchFamily="34" charset="0"/>
              </a:rPr>
              <a:t>(mọi người dân được tiếp cận, sử dụng dịch vụ công trực </a:t>
            </a:r>
            <a:r>
              <a:rPr lang="vi-VN" sz="2200" b="1" dirty="0" smtClean="0">
                <a:solidFill>
                  <a:srgbClr val="0070C0"/>
                </a:solidFill>
                <a:latin typeface="Arial" panose="020B0604020202020204" pitchFamily="34" charset="0"/>
                <a:cs typeface="Arial" panose="020B0604020202020204" pitchFamily="34" charset="0"/>
              </a:rPr>
              <a:t>tuyến</a:t>
            </a:r>
            <a:r>
              <a:rPr lang="en-US" sz="2200" b="1" dirty="0" smtClean="0">
                <a:solidFill>
                  <a:srgbClr val="0070C0"/>
                </a:solidFill>
                <a:latin typeface="Arial" panose="020B0604020202020204" pitchFamily="34" charset="0"/>
                <a:cs typeface="Arial" panose="020B0604020202020204" pitchFamily="34" charset="0"/>
              </a:rPr>
              <a:t> </a:t>
            </a:r>
            <a:r>
              <a:rPr lang="en-US" sz="2200" b="1" dirty="0" err="1" smtClean="0">
                <a:solidFill>
                  <a:srgbClr val="0070C0"/>
                </a:solidFill>
                <a:latin typeface="Arial" panose="020B0604020202020204" pitchFamily="34" charset="0"/>
                <a:cs typeface="Arial" panose="020B0604020202020204" pitchFamily="34" charset="0"/>
              </a:rPr>
              <a:t>mọi</a:t>
            </a:r>
            <a:r>
              <a:rPr lang="en-US" sz="2200" b="1" dirty="0" smtClean="0">
                <a:solidFill>
                  <a:srgbClr val="0070C0"/>
                </a:solidFill>
                <a:latin typeface="Arial" panose="020B0604020202020204" pitchFamily="34" charset="0"/>
                <a:cs typeface="Arial" panose="020B0604020202020204" pitchFamily="34" charset="0"/>
              </a:rPr>
              <a:t> </a:t>
            </a:r>
            <a:r>
              <a:rPr lang="en-US" sz="2200" b="1" dirty="0" err="1" smtClean="0">
                <a:solidFill>
                  <a:srgbClr val="0070C0"/>
                </a:solidFill>
                <a:latin typeface="Arial" panose="020B0604020202020204" pitchFamily="34" charset="0"/>
                <a:cs typeface="Arial" panose="020B0604020202020204" pitchFamily="34" charset="0"/>
              </a:rPr>
              <a:t>lúc</a:t>
            </a:r>
            <a:r>
              <a:rPr lang="en-US" sz="2200" b="1" dirty="0" smtClean="0">
                <a:solidFill>
                  <a:srgbClr val="0070C0"/>
                </a:solidFill>
                <a:latin typeface="Arial" panose="020B0604020202020204" pitchFamily="34" charset="0"/>
                <a:cs typeface="Arial" panose="020B0604020202020204" pitchFamily="34" charset="0"/>
              </a:rPr>
              <a:t>, </a:t>
            </a:r>
            <a:r>
              <a:rPr lang="en-US" sz="2200" b="1" dirty="0" err="1" smtClean="0">
                <a:solidFill>
                  <a:srgbClr val="0070C0"/>
                </a:solidFill>
                <a:latin typeface="Arial" panose="020B0604020202020204" pitchFamily="34" charset="0"/>
                <a:cs typeface="Arial" panose="020B0604020202020204" pitchFamily="34" charset="0"/>
              </a:rPr>
              <a:t>mọi</a:t>
            </a:r>
            <a:r>
              <a:rPr lang="en-US" sz="2200" b="1" dirty="0" smtClean="0">
                <a:solidFill>
                  <a:srgbClr val="0070C0"/>
                </a:solidFill>
                <a:latin typeface="Arial" panose="020B0604020202020204" pitchFamily="34" charset="0"/>
                <a:cs typeface="Arial" panose="020B0604020202020204" pitchFamily="34" charset="0"/>
              </a:rPr>
              <a:t> </a:t>
            </a:r>
            <a:r>
              <a:rPr lang="en-US" sz="2200" b="1" dirty="0" err="1" smtClean="0">
                <a:solidFill>
                  <a:srgbClr val="0070C0"/>
                </a:solidFill>
                <a:latin typeface="Arial" panose="020B0604020202020204" pitchFamily="34" charset="0"/>
                <a:cs typeface="Arial" panose="020B0604020202020204" pitchFamily="34" charset="0"/>
              </a:rPr>
              <a:t>nơi</a:t>
            </a:r>
            <a:r>
              <a:rPr lang="vi-VN" sz="2200" b="1" dirty="0" smtClean="0">
                <a:solidFill>
                  <a:srgbClr val="0070C0"/>
                </a:solidFill>
                <a:latin typeface="Arial" panose="020B0604020202020204" pitchFamily="34" charset="0"/>
                <a:cs typeface="Arial" panose="020B0604020202020204" pitchFamily="34" charset="0"/>
              </a:rPr>
              <a:t>)</a:t>
            </a:r>
            <a:endParaRPr lang="en-US" sz="2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397225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E0EFFB30-A160-4211-8E55-E91CF2EEC5C1}"/>
              </a:ext>
            </a:extLst>
          </p:cNvPr>
          <p:cNvSpPr/>
          <p:nvPr/>
        </p:nvSpPr>
        <p:spPr>
          <a:xfrm>
            <a:off x="889399" y="-6081"/>
            <a:ext cx="274320" cy="596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 xmlns:a16="http://schemas.microsoft.com/office/drawing/2014/main" id="{3453259C-53AF-4B92-A063-551B86BBFEAA}"/>
              </a:ext>
            </a:extLst>
          </p:cNvPr>
          <p:cNvSpPr/>
          <p:nvPr/>
        </p:nvSpPr>
        <p:spPr>
          <a:xfrm>
            <a:off x="804864" y="183646"/>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53">
            <a:extLst>
              <a:ext uri="{FF2B5EF4-FFF2-40B4-BE49-F238E27FC236}">
                <a16:creationId xmlns="" xmlns:a16="http://schemas.microsoft.com/office/drawing/2014/main" id="{DE24DE2F-EF95-4D1B-982B-694A7101623F}"/>
              </a:ext>
            </a:extLst>
          </p:cNvPr>
          <p:cNvGrpSpPr/>
          <p:nvPr/>
        </p:nvGrpSpPr>
        <p:grpSpPr>
          <a:xfrm>
            <a:off x="2" y="491130"/>
            <a:ext cx="2300512" cy="1658160"/>
            <a:chOff x="2" y="491130"/>
            <a:chExt cx="2300512" cy="1658160"/>
          </a:xfrm>
        </p:grpSpPr>
        <p:sp>
          <p:nvSpPr>
            <p:cNvPr id="26" name="Rectangle 25">
              <a:extLst>
                <a:ext uri="{FF2B5EF4-FFF2-40B4-BE49-F238E27FC236}">
                  <a16:creationId xmlns="" xmlns:a16="http://schemas.microsoft.com/office/drawing/2014/main" id="{FCF1ACE8-C541-4C9F-BF36-E4A177C88D7C}"/>
                </a:ext>
              </a:extLst>
            </p:cNvPr>
            <p:cNvSpPr/>
            <p:nvPr/>
          </p:nvSpPr>
          <p:spPr>
            <a:xfrm>
              <a:off x="2" y="590550"/>
              <a:ext cx="160972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648AA0CE-12BB-4474-9226-04D727757709}"/>
                </a:ext>
              </a:extLst>
            </p:cNvPr>
            <p:cNvSpPr/>
            <p:nvPr/>
          </p:nvSpPr>
          <p:spPr>
            <a:xfrm>
              <a:off x="1935253" y="1162049"/>
              <a:ext cx="274320" cy="987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lock Arc 29">
              <a:extLst>
                <a:ext uri="{FF2B5EF4-FFF2-40B4-BE49-F238E27FC236}">
                  <a16:creationId xmlns="" xmlns:a16="http://schemas.microsoft.com/office/drawing/2014/main" id="{36D23E0E-ACBE-41A0-8BBC-638DF0620A05}"/>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Rounded Corners 31">
              <a:extLst>
                <a:ext uri="{FF2B5EF4-FFF2-40B4-BE49-F238E27FC236}">
                  <a16:creationId xmlns="" xmlns:a16="http://schemas.microsoft.com/office/drawing/2014/main" id="{6060AD60-4AA0-4914-8719-383BECD61096}"/>
                </a:ext>
              </a:extLst>
            </p:cNvPr>
            <p:cNvSpPr/>
            <p:nvPr/>
          </p:nvSpPr>
          <p:spPr>
            <a:xfrm>
              <a:off x="1843314" y="12480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 xmlns:a16="http://schemas.microsoft.com/office/drawing/2014/main" id="{09FD6AEC-A2F3-4D68-912B-FA75682DB3CC}"/>
                </a:ext>
              </a:extLst>
            </p:cNvPr>
            <p:cNvSpPr/>
            <p:nvPr/>
          </p:nvSpPr>
          <p:spPr>
            <a:xfrm>
              <a:off x="139290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46">
            <a:extLst>
              <a:ext uri="{FF2B5EF4-FFF2-40B4-BE49-F238E27FC236}">
                <a16:creationId xmlns="" xmlns:a16="http://schemas.microsoft.com/office/drawing/2014/main" id="{810EF282-A0CC-490B-BCB6-E2ABE06A53EA}"/>
              </a:ext>
            </a:extLst>
          </p:cNvPr>
          <p:cNvGrpSpPr/>
          <p:nvPr/>
        </p:nvGrpSpPr>
        <p:grpSpPr>
          <a:xfrm flipH="1">
            <a:off x="9655505" y="4921717"/>
            <a:ext cx="2536495" cy="1319868"/>
            <a:chOff x="-83581" y="643530"/>
            <a:chExt cx="2536495" cy="1319868"/>
          </a:xfrm>
        </p:grpSpPr>
        <p:sp>
          <p:nvSpPr>
            <p:cNvPr id="42" name="Rectangle 41">
              <a:extLst>
                <a:ext uri="{FF2B5EF4-FFF2-40B4-BE49-F238E27FC236}">
                  <a16:creationId xmlns="" xmlns:a16="http://schemas.microsoft.com/office/drawing/2014/main" id="{BD4E2454-C9E2-4303-8EE3-2E1498D516F4}"/>
                </a:ext>
              </a:extLst>
            </p:cNvPr>
            <p:cNvSpPr/>
            <p:nvPr/>
          </p:nvSpPr>
          <p:spPr>
            <a:xfrm>
              <a:off x="-83581" y="742950"/>
              <a:ext cx="1845707"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8EAA979D-898D-4CBD-93ED-73B82D9F5021}"/>
                </a:ext>
              </a:extLst>
            </p:cNvPr>
            <p:cNvSpPr/>
            <p:nvPr/>
          </p:nvSpPr>
          <p:spPr>
            <a:xfrm>
              <a:off x="2087653" y="1314450"/>
              <a:ext cx="274320" cy="648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lock Arc 43">
              <a:extLst>
                <a:ext uri="{FF2B5EF4-FFF2-40B4-BE49-F238E27FC236}">
                  <a16:creationId xmlns="" xmlns:a16="http://schemas.microsoft.com/office/drawing/2014/main" id="{E679347E-6EB2-42D0-B802-471174ED5743}"/>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Rounded Corners 44">
              <a:extLst>
                <a:ext uri="{FF2B5EF4-FFF2-40B4-BE49-F238E27FC236}">
                  <a16:creationId xmlns="" xmlns:a16="http://schemas.microsoft.com/office/drawing/2014/main" id="{721DE897-9941-498E-8DD9-D52E1A90A696}"/>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 xmlns:a16="http://schemas.microsoft.com/office/drawing/2014/main" id="{2E8D6255-5F0E-4E26-82BD-AAAA2252A0CD}"/>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7">
            <a:extLst>
              <a:ext uri="{FF2B5EF4-FFF2-40B4-BE49-F238E27FC236}">
                <a16:creationId xmlns="" xmlns:a16="http://schemas.microsoft.com/office/drawing/2014/main" id="{526564DD-3722-4C3B-B731-DB294D88A036}"/>
              </a:ext>
            </a:extLst>
          </p:cNvPr>
          <p:cNvGrpSpPr/>
          <p:nvPr/>
        </p:nvGrpSpPr>
        <p:grpSpPr>
          <a:xfrm rot="10800000">
            <a:off x="1992952" y="4741678"/>
            <a:ext cx="8494072" cy="1827926"/>
            <a:chOff x="-6041158" y="643530"/>
            <a:chExt cx="8494072" cy="1827926"/>
          </a:xfrm>
        </p:grpSpPr>
        <p:sp>
          <p:nvSpPr>
            <p:cNvPr id="49" name="Rectangle 48">
              <a:extLst>
                <a:ext uri="{FF2B5EF4-FFF2-40B4-BE49-F238E27FC236}">
                  <a16:creationId xmlns="" xmlns:a16="http://schemas.microsoft.com/office/drawing/2014/main" id="{0101C9E7-1211-404D-91CC-7E0FC2EEBA4A}"/>
                </a:ext>
              </a:extLst>
            </p:cNvPr>
            <p:cNvSpPr/>
            <p:nvPr/>
          </p:nvSpPr>
          <p:spPr>
            <a:xfrm>
              <a:off x="-6041158" y="742950"/>
              <a:ext cx="7803285"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702B4BCE-D6D4-4F8C-B9D0-94DAA3C14F8F}"/>
                </a:ext>
              </a:extLst>
            </p:cNvPr>
            <p:cNvSpPr/>
            <p:nvPr/>
          </p:nvSpPr>
          <p:spPr>
            <a:xfrm>
              <a:off x="2087653" y="1314450"/>
              <a:ext cx="274320" cy="115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lock Arc 50">
              <a:extLst>
                <a:ext uri="{FF2B5EF4-FFF2-40B4-BE49-F238E27FC236}">
                  <a16:creationId xmlns="" xmlns:a16="http://schemas.microsoft.com/office/drawing/2014/main" id="{B6388E78-95F8-4872-BBCF-22E5CA9974B8}"/>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Rounded Corners 51">
              <a:extLst>
                <a:ext uri="{FF2B5EF4-FFF2-40B4-BE49-F238E27FC236}">
                  <a16:creationId xmlns="" xmlns:a16="http://schemas.microsoft.com/office/drawing/2014/main" id="{D17FFF0A-7C9D-4506-92CF-C2D742FD0FBE}"/>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 xmlns:a16="http://schemas.microsoft.com/office/drawing/2014/main" id="{26B5C83F-F678-4889-8CC0-2EA7FDA50FC8}"/>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4">
            <a:extLst>
              <a:ext uri="{FF2B5EF4-FFF2-40B4-BE49-F238E27FC236}">
                <a16:creationId xmlns="" xmlns:a16="http://schemas.microsoft.com/office/drawing/2014/main" id="{8F53585F-6CF0-41A7-B203-E1433ACA49E4}"/>
              </a:ext>
            </a:extLst>
          </p:cNvPr>
          <p:cNvGrpSpPr/>
          <p:nvPr/>
        </p:nvGrpSpPr>
        <p:grpSpPr>
          <a:xfrm>
            <a:off x="9974895" y="6108175"/>
            <a:ext cx="1311887" cy="1319867"/>
            <a:chOff x="989126" y="491130"/>
            <a:chExt cx="1311887" cy="1319867"/>
          </a:xfrm>
        </p:grpSpPr>
        <p:sp>
          <p:nvSpPr>
            <p:cNvPr id="58" name="Block Arc 57">
              <a:extLst>
                <a:ext uri="{FF2B5EF4-FFF2-40B4-BE49-F238E27FC236}">
                  <a16:creationId xmlns="" xmlns:a16="http://schemas.microsoft.com/office/drawing/2014/main" id="{DC8F628B-D206-46BC-BC86-2A8CF00BB5F7}"/>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Rounded Corners 58">
              <a:extLst>
                <a:ext uri="{FF2B5EF4-FFF2-40B4-BE49-F238E27FC236}">
                  <a16:creationId xmlns="" xmlns:a16="http://schemas.microsoft.com/office/drawing/2014/main" id="{C3F4A65E-289E-4484-97CB-7E1D72FE8232}"/>
                </a:ext>
              </a:extLst>
            </p:cNvPr>
            <p:cNvSpPr/>
            <p:nvPr/>
          </p:nvSpPr>
          <p:spPr>
            <a:xfrm>
              <a:off x="1843813" y="1070609"/>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 xmlns:a16="http://schemas.microsoft.com/office/drawing/2014/main" id="{AF7F8F0D-719F-4E8A-993A-7FADB3407717}"/>
                </a:ext>
              </a:extLst>
            </p:cNvPr>
            <p:cNvSpPr/>
            <p:nvPr/>
          </p:nvSpPr>
          <p:spPr>
            <a:xfrm>
              <a:off x="141195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 xmlns:a16="http://schemas.microsoft.com/office/drawing/2014/main" id="{EE89CEC1-DC81-41AF-A969-ED5E962DA9E8}"/>
              </a:ext>
            </a:extLst>
          </p:cNvPr>
          <p:cNvSpPr txBox="1"/>
          <p:nvPr/>
        </p:nvSpPr>
        <p:spPr>
          <a:xfrm>
            <a:off x="4483733" y="1047604"/>
            <a:ext cx="6698487" cy="486287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ko-KR" sz="2000" dirty="0" err="1">
                <a:solidFill>
                  <a:schemeClr val="accent5">
                    <a:lumMod val="50000"/>
                  </a:schemeClr>
                </a:solidFill>
                <a:latin typeface="Times New Roman" panose="02020603050405020304" pitchFamily="18" charset="0"/>
                <a:cs typeface="Times New Roman" panose="02020603050405020304" pitchFamily="18" charset="0"/>
              </a:rPr>
              <a:t>Kế</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a:solidFill>
                  <a:schemeClr val="accent5">
                    <a:lumMod val="50000"/>
                  </a:schemeClr>
                </a:solidFill>
                <a:latin typeface="Times New Roman" panose="02020603050405020304" pitchFamily="18" charset="0"/>
                <a:cs typeface="Times New Roman" panose="02020603050405020304" pitchFamily="18" charset="0"/>
              </a:rPr>
              <a:t>thừa</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a:t>
            </a:r>
          </a:p>
          <a:p>
            <a:pPr marL="285750" indent="-285750">
              <a:spcBef>
                <a:spcPts val="600"/>
              </a:spcBef>
              <a:spcAft>
                <a:spcPts val="600"/>
              </a:spcAft>
              <a:buFont typeface="Arial" panose="020B0604020202020204" pitchFamily="34" charset="0"/>
              <a:buChar char="•"/>
            </a:pPr>
            <a:r>
              <a:rPr lang="en-US" altLang="ko-KR" sz="2000" dirty="0" err="1">
                <a:solidFill>
                  <a:schemeClr val="accent5">
                    <a:lumMod val="50000"/>
                  </a:schemeClr>
                </a:solidFill>
                <a:latin typeface="Times New Roman" panose="02020603050405020304" pitchFamily="18" charset="0"/>
                <a:cs typeface="Times New Roman" panose="02020603050405020304" pitchFamily="18" charset="0"/>
              </a:rPr>
              <a:t>Có</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a:solidFill>
                  <a:schemeClr val="accent5">
                    <a:lumMod val="50000"/>
                  </a:schemeClr>
                </a:solidFill>
                <a:latin typeface="Times New Roman" panose="02020603050405020304" pitchFamily="18" charset="0"/>
                <a:cs typeface="Times New Roman" panose="02020603050405020304" pitchFamily="18" charset="0"/>
              </a:rPr>
              <a:t>sự</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a:solidFill>
                  <a:schemeClr val="accent5">
                    <a:lumMod val="50000"/>
                  </a:schemeClr>
                </a:solidFill>
                <a:latin typeface="Times New Roman" panose="02020603050405020304" pitchFamily="18" charset="0"/>
                <a:cs typeface="Times New Roman" panose="02020603050405020304" pitchFamily="18" charset="0"/>
              </a:rPr>
              <a:t>chỉ</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a:solidFill>
                  <a:schemeClr val="accent5">
                    <a:lumMod val="50000"/>
                  </a:schemeClr>
                </a:solidFill>
                <a:latin typeface="Times New Roman" panose="02020603050405020304" pitchFamily="18" charset="0"/>
                <a:cs typeface="Times New Roman" panose="02020603050405020304" pitchFamily="18" charset="0"/>
              </a:rPr>
              <a:t>đạo</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a:solidFill>
                  <a:schemeClr val="accent5">
                    <a:lumMod val="50000"/>
                  </a:schemeClr>
                </a:solidFill>
                <a:latin typeface="Times New Roman" panose="02020603050405020304" pitchFamily="18" charset="0"/>
                <a:cs typeface="Times New Roman" panose="02020603050405020304" pitchFamily="18" charset="0"/>
              </a:rPr>
              <a:t>thống</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a:solidFill>
                  <a:schemeClr val="accent5">
                    <a:lumMod val="50000"/>
                  </a:schemeClr>
                </a:solidFill>
                <a:latin typeface="Times New Roman" panose="02020603050405020304" pitchFamily="18" charset="0"/>
                <a:cs typeface="Times New Roman" panose="02020603050405020304" pitchFamily="18" charset="0"/>
              </a:rPr>
              <a:t>nhất</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a:solidFill>
                  <a:schemeClr val="accent5">
                    <a:lumMod val="50000"/>
                  </a:schemeClr>
                </a:solidFill>
                <a:latin typeface="Times New Roman" panose="02020603050405020304" pitchFamily="18" charset="0"/>
                <a:cs typeface="Times New Roman" panose="02020603050405020304" pitchFamily="18" charset="0"/>
              </a:rPr>
              <a:t>tập</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trung</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vi-VN" altLang="ko-KR"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Kết</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hợp</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tập</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trung</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và</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phân</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tán</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a:t>
            </a:r>
          </a:p>
          <a:p>
            <a:pPr marL="285750" indent="-285750">
              <a:spcBef>
                <a:spcPts val="600"/>
              </a:spcBef>
              <a:spcAft>
                <a:spcPts val="600"/>
              </a:spcAft>
              <a:buFont typeface="Arial" panose="020B0604020202020204" pitchFamily="34" charset="0"/>
              <a:buChar char="•"/>
            </a:pP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Xây </a:t>
            </a:r>
            <a:r>
              <a:rPr lang="vi-VN" altLang="ko-KR" sz="2000" dirty="0">
                <a:solidFill>
                  <a:schemeClr val="accent5">
                    <a:lumMod val="50000"/>
                  </a:schemeClr>
                </a:solidFill>
                <a:latin typeface="Times New Roman" panose="02020603050405020304" pitchFamily="18" charset="0"/>
                <a:cs typeface="Times New Roman" panose="02020603050405020304" pitchFamily="18" charset="0"/>
              </a:rPr>
              <a:t>dựng khung pháp lý cho CPĐT</a:t>
            </a: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endParaRPr lang="vi-VN" altLang="ko-KR"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Các </a:t>
            </a:r>
            <a:r>
              <a:rPr lang="vi-VN" altLang="ko-KR" sz="2000" dirty="0">
                <a:solidFill>
                  <a:schemeClr val="accent5">
                    <a:lumMod val="50000"/>
                  </a:schemeClr>
                </a:solidFill>
                <a:latin typeface="Times New Roman" panose="02020603050405020304" pitchFamily="18" charset="0"/>
                <a:cs typeface="Times New Roman" panose="02020603050405020304" pitchFamily="18" charset="0"/>
              </a:rPr>
              <a:t>vấn đề nền tảng phải được làm trước, làm tốt, làm tập trung; </a:t>
            </a:r>
          </a:p>
          <a:p>
            <a:pPr marL="285750" indent="-285750">
              <a:spcBef>
                <a:spcPts val="600"/>
              </a:spcBef>
              <a:spcAft>
                <a:spcPts val="600"/>
              </a:spcAft>
              <a:buFont typeface="Arial" panose="020B0604020202020204" pitchFamily="34" charset="0"/>
              <a:buChar char="•"/>
            </a:pP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Tận </a:t>
            </a:r>
            <a:r>
              <a:rPr lang="vi-VN" altLang="ko-KR" sz="2000" dirty="0">
                <a:solidFill>
                  <a:schemeClr val="accent5">
                    <a:lumMod val="50000"/>
                  </a:schemeClr>
                </a:solidFill>
                <a:latin typeface="Times New Roman" panose="02020603050405020304" pitchFamily="18" charset="0"/>
                <a:cs typeface="Times New Roman" panose="02020603050405020304" pitchFamily="18" charset="0"/>
              </a:rPr>
              <a:t>dụng tối đa ICT và các công nghệ mới; </a:t>
            </a:r>
            <a:endPar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Cách</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làm</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mới</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xây</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dựng</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các</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nền</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tảng</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dùng</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chung</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vi-VN" altLang="ko-KR"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Sử </a:t>
            </a:r>
            <a:r>
              <a:rPr lang="vi-VN" altLang="ko-KR" sz="2000" dirty="0">
                <a:solidFill>
                  <a:schemeClr val="accent5">
                    <a:lumMod val="50000"/>
                  </a:schemeClr>
                </a:solidFill>
                <a:latin typeface="Times New Roman" panose="02020603050405020304" pitchFamily="18" charset="0"/>
                <a:cs typeface="Times New Roman" panose="02020603050405020304" pitchFamily="18" charset="0"/>
              </a:rPr>
              <a:t>dụng đối tác công tư (PPP); </a:t>
            </a:r>
          </a:p>
          <a:p>
            <a:pPr marL="285750" indent="-285750">
              <a:spcBef>
                <a:spcPts val="600"/>
              </a:spcBef>
              <a:spcAft>
                <a:spcPts val="600"/>
              </a:spcAft>
              <a:buFont typeface="Arial" panose="020B0604020202020204" pitchFamily="34" charset="0"/>
              <a:buChar char="•"/>
            </a:pP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Một </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C</a:t>
            </a: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ổng</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DVC</a:t>
            </a: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vi-VN" altLang="ko-KR" sz="2000" dirty="0">
                <a:solidFill>
                  <a:schemeClr val="accent5">
                    <a:lumMod val="50000"/>
                  </a:schemeClr>
                </a:solidFill>
                <a:latin typeface="Times New Roman" panose="02020603050405020304" pitchFamily="18" charset="0"/>
                <a:cs typeface="Times New Roman" panose="02020603050405020304" pitchFamily="18" charset="0"/>
              </a:rPr>
              <a:t>quốc gia,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một</a:t>
            </a:r>
            <a:r>
              <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ko-KR" sz="2000" dirty="0" err="1" smtClean="0">
                <a:solidFill>
                  <a:schemeClr val="accent5">
                    <a:lumMod val="50000"/>
                  </a:schemeClr>
                </a:solidFill>
                <a:latin typeface="Times New Roman" panose="02020603050405020304" pitchFamily="18" charset="0"/>
                <a:cs typeface="Times New Roman" panose="02020603050405020304" pitchFamily="18" charset="0"/>
              </a:rPr>
              <a:t>cửa</a:t>
            </a: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 </a:t>
            </a:r>
            <a:endParaRPr lang="vi-VN" altLang="ko-KR"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Nhấn </a:t>
            </a:r>
            <a:r>
              <a:rPr lang="vi-VN" altLang="ko-KR" sz="2000" dirty="0">
                <a:solidFill>
                  <a:schemeClr val="accent5">
                    <a:lumMod val="50000"/>
                  </a:schemeClr>
                </a:solidFill>
                <a:latin typeface="Times New Roman" panose="02020603050405020304" pitchFamily="18" charset="0"/>
                <a:cs typeface="Times New Roman" panose="02020603050405020304" pitchFamily="18" charset="0"/>
              </a:rPr>
              <a:t>mạnh vai trò của đào </a:t>
            </a:r>
            <a:r>
              <a:rPr lang="vi-VN" altLang="ko-KR" sz="2000" dirty="0" smtClean="0">
                <a:solidFill>
                  <a:schemeClr val="accent5">
                    <a:lumMod val="50000"/>
                  </a:schemeClr>
                </a:solidFill>
                <a:latin typeface="Times New Roman" panose="02020603050405020304" pitchFamily="18" charset="0"/>
                <a:cs typeface="Times New Roman" panose="02020603050405020304" pitchFamily="18" charset="0"/>
              </a:rPr>
              <a:t>tạo</a:t>
            </a:r>
            <a:r>
              <a:rPr lang="en-US" altLang="ko-KR" sz="2000" dirty="0">
                <a:solidFill>
                  <a:schemeClr val="accent5">
                    <a:lumMod val="50000"/>
                  </a:schemeClr>
                </a:solidFill>
                <a:latin typeface="Times New Roman" panose="02020603050405020304" pitchFamily="18" charset="0"/>
                <a:cs typeface="Times New Roman" panose="02020603050405020304" pitchFamily="18" charset="0"/>
              </a:rPr>
              <a:t>.</a:t>
            </a:r>
            <a:endParaRPr lang="en-US" altLang="ko-KR" sz="2000"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 xmlns:a16="http://schemas.microsoft.com/office/drawing/2014/main" id="{2B3F2DEB-2A68-4124-9779-9F76084F904D}"/>
              </a:ext>
            </a:extLst>
          </p:cNvPr>
          <p:cNvSpPr txBox="1"/>
          <p:nvPr/>
        </p:nvSpPr>
        <p:spPr>
          <a:xfrm>
            <a:off x="2053116" y="203963"/>
            <a:ext cx="4573712" cy="646331"/>
          </a:xfrm>
          <a:prstGeom prst="rect">
            <a:avLst/>
          </a:prstGeom>
          <a:noFill/>
        </p:spPr>
        <p:txBody>
          <a:bodyPr wrap="square" rtlCol="0">
            <a:spAutoFit/>
          </a:bodyPr>
          <a:lstStyle/>
          <a:p>
            <a:pPr algn="r"/>
            <a:r>
              <a:rPr lang="en-US" altLang="ko-KR" sz="3600" b="1" dirty="0">
                <a:solidFill>
                  <a:schemeClr val="accent3">
                    <a:lumMod val="75000"/>
                  </a:schemeClr>
                </a:solidFill>
                <a:latin typeface="+mj-lt"/>
                <a:cs typeface="Times New Roman" panose="02020603050405020304" pitchFamily="18" charset="0"/>
              </a:rPr>
              <a:t>6</a:t>
            </a:r>
            <a:r>
              <a:rPr lang="en-US" altLang="ko-KR" sz="3600" b="1" dirty="0" smtClean="0">
                <a:solidFill>
                  <a:schemeClr val="accent3">
                    <a:lumMod val="75000"/>
                  </a:schemeClr>
                </a:solidFill>
                <a:latin typeface="+mj-lt"/>
                <a:cs typeface="Times New Roman" panose="02020603050405020304" pitchFamily="18" charset="0"/>
              </a:rPr>
              <a:t>. CÁCH TIẾP CẬN</a:t>
            </a:r>
            <a:endParaRPr lang="ko-KR" altLang="en-US" sz="3600" b="1" dirty="0">
              <a:solidFill>
                <a:schemeClr val="accent3">
                  <a:lumMod val="75000"/>
                </a:schemeClr>
              </a:solidFill>
              <a:latin typeface="+mj-lt"/>
              <a:cs typeface="Times New Roman" panose="02020603050405020304" pitchFamily="18" charset="0"/>
            </a:endParaRPr>
          </a:p>
        </p:txBody>
      </p:sp>
      <p:grpSp>
        <p:nvGrpSpPr>
          <p:cNvPr id="7" name="Group 39">
            <a:extLst>
              <a:ext uri="{FF2B5EF4-FFF2-40B4-BE49-F238E27FC236}">
                <a16:creationId xmlns="" xmlns:a16="http://schemas.microsoft.com/office/drawing/2014/main" id="{D740BA5B-2F93-4AB5-9411-959D009F0329}"/>
              </a:ext>
            </a:extLst>
          </p:cNvPr>
          <p:cNvGrpSpPr/>
          <p:nvPr/>
        </p:nvGrpSpPr>
        <p:grpSpPr>
          <a:xfrm rot="16200000" flipH="1">
            <a:off x="9646767" y="722578"/>
            <a:ext cx="3273891" cy="1816575"/>
            <a:chOff x="-820977" y="643530"/>
            <a:chExt cx="3273891" cy="1816575"/>
          </a:xfrm>
        </p:grpSpPr>
        <p:sp>
          <p:nvSpPr>
            <p:cNvPr id="41" name="Rectangle 40">
              <a:extLst>
                <a:ext uri="{FF2B5EF4-FFF2-40B4-BE49-F238E27FC236}">
                  <a16:creationId xmlns="" xmlns:a16="http://schemas.microsoft.com/office/drawing/2014/main" id="{AD5C7899-A839-4A96-B212-4CDF34DE411E}"/>
                </a:ext>
              </a:extLst>
            </p:cNvPr>
            <p:cNvSpPr/>
            <p:nvPr/>
          </p:nvSpPr>
          <p:spPr>
            <a:xfrm>
              <a:off x="-820977" y="742951"/>
              <a:ext cx="258310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 xmlns:a16="http://schemas.microsoft.com/office/drawing/2014/main" id="{FA5E65A1-B9A9-4E9C-8A5D-7AC8C158EEBE}"/>
                </a:ext>
              </a:extLst>
            </p:cNvPr>
            <p:cNvSpPr/>
            <p:nvPr/>
          </p:nvSpPr>
          <p:spPr>
            <a:xfrm>
              <a:off x="2087653" y="1314450"/>
              <a:ext cx="274320" cy="1145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Block Arc 56">
              <a:extLst>
                <a:ext uri="{FF2B5EF4-FFF2-40B4-BE49-F238E27FC236}">
                  <a16:creationId xmlns="" xmlns:a16="http://schemas.microsoft.com/office/drawing/2014/main" id="{37A21BCC-CB69-4EC7-ADD9-352EB018ABEA}"/>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Rounded Corners 60">
              <a:extLst>
                <a:ext uri="{FF2B5EF4-FFF2-40B4-BE49-F238E27FC236}">
                  <a16:creationId xmlns="" xmlns:a16="http://schemas.microsoft.com/office/drawing/2014/main" id="{FFBE240E-1F3A-4600-BA16-C5A37AA8AD70}"/>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 xmlns:a16="http://schemas.microsoft.com/office/drawing/2014/main" id="{B787523B-703C-44BD-87D0-846766EBFA8A}"/>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 xmlns:a16="http://schemas.microsoft.com/office/drawing/2014/main" id="{AF8E7611-2495-684F-8F16-4121D84424C3}"/>
              </a:ext>
            </a:extLst>
          </p:cNvPr>
          <p:cNvSpPr txBox="1"/>
          <p:nvPr/>
        </p:nvSpPr>
        <p:spPr>
          <a:xfrm>
            <a:off x="11540359" y="283779"/>
            <a:ext cx="184731" cy="369332"/>
          </a:xfrm>
          <a:prstGeom prst="rect">
            <a:avLst/>
          </a:prstGeom>
          <a:noFill/>
        </p:spPr>
        <p:txBody>
          <a:bodyPr wrap="none" rtlCol="0">
            <a:spAutoFit/>
          </a:bodyPr>
          <a:lstStyle/>
          <a:p>
            <a:endParaRPr lang="en-US"/>
          </a:p>
        </p:txBody>
      </p:sp>
      <p:grpSp>
        <p:nvGrpSpPr>
          <p:cNvPr id="8" name="Group 34">
            <a:extLst>
              <a:ext uri="{FF2B5EF4-FFF2-40B4-BE49-F238E27FC236}">
                <a16:creationId xmlns:a16="http://schemas.microsoft.com/office/drawing/2014/main" xmlns="" id="{E4F6199B-2971-40BB-8935-905F573F8B7C}"/>
              </a:ext>
            </a:extLst>
          </p:cNvPr>
          <p:cNvGrpSpPr/>
          <p:nvPr/>
        </p:nvGrpSpPr>
        <p:grpSpPr>
          <a:xfrm>
            <a:off x="588057" y="1808151"/>
            <a:ext cx="3856005" cy="3241698"/>
            <a:chOff x="588057" y="489291"/>
            <a:chExt cx="7012893" cy="5895657"/>
          </a:xfrm>
        </p:grpSpPr>
        <p:grpSp>
          <p:nvGrpSpPr>
            <p:cNvPr id="9" name="Group 35">
              <a:extLst>
                <a:ext uri="{FF2B5EF4-FFF2-40B4-BE49-F238E27FC236}">
                  <a16:creationId xmlns:a16="http://schemas.microsoft.com/office/drawing/2014/main" xmlns="" id="{BC29380C-D701-430A-82D5-D18760DC350D}"/>
                </a:ext>
              </a:extLst>
            </p:cNvPr>
            <p:cNvGrpSpPr/>
            <p:nvPr/>
          </p:nvGrpSpPr>
          <p:grpSpPr>
            <a:xfrm>
              <a:off x="588057" y="489291"/>
              <a:ext cx="7012893" cy="5895657"/>
              <a:chOff x="588057" y="489291"/>
              <a:chExt cx="7012893" cy="5895657"/>
            </a:xfrm>
          </p:grpSpPr>
          <p:sp>
            <p:nvSpPr>
              <p:cNvPr id="65" name="Freeform: Shape 14">
                <a:extLst>
                  <a:ext uri="{FF2B5EF4-FFF2-40B4-BE49-F238E27FC236}">
                    <a16:creationId xmlns:a16="http://schemas.microsoft.com/office/drawing/2014/main" xmlns="" id="{A95B59AA-DF2A-432B-AE13-FAE5C0512D64}"/>
                  </a:ext>
                </a:extLst>
              </p:cNvPr>
              <p:cNvSpPr/>
              <p:nvPr/>
            </p:nvSpPr>
            <p:spPr>
              <a:xfrm>
                <a:off x="588057" y="489291"/>
                <a:ext cx="5731815" cy="5895657"/>
              </a:xfrm>
              <a:custGeom>
                <a:avLst/>
                <a:gdLst>
                  <a:gd name="connsiteX0" fmla="*/ 2900635 w 5731815"/>
                  <a:gd name="connsiteY0" fmla="*/ 0 h 5895657"/>
                  <a:gd name="connsiteX1" fmla="*/ 2939708 w 5731815"/>
                  <a:gd name="connsiteY1" fmla="*/ 611 h 5895657"/>
                  <a:gd name="connsiteX2" fmla="*/ 2939708 w 5731815"/>
                  <a:gd name="connsiteY2" fmla="*/ 1068227 h 5895657"/>
                  <a:gd name="connsiteX3" fmla="*/ 2919437 w 5731815"/>
                  <a:gd name="connsiteY3" fmla="*/ 1067354 h 5895657"/>
                  <a:gd name="connsiteX4" fmla="*/ 1061610 w 5731815"/>
                  <a:gd name="connsiteY4" fmla="*/ 2959366 h 5895657"/>
                  <a:gd name="connsiteX5" fmla="*/ 2950199 w 5731815"/>
                  <a:gd name="connsiteY5" fmla="*/ 4818902 h 5895657"/>
                  <a:gd name="connsiteX6" fmla="*/ 4729170 w 5731815"/>
                  <a:gd name="connsiteY6" fmla="*/ 3499518 h 5895657"/>
                  <a:gd name="connsiteX7" fmla="*/ 4747685 w 5731815"/>
                  <a:gd name="connsiteY7" fmla="*/ 3425483 h 5895657"/>
                  <a:gd name="connsiteX8" fmla="*/ 5338746 w 5731815"/>
                  <a:gd name="connsiteY8" fmla="*/ 3425483 h 5895657"/>
                  <a:gd name="connsiteX9" fmla="*/ 5303677 w 5731815"/>
                  <a:gd name="connsiteY9" fmla="*/ 3583197 h 5895657"/>
                  <a:gd name="connsiteX10" fmla="*/ 5334442 w 5731815"/>
                  <a:gd name="connsiteY10" fmla="*/ 3636182 h 5895657"/>
                  <a:gd name="connsiteX11" fmla="*/ 5717289 w 5731815"/>
                  <a:gd name="connsiteY11" fmla="*/ 3848114 h 5895657"/>
                  <a:gd name="connsiteX12" fmla="*/ 5727544 w 5731815"/>
                  <a:gd name="connsiteY12" fmla="*/ 3889135 h 5895657"/>
                  <a:gd name="connsiteX13" fmla="*/ 5609612 w 5731815"/>
                  <a:gd name="connsiteY13" fmla="*/ 4186524 h 5895657"/>
                  <a:gd name="connsiteX14" fmla="*/ 5568594 w 5731815"/>
                  <a:gd name="connsiteY14" fmla="*/ 4207032 h 5895657"/>
                  <a:gd name="connsiteX15" fmla="*/ 5238730 w 5731815"/>
                  <a:gd name="connsiteY15" fmla="*/ 4140376 h 5895657"/>
                  <a:gd name="connsiteX16" fmla="*/ 5143018 w 5731815"/>
                  <a:gd name="connsiteY16" fmla="*/ 4094230 h 5895657"/>
                  <a:gd name="connsiteX17" fmla="*/ 5095163 w 5731815"/>
                  <a:gd name="connsiteY17" fmla="*/ 4107904 h 5895657"/>
                  <a:gd name="connsiteX18" fmla="*/ 4879813 w 5731815"/>
                  <a:gd name="connsiteY18" fmla="*/ 4441183 h 5895657"/>
                  <a:gd name="connsiteX19" fmla="*/ 4886650 w 5731815"/>
                  <a:gd name="connsiteY19" fmla="*/ 4499293 h 5895657"/>
                  <a:gd name="connsiteX20" fmla="*/ 5084908 w 5731815"/>
                  <a:gd name="connsiteY20" fmla="*/ 4736863 h 5895657"/>
                  <a:gd name="connsiteX21" fmla="*/ 5119092 w 5731815"/>
                  <a:gd name="connsiteY21" fmla="*/ 4786430 h 5895657"/>
                  <a:gd name="connsiteX22" fmla="*/ 5110546 w 5731815"/>
                  <a:gd name="connsiteY22" fmla="*/ 4935125 h 5895657"/>
                  <a:gd name="connsiteX23" fmla="*/ 4939632 w 5731815"/>
                  <a:gd name="connsiteY23" fmla="*/ 5109454 h 5895657"/>
                  <a:gd name="connsiteX24" fmla="*/ 4876394 w 5731815"/>
                  <a:gd name="connsiteY24" fmla="*/ 5114582 h 5895657"/>
                  <a:gd name="connsiteX25" fmla="*/ 4616605 w 5731815"/>
                  <a:gd name="connsiteY25" fmla="*/ 4941958 h 5895657"/>
                  <a:gd name="connsiteX26" fmla="*/ 4537988 w 5731815"/>
                  <a:gd name="connsiteY26" fmla="*/ 4858214 h 5895657"/>
                  <a:gd name="connsiteX27" fmla="*/ 4481584 w 5731815"/>
                  <a:gd name="connsiteY27" fmla="*/ 4851377 h 5895657"/>
                  <a:gd name="connsiteX28" fmla="*/ 4155141 w 5731815"/>
                  <a:gd name="connsiteY28" fmla="*/ 5076982 h 5895657"/>
                  <a:gd name="connsiteX29" fmla="*/ 4136340 w 5731815"/>
                  <a:gd name="connsiteY29" fmla="*/ 5116291 h 5895657"/>
                  <a:gd name="connsiteX30" fmla="*/ 4254269 w 5731815"/>
                  <a:gd name="connsiteY30" fmla="*/ 5505974 h 5895657"/>
                  <a:gd name="connsiteX31" fmla="*/ 4202996 w 5731815"/>
                  <a:gd name="connsiteY31" fmla="*/ 5608523 h 5895657"/>
                  <a:gd name="connsiteX32" fmla="*/ 3960298 w 5731815"/>
                  <a:gd name="connsiteY32" fmla="*/ 5712778 h 5895657"/>
                  <a:gd name="connsiteX33" fmla="*/ 3903898 w 5731815"/>
                  <a:gd name="connsiteY33" fmla="*/ 5695689 h 5895657"/>
                  <a:gd name="connsiteX34" fmla="*/ 3727856 w 5731815"/>
                  <a:gd name="connsiteY34" fmla="*/ 5432481 h 5895657"/>
                  <a:gd name="connsiteX35" fmla="*/ 3686838 w 5731815"/>
                  <a:gd name="connsiteY35" fmla="*/ 5321389 h 5895657"/>
                  <a:gd name="connsiteX36" fmla="*/ 3642399 w 5731815"/>
                  <a:gd name="connsiteY36" fmla="*/ 5297460 h 5895657"/>
                  <a:gd name="connsiteX37" fmla="*/ 3245882 w 5731815"/>
                  <a:gd name="connsiteY37" fmla="*/ 5381208 h 5895657"/>
                  <a:gd name="connsiteX38" fmla="*/ 3220244 w 5731815"/>
                  <a:gd name="connsiteY38" fmla="*/ 5415389 h 5895657"/>
                  <a:gd name="connsiteX39" fmla="*/ 3172390 w 5731815"/>
                  <a:gd name="connsiteY39" fmla="*/ 5854639 h 5895657"/>
                  <a:gd name="connsiteX40" fmla="*/ 3133078 w 5731815"/>
                  <a:gd name="connsiteY40" fmla="*/ 5888820 h 5895657"/>
                  <a:gd name="connsiteX41" fmla="*/ 2967291 w 5731815"/>
                  <a:gd name="connsiteY41" fmla="*/ 5895657 h 5895657"/>
                  <a:gd name="connsiteX42" fmla="*/ 2963873 w 5731815"/>
                  <a:gd name="connsiteY42" fmla="*/ 5881983 h 5895657"/>
                  <a:gd name="connsiteX43" fmla="*/ 2823724 w 5731815"/>
                  <a:gd name="connsiteY43" fmla="*/ 5881983 h 5895657"/>
                  <a:gd name="connsiteX44" fmla="*/ 2780997 w 5731815"/>
                  <a:gd name="connsiteY44" fmla="*/ 5846093 h 5895657"/>
                  <a:gd name="connsiteX45" fmla="*/ 2716051 w 5731815"/>
                  <a:gd name="connsiteY45" fmla="*/ 5519647 h 5895657"/>
                  <a:gd name="connsiteX46" fmla="*/ 2722888 w 5731815"/>
                  <a:gd name="connsiteY46" fmla="*/ 5422226 h 5895657"/>
                  <a:gd name="connsiteX47" fmla="*/ 2688703 w 5731815"/>
                  <a:gd name="connsiteY47" fmla="*/ 5377790 h 5895657"/>
                  <a:gd name="connsiteX48" fmla="*/ 2302439 w 5731815"/>
                  <a:gd name="connsiteY48" fmla="*/ 5306006 h 5895657"/>
                  <a:gd name="connsiteX49" fmla="*/ 2252875 w 5731815"/>
                  <a:gd name="connsiteY49" fmla="*/ 5335060 h 5895657"/>
                  <a:gd name="connsiteX50" fmla="*/ 2037522 w 5731815"/>
                  <a:gd name="connsiteY50" fmla="*/ 5721324 h 5895657"/>
                  <a:gd name="connsiteX51" fmla="*/ 1999922 w 5731815"/>
                  <a:gd name="connsiteY51" fmla="*/ 5731579 h 5895657"/>
                  <a:gd name="connsiteX52" fmla="*/ 1699115 w 5731815"/>
                  <a:gd name="connsiteY52" fmla="*/ 5611941 h 5895657"/>
                  <a:gd name="connsiteX53" fmla="*/ 1680314 w 5731815"/>
                  <a:gd name="connsiteY53" fmla="*/ 5570920 h 5895657"/>
                  <a:gd name="connsiteX54" fmla="*/ 1746969 w 5731815"/>
                  <a:gd name="connsiteY54" fmla="*/ 5244478 h 5895657"/>
                  <a:gd name="connsiteX55" fmla="*/ 1794827 w 5731815"/>
                  <a:gd name="connsiteY55" fmla="*/ 5143638 h 5895657"/>
                  <a:gd name="connsiteX56" fmla="*/ 1781153 w 5731815"/>
                  <a:gd name="connsiteY56" fmla="*/ 5099199 h 5895657"/>
                  <a:gd name="connsiteX57" fmla="*/ 1441038 w 5731815"/>
                  <a:gd name="connsiteY57" fmla="*/ 4878721 h 5895657"/>
                  <a:gd name="connsiteX58" fmla="*/ 1393180 w 5731815"/>
                  <a:gd name="connsiteY58" fmla="*/ 4885558 h 5895657"/>
                  <a:gd name="connsiteX59" fmla="*/ 1044518 w 5731815"/>
                  <a:gd name="connsiteY59" fmla="*/ 5164149 h 5895657"/>
                  <a:gd name="connsiteX60" fmla="*/ 1003497 w 5731815"/>
                  <a:gd name="connsiteY60" fmla="*/ 5159021 h 5895657"/>
                  <a:gd name="connsiteX61" fmla="*/ 774473 w 5731815"/>
                  <a:gd name="connsiteY61" fmla="*/ 4936834 h 5895657"/>
                  <a:gd name="connsiteX62" fmla="*/ 771054 w 5731815"/>
                  <a:gd name="connsiteY62" fmla="*/ 4892394 h 5895657"/>
                  <a:gd name="connsiteX63" fmla="*/ 957351 w 5731815"/>
                  <a:gd name="connsiteY63" fmla="*/ 4615516 h 5895657"/>
                  <a:gd name="connsiteX64" fmla="*/ 1035972 w 5731815"/>
                  <a:gd name="connsiteY64" fmla="*/ 4543732 h 5895657"/>
                  <a:gd name="connsiteX65" fmla="*/ 1042808 w 5731815"/>
                  <a:gd name="connsiteY65" fmla="*/ 4490750 h 5895657"/>
                  <a:gd name="connsiteX66" fmla="*/ 815494 w 5731815"/>
                  <a:gd name="connsiteY66" fmla="*/ 4159177 h 5895657"/>
                  <a:gd name="connsiteX67" fmla="*/ 764217 w 5731815"/>
                  <a:gd name="connsiteY67" fmla="*/ 4150631 h 5895657"/>
                  <a:gd name="connsiteX68" fmla="*/ 340354 w 5731815"/>
                  <a:gd name="connsiteY68" fmla="*/ 4271978 h 5895657"/>
                  <a:gd name="connsiteX69" fmla="*/ 304464 w 5731815"/>
                  <a:gd name="connsiteY69" fmla="*/ 4249762 h 5895657"/>
                  <a:gd name="connsiteX70" fmla="*/ 177985 w 5731815"/>
                  <a:gd name="connsiteY70" fmla="*/ 3955791 h 5895657"/>
                  <a:gd name="connsiteX71" fmla="*/ 193368 w 5731815"/>
                  <a:gd name="connsiteY71" fmla="*/ 3913061 h 5895657"/>
                  <a:gd name="connsiteX72" fmla="*/ 471956 w 5731815"/>
                  <a:gd name="connsiteY72" fmla="*/ 3728476 h 5895657"/>
                  <a:gd name="connsiteX73" fmla="*/ 576214 w 5731815"/>
                  <a:gd name="connsiteY73" fmla="*/ 3690874 h 5895657"/>
                  <a:gd name="connsiteX74" fmla="*/ 598434 w 5731815"/>
                  <a:gd name="connsiteY74" fmla="*/ 3649856 h 5895657"/>
                  <a:gd name="connsiteX75" fmla="*/ 512977 w 5731815"/>
                  <a:gd name="connsiteY75" fmla="*/ 3249918 h 5895657"/>
                  <a:gd name="connsiteX76" fmla="*/ 477084 w 5731815"/>
                  <a:gd name="connsiteY76" fmla="*/ 3224280 h 5895657"/>
                  <a:gd name="connsiteX77" fmla="*/ 34418 w 5731815"/>
                  <a:gd name="connsiteY77" fmla="*/ 3174716 h 5895657"/>
                  <a:gd name="connsiteX78" fmla="*/ 7071 w 5731815"/>
                  <a:gd name="connsiteY78" fmla="*/ 3142241 h 5895657"/>
                  <a:gd name="connsiteX79" fmla="*/ 1947 w 5731815"/>
                  <a:gd name="connsiteY79" fmla="*/ 2817508 h 5895657"/>
                  <a:gd name="connsiteX80" fmla="*/ 34418 w 5731815"/>
                  <a:gd name="connsiteY80" fmla="*/ 2785033 h 5895657"/>
                  <a:gd name="connsiteX81" fmla="*/ 365992 w 5731815"/>
                  <a:gd name="connsiteY81" fmla="*/ 2718377 h 5895657"/>
                  <a:gd name="connsiteX82" fmla="*/ 463410 w 5731815"/>
                  <a:gd name="connsiteY82" fmla="*/ 2725214 h 5895657"/>
                  <a:gd name="connsiteX83" fmla="*/ 507849 w 5731815"/>
                  <a:gd name="connsiteY83" fmla="*/ 2689321 h 5895657"/>
                  <a:gd name="connsiteX84" fmla="*/ 577924 w 5731815"/>
                  <a:gd name="connsiteY84" fmla="*/ 2308184 h 5895657"/>
                  <a:gd name="connsiteX85" fmla="*/ 543739 w 5731815"/>
                  <a:gd name="connsiteY85" fmla="*/ 2253492 h 5895657"/>
                  <a:gd name="connsiteX86" fmla="*/ 162606 w 5731815"/>
                  <a:gd name="connsiteY86" fmla="*/ 2039851 h 5895657"/>
                  <a:gd name="connsiteX87" fmla="*/ 152347 w 5731815"/>
                  <a:gd name="connsiteY87" fmla="*/ 2007376 h 5895657"/>
                  <a:gd name="connsiteX88" fmla="*/ 273698 w 5731815"/>
                  <a:gd name="connsiteY88" fmla="*/ 1701441 h 5895657"/>
                  <a:gd name="connsiteX89" fmla="*/ 311297 w 5731815"/>
                  <a:gd name="connsiteY89" fmla="*/ 1684352 h 5895657"/>
                  <a:gd name="connsiteX90" fmla="*/ 742001 w 5731815"/>
                  <a:gd name="connsiteY90" fmla="*/ 1798863 h 5895657"/>
                  <a:gd name="connsiteX91" fmla="*/ 784728 w 5731815"/>
                  <a:gd name="connsiteY91" fmla="*/ 1785189 h 5895657"/>
                  <a:gd name="connsiteX92" fmla="*/ 1001787 w 5731815"/>
                  <a:gd name="connsiteY92" fmla="*/ 1448491 h 5895657"/>
                  <a:gd name="connsiteX93" fmla="*/ 1003497 w 5731815"/>
                  <a:gd name="connsiteY93" fmla="*/ 1402343 h 5895657"/>
                  <a:gd name="connsiteX94" fmla="*/ 789856 w 5731815"/>
                  <a:gd name="connsiteY94" fmla="*/ 1149393 h 5895657"/>
                  <a:gd name="connsiteX95" fmla="*/ 757384 w 5731815"/>
                  <a:gd name="connsiteY95" fmla="*/ 1103245 h 5895657"/>
                  <a:gd name="connsiteX96" fmla="*/ 764217 w 5731815"/>
                  <a:gd name="connsiteY96" fmla="*/ 961387 h 5895657"/>
                  <a:gd name="connsiteX97" fmla="*/ 940259 w 5731815"/>
                  <a:gd name="connsiteY97" fmla="*/ 781930 h 5895657"/>
                  <a:gd name="connsiteX98" fmla="*/ 994951 w 5731815"/>
                  <a:gd name="connsiteY98" fmla="*/ 776802 h 5895657"/>
                  <a:gd name="connsiteX99" fmla="*/ 1261577 w 5731815"/>
                  <a:gd name="connsiteY99" fmla="*/ 954550 h 5895657"/>
                  <a:gd name="connsiteX100" fmla="*/ 1335070 w 5731815"/>
                  <a:gd name="connsiteY100" fmla="*/ 1031461 h 5895657"/>
                  <a:gd name="connsiteX101" fmla="*/ 1398307 w 5731815"/>
                  <a:gd name="connsiteY101" fmla="*/ 1040007 h 5895657"/>
                  <a:gd name="connsiteX102" fmla="*/ 1721335 w 5731815"/>
                  <a:gd name="connsiteY102" fmla="*/ 817820 h 5895657"/>
                  <a:gd name="connsiteX103" fmla="*/ 1738423 w 5731815"/>
                  <a:gd name="connsiteY103" fmla="*/ 775093 h 5895657"/>
                  <a:gd name="connsiteX104" fmla="*/ 1630750 w 5731815"/>
                  <a:gd name="connsiteY104" fmla="*/ 423009 h 5895657"/>
                  <a:gd name="connsiteX105" fmla="*/ 1704242 w 5731815"/>
                  <a:gd name="connsiteY105" fmla="*/ 272606 h 5895657"/>
                  <a:gd name="connsiteX106" fmla="*/ 1916174 w 5731815"/>
                  <a:gd name="connsiteY106" fmla="*/ 183733 h 5895657"/>
                  <a:gd name="connsiteX107" fmla="*/ 1972575 w 5731815"/>
                  <a:gd name="connsiteY107" fmla="*/ 199113 h 5895657"/>
                  <a:gd name="connsiteX108" fmla="*/ 2148617 w 5731815"/>
                  <a:gd name="connsiteY108" fmla="*/ 462321 h 5895657"/>
                  <a:gd name="connsiteX109" fmla="*/ 2189638 w 5731815"/>
                  <a:gd name="connsiteY109" fmla="*/ 569995 h 5895657"/>
                  <a:gd name="connsiteX110" fmla="*/ 2237492 w 5731815"/>
                  <a:gd name="connsiteY110" fmla="*/ 597342 h 5895657"/>
                  <a:gd name="connsiteX111" fmla="*/ 2625466 w 5731815"/>
                  <a:gd name="connsiteY111" fmla="*/ 515303 h 5895657"/>
                  <a:gd name="connsiteX112" fmla="*/ 2656228 w 5731815"/>
                  <a:gd name="connsiteY112" fmla="*/ 475995 h 5895657"/>
                  <a:gd name="connsiteX113" fmla="*/ 2705795 w 5731815"/>
                  <a:gd name="connsiteY113" fmla="*/ 36748 h 5895657"/>
                  <a:gd name="connsiteX114" fmla="*/ 2736558 w 5731815"/>
                  <a:gd name="connsiteY114" fmla="*/ 7692 h 5895657"/>
                  <a:gd name="connsiteX115" fmla="*/ 2900635 w 5731815"/>
                  <a:gd name="connsiteY115" fmla="*/ 0 h 589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731815" h="5895657">
                    <a:moveTo>
                      <a:pt x="2900635" y="0"/>
                    </a:moveTo>
                    <a:lnTo>
                      <a:pt x="2939708" y="611"/>
                    </a:lnTo>
                    <a:lnTo>
                      <a:pt x="2939708" y="1068227"/>
                    </a:lnTo>
                    <a:lnTo>
                      <a:pt x="2919437" y="1067354"/>
                    </a:lnTo>
                    <a:cubicBezTo>
                      <a:pt x="1893958" y="1074191"/>
                      <a:pt x="1054770" y="1891157"/>
                      <a:pt x="1061610" y="2959366"/>
                    </a:cubicBezTo>
                    <a:cubicBezTo>
                      <a:pt x="1070152" y="3983135"/>
                      <a:pt x="1885412" y="4810356"/>
                      <a:pt x="2950199" y="4818902"/>
                    </a:cubicBezTo>
                    <a:cubicBezTo>
                      <a:pt x="3780626" y="4805015"/>
                      <a:pt x="4493709" y="4273241"/>
                      <a:pt x="4729170" y="3499518"/>
                    </a:cubicBezTo>
                    <a:lnTo>
                      <a:pt x="4747685" y="3425483"/>
                    </a:lnTo>
                    <a:lnTo>
                      <a:pt x="5338746" y="3425483"/>
                    </a:lnTo>
                    <a:lnTo>
                      <a:pt x="5303677" y="3583197"/>
                    </a:lnTo>
                    <a:cubicBezTo>
                      <a:pt x="5295131" y="3613963"/>
                      <a:pt x="5305386" y="3629345"/>
                      <a:pt x="5334442" y="3636182"/>
                    </a:cubicBezTo>
                    <a:cubicBezTo>
                      <a:pt x="5481428" y="3672072"/>
                      <a:pt x="5589105" y="3778040"/>
                      <a:pt x="5717289" y="3848114"/>
                    </a:cubicBezTo>
                    <a:cubicBezTo>
                      <a:pt x="5734381" y="3858369"/>
                      <a:pt x="5734381" y="3872043"/>
                      <a:pt x="5727544" y="3889135"/>
                    </a:cubicBezTo>
                    <a:cubicBezTo>
                      <a:pt x="5693360" y="3989972"/>
                      <a:pt x="5652342" y="4089103"/>
                      <a:pt x="5609612" y="4186524"/>
                    </a:cubicBezTo>
                    <a:cubicBezTo>
                      <a:pt x="5601066" y="4205322"/>
                      <a:pt x="5589105" y="4212159"/>
                      <a:pt x="5568594" y="4207032"/>
                    </a:cubicBezTo>
                    <a:cubicBezTo>
                      <a:pt x="5459208" y="4184815"/>
                      <a:pt x="5348116" y="4164305"/>
                      <a:pt x="5238730" y="4140376"/>
                    </a:cubicBezTo>
                    <a:cubicBezTo>
                      <a:pt x="5204549" y="4131830"/>
                      <a:pt x="5173783" y="4111322"/>
                      <a:pt x="5143018" y="4094230"/>
                    </a:cubicBezTo>
                    <a:cubicBezTo>
                      <a:pt x="5120801" y="4082266"/>
                      <a:pt x="5108837" y="4083975"/>
                      <a:pt x="5095163" y="4107904"/>
                    </a:cubicBezTo>
                    <a:cubicBezTo>
                      <a:pt x="5031926" y="4224124"/>
                      <a:pt x="4961852" y="4336928"/>
                      <a:pt x="4879813" y="4441183"/>
                    </a:cubicBezTo>
                    <a:cubicBezTo>
                      <a:pt x="4861012" y="4465112"/>
                      <a:pt x="4857593" y="4480495"/>
                      <a:pt x="4886650" y="4499293"/>
                    </a:cubicBezTo>
                    <a:cubicBezTo>
                      <a:pt x="4977234" y="4557406"/>
                      <a:pt x="5021670" y="4654824"/>
                      <a:pt x="5084908" y="4736863"/>
                    </a:cubicBezTo>
                    <a:cubicBezTo>
                      <a:pt x="5096872" y="4752246"/>
                      <a:pt x="5107128" y="4769338"/>
                      <a:pt x="5119092" y="4786430"/>
                    </a:cubicBezTo>
                    <a:cubicBezTo>
                      <a:pt x="5187457" y="4885558"/>
                      <a:pt x="5184039" y="4851377"/>
                      <a:pt x="5110546" y="4935125"/>
                    </a:cubicBezTo>
                    <a:cubicBezTo>
                      <a:pt x="5057564" y="4996653"/>
                      <a:pt x="4996032" y="5051344"/>
                      <a:pt x="4939632" y="5109454"/>
                    </a:cubicBezTo>
                    <a:cubicBezTo>
                      <a:pt x="4919121" y="5131674"/>
                      <a:pt x="4902033" y="5131674"/>
                      <a:pt x="4876394" y="5114582"/>
                    </a:cubicBezTo>
                    <a:cubicBezTo>
                      <a:pt x="4790937" y="5056472"/>
                      <a:pt x="4703771" y="4998362"/>
                      <a:pt x="4616605" y="4941958"/>
                    </a:cubicBezTo>
                    <a:cubicBezTo>
                      <a:pt x="4584133" y="4919742"/>
                      <a:pt x="4561913" y="4887267"/>
                      <a:pt x="4537988" y="4858214"/>
                    </a:cubicBezTo>
                    <a:cubicBezTo>
                      <a:pt x="4519186" y="4835994"/>
                      <a:pt x="4503803" y="4832575"/>
                      <a:pt x="4481584" y="4851377"/>
                    </a:cubicBezTo>
                    <a:cubicBezTo>
                      <a:pt x="4379035" y="4935125"/>
                      <a:pt x="4269652" y="5010326"/>
                      <a:pt x="4155141" y="5076982"/>
                    </a:cubicBezTo>
                    <a:cubicBezTo>
                      <a:pt x="4139759" y="5085528"/>
                      <a:pt x="4122666" y="5094074"/>
                      <a:pt x="4136340" y="5116291"/>
                    </a:cubicBezTo>
                    <a:cubicBezTo>
                      <a:pt x="4214961" y="5234223"/>
                      <a:pt x="4220088" y="5374371"/>
                      <a:pt x="4254269" y="5505974"/>
                    </a:cubicBezTo>
                    <a:cubicBezTo>
                      <a:pt x="4274779" y="5582885"/>
                      <a:pt x="4279907" y="5572630"/>
                      <a:pt x="4202996" y="5608523"/>
                    </a:cubicBezTo>
                    <a:cubicBezTo>
                      <a:pt x="4122666" y="5646122"/>
                      <a:pt x="4040628" y="5678597"/>
                      <a:pt x="3960298" y="5712778"/>
                    </a:cubicBezTo>
                    <a:cubicBezTo>
                      <a:pt x="3934660" y="5723033"/>
                      <a:pt x="3919281" y="5719615"/>
                      <a:pt x="3903898" y="5695689"/>
                    </a:cubicBezTo>
                    <a:cubicBezTo>
                      <a:pt x="3845788" y="5606814"/>
                      <a:pt x="3785969" y="5521357"/>
                      <a:pt x="3727856" y="5432481"/>
                    </a:cubicBezTo>
                    <a:cubicBezTo>
                      <a:pt x="3705639" y="5398300"/>
                      <a:pt x="3697093" y="5358988"/>
                      <a:pt x="3686838" y="5321389"/>
                    </a:cubicBezTo>
                    <a:cubicBezTo>
                      <a:pt x="3680001" y="5297460"/>
                      <a:pt x="3668037" y="5290623"/>
                      <a:pt x="3642399" y="5297460"/>
                    </a:cubicBezTo>
                    <a:cubicBezTo>
                      <a:pt x="3512505" y="5336769"/>
                      <a:pt x="3380903" y="5364116"/>
                      <a:pt x="3245882" y="5381208"/>
                    </a:cubicBezTo>
                    <a:cubicBezTo>
                      <a:pt x="3223662" y="5384627"/>
                      <a:pt x="3216826" y="5394879"/>
                      <a:pt x="3220244" y="5415389"/>
                    </a:cubicBezTo>
                    <a:cubicBezTo>
                      <a:pt x="3244173" y="5565793"/>
                      <a:pt x="3189479" y="5707650"/>
                      <a:pt x="3172390" y="5854639"/>
                    </a:cubicBezTo>
                    <a:cubicBezTo>
                      <a:pt x="3168971" y="5880274"/>
                      <a:pt x="3155297" y="5888820"/>
                      <a:pt x="3133078" y="5888820"/>
                    </a:cubicBezTo>
                    <a:cubicBezTo>
                      <a:pt x="3078387" y="5890529"/>
                      <a:pt x="3021986" y="5893948"/>
                      <a:pt x="2967291" y="5895657"/>
                    </a:cubicBezTo>
                    <a:cubicBezTo>
                      <a:pt x="2963873" y="5883692"/>
                      <a:pt x="2963873" y="5883692"/>
                      <a:pt x="2963873" y="5881983"/>
                    </a:cubicBezTo>
                    <a:cubicBezTo>
                      <a:pt x="2917728" y="5881983"/>
                      <a:pt x="2869870" y="5881983"/>
                      <a:pt x="2823724" y="5881983"/>
                    </a:cubicBezTo>
                    <a:cubicBezTo>
                      <a:pt x="2798086" y="5881983"/>
                      <a:pt x="2784416" y="5871728"/>
                      <a:pt x="2780997" y="5846093"/>
                    </a:cubicBezTo>
                    <a:cubicBezTo>
                      <a:pt x="2760487" y="5736707"/>
                      <a:pt x="2736558" y="5629030"/>
                      <a:pt x="2716051" y="5519647"/>
                    </a:cubicBezTo>
                    <a:cubicBezTo>
                      <a:pt x="2709214" y="5487172"/>
                      <a:pt x="2719469" y="5454701"/>
                      <a:pt x="2722888" y="5422226"/>
                    </a:cubicBezTo>
                    <a:cubicBezTo>
                      <a:pt x="2726306" y="5394879"/>
                      <a:pt x="2719469" y="5381208"/>
                      <a:pt x="2688703" y="5377790"/>
                    </a:cubicBezTo>
                    <a:cubicBezTo>
                      <a:pt x="2558810" y="5364116"/>
                      <a:pt x="2428914" y="5340187"/>
                      <a:pt x="2302439" y="5306006"/>
                    </a:cubicBezTo>
                    <a:cubicBezTo>
                      <a:pt x="2275091" y="5299169"/>
                      <a:pt x="2259712" y="5307715"/>
                      <a:pt x="2252875" y="5335060"/>
                    </a:cubicBezTo>
                    <a:cubicBezTo>
                      <a:pt x="2216982" y="5483754"/>
                      <a:pt x="2109308" y="5591431"/>
                      <a:pt x="2037522" y="5721324"/>
                    </a:cubicBezTo>
                    <a:cubicBezTo>
                      <a:pt x="2028979" y="5736707"/>
                      <a:pt x="2015305" y="5736707"/>
                      <a:pt x="1999922" y="5731579"/>
                    </a:cubicBezTo>
                    <a:cubicBezTo>
                      <a:pt x="1897376" y="5697398"/>
                      <a:pt x="1796536" y="5656377"/>
                      <a:pt x="1699115" y="5611941"/>
                    </a:cubicBezTo>
                    <a:cubicBezTo>
                      <a:pt x="1678604" y="5603395"/>
                      <a:pt x="1676895" y="5588012"/>
                      <a:pt x="1680314" y="5570920"/>
                    </a:cubicBezTo>
                    <a:cubicBezTo>
                      <a:pt x="1702533" y="5461538"/>
                      <a:pt x="1721335" y="5352152"/>
                      <a:pt x="1746969" y="5244478"/>
                    </a:cubicBezTo>
                    <a:cubicBezTo>
                      <a:pt x="1755515" y="5208585"/>
                      <a:pt x="1776026" y="5176110"/>
                      <a:pt x="1794827" y="5143638"/>
                    </a:cubicBezTo>
                    <a:cubicBezTo>
                      <a:pt x="1806792" y="5123128"/>
                      <a:pt x="1803373" y="5111163"/>
                      <a:pt x="1781153" y="5099199"/>
                    </a:cubicBezTo>
                    <a:cubicBezTo>
                      <a:pt x="1661512" y="5035961"/>
                      <a:pt x="1548711" y="4960759"/>
                      <a:pt x="1441038" y="4878721"/>
                    </a:cubicBezTo>
                    <a:cubicBezTo>
                      <a:pt x="1422236" y="4863341"/>
                      <a:pt x="1408563" y="4863341"/>
                      <a:pt x="1393180" y="4885558"/>
                    </a:cubicBezTo>
                    <a:cubicBezTo>
                      <a:pt x="1304304" y="5010326"/>
                      <a:pt x="1162446" y="5071855"/>
                      <a:pt x="1044518" y="5164149"/>
                    </a:cubicBezTo>
                    <a:cubicBezTo>
                      <a:pt x="1029135" y="5176110"/>
                      <a:pt x="1017170" y="5170985"/>
                      <a:pt x="1003497" y="5159021"/>
                    </a:cubicBezTo>
                    <a:cubicBezTo>
                      <a:pt x="923167" y="5088947"/>
                      <a:pt x="847965" y="5012036"/>
                      <a:pt x="774473" y="4936834"/>
                    </a:cubicBezTo>
                    <a:cubicBezTo>
                      <a:pt x="760802" y="4921451"/>
                      <a:pt x="759090" y="4909486"/>
                      <a:pt x="771054" y="4892394"/>
                    </a:cubicBezTo>
                    <a:cubicBezTo>
                      <a:pt x="832582" y="4800100"/>
                      <a:pt x="894114" y="4707810"/>
                      <a:pt x="957351" y="4615516"/>
                    </a:cubicBezTo>
                    <a:cubicBezTo>
                      <a:pt x="977859" y="4586459"/>
                      <a:pt x="1008624" y="4567658"/>
                      <a:pt x="1035972" y="4543732"/>
                    </a:cubicBezTo>
                    <a:cubicBezTo>
                      <a:pt x="1056482" y="4526640"/>
                      <a:pt x="1059901" y="4511257"/>
                      <a:pt x="1042808" y="4490750"/>
                    </a:cubicBezTo>
                    <a:cubicBezTo>
                      <a:pt x="959061" y="4386492"/>
                      <a:pt x="882150" y="4277106"/>
                      <a:pt x="815494" y="4159177"/>
                    </a:cubicBezTo>
                    <a:cubicBezTo>
                      <a:pt x="800111" y="4131830"/>
                      <a:pt x="784728" y="4136957"/>
                      <a:pt x="764217" y="4150631"/>
                    </a:cubicBezTo>
                    <a:cubicBezTo>
                      <a:pt x="634324" y="4230960"/>
                      <a:pt x="482211" y="4232670"/>
                      <a:pt x="340354" y="4271978"/>
                    </a:cubicBezTo>
                    <a:cubicBezTo>
                      <a:pt x="321552" y="4277106"/>
                      <a:pt x="311297" y="4266851"/>
                      <a:pt x="304464" y="4249762"/>
                    </a:cubicBezTo>
                    <a:cubicBezTo>
                      <a:pt x="258315" y="4154049"/>
                      <a:pt x="215588" y="4054919"/>
                      <a:pt x="177985" y="3955791"/>
                    </a:cubicBezTo>
                    <a:cubicBezTo>
                      <a:pt x="171148" y="3935281"/>
                      <a:pt x="176276" y="3923316"/>
                      <a:pt x="193368" y="3913061"/>
                    </a:cubicBezTo>
                    <a:cubicBezTo>
                      <a:pt x="285662" y="3851533"/>
                      <a:pt x="376247" y="3788295"/>
                      <a:pt x="471956" y="3728476"/>
                    </a:cubicBezTo>
                    <a:cubicBezTo>
                      <a:pt x="502722" y="3709675"/>
                      <a:pt x="540321" y="3701129"/>
                      <a:pt x="576214" y="3690874"/>
                    </a:cubicBezTo>
                    <a:cubicBezTo>
                      <a:pt x="598434" y="3684037"/>
                      <a:pt x="605268" y="3673782"/>
                      <a:pt x="598434" y="3649856"/>
                    </a:cubicBezTo>
                    <a:cubicBezTo>
                      <a:pt x="559122" y="3518250"/>
                      <a:pt x="531778" y="3384939"/>
                      <a:pt x="512977" y="3249918"/>
                    </a:cubicBezTo>
                    <a:cubicBezTo>
                      <a:pt x="509559" y="3227698"/>
                      <a:pt x="499303" y="3220861"/>
                      <a:pt x="477084" y="3224280"/>
                    </a:cubicBezTo>
                    <a:cubicBezTo>
                      <a:pt x="324971" y="3249918"/>
                      <a:pt x="181404" y="3191808"/>
                      <a:pt x="34418" y="3174716"/>
                    </a:cubicBezTo>
                    <a:cubicBezTo>
                      <a:pt x="15617" y="3173007"/>
                      <a:pt x="8784" y="3161042"/>
                      <a:pt x="7071" y="3142241"/>
                    </a:cubicBezTo>
                    <a:cubicBezTo>
                      <a:pt x="-3181" y="3034567"/>
                      <a:pt x="238" y="2926891"/>
                      <a:pt x="1947" y="2817508"/>
                    </a:cubicBezTo>
                    <a:cubicBezTo>
                      <a:pt x="1947" y="2796997"/>
                      <a:pt x="15617" y="2788451"/>
                      <a:pt x="34418" y="2785033"/>
                    </a:cubicBezTo>
                    <a:cubicBezTo>
                      <a:pt x="145514" y="2762813"/>
                      <a:pt x="254896" y="2740597"/>
                      <a:pt x="365992" y="2718377"/>
                    </a:cubicBezTo>
                    <a:cubicBezTo>
                      <a:pt x="398463" y="2711540"/>
                      <a:pt x="430938" y="2721795"/>
                      <a:pt x="463410" y="2725214"/>
                    </a:cubicBezTo>
                    <a:cubicBezTo>
                      <a:pt x="490757" y="2728633"/>
                      <a:pt x="504431" y="2718377"/>
                      <a:pt x="507849" y="2689321"/>
                    </a:cubicBezTo>
                    <a:cubicBezTo>
                      <a:pt x="521523" y="2561136"/>
                      <a:pt x="545449" y="2432952"/>
                      <a:pt x="577924" y="2308184"/>
                    </a:cubicBezTo>
                    <a:cubicBezTo>
                      <a:pt x="586470" y="2275712"/>
                      <a:pt x="574505" y="2260329"/>
                      <a:pt x="543739" y="2253492"/>
                    </a:cubicBezTo>
                    <a:cubicBezTo>
                      <a:pt x="398463" y="2215893"/>
                      <a:pt x="289081" y="2109925"/>
                      <a:pt x="162606" y="2039851"/>
                    </a:cubicBezTo>
                    <a:cubicBezTo>
                      <a:pt x="148929" y="2033014"/>
                      <a:pt x="148929" y="2021050"/>
                      <a:pt x="152347" y="2007376"/>
                    </a:cubicBezTo>
                    <a:cubicBezTo>
                      <a:pt x="186531" y="1903121"/>
                      <a:pt x="229258" y="1802281"/>
                      <a:pt x="273698" y="1701441"/>
                    </a:cubicBezTo>
                    <a:cubicBezTo>
                      <a:pt x="282244" y="1682643"/>
                      <a:pt x="295917" y="1679225"/>
                      <a:pt x="311297" y="1684352"/>
                    </a:cubicBezTo>
                    <a:cubicBezTo>
                      <a:pt x="454867" y="1721952"/>
                      <a:pt x="608689" y="1718533"/>
                      <a:pt x="742001" y="1798863"/>
                    </a:cubicBezTo>
                    <a:cubicBezTo>
                      <a:pt x="764217" y="1812536"/>
                      <a:pt x="774473" y="1803990"/>
                      <a:pt x="784728" y="1785189"/>
                    </a:cubicBezTo>
                    <a:cubicBezTo>
                      <a:pt x="847965" y="1667260"/>
                      <a:pt x="921458" y="1554456"/>
                      <a:pt x="1001787" y="1448491"/>
                    </a:cubicBezTo>
                    <a:cubicBezTo>
                      <a:pt x="1012043" y="1434818"/>
                      <a:pt x="1029135" y="1419435"/>
                      <a:pt x="1003497" y="1402343"/>
                    </a:cubicBezTo>
                    <a:cubicBezTo>
                      <a:pt x="906078" y="1339105"/>
                      <a:pt x="856511" y="1238269"/>
                      <a:pt x="789856" y="1149393"/>
                    </a:cubicBezTo>
                    <a:cubicBezTo>
                      <a:pt x="777891" y="1134010"/>
                      <a:pt x="769348" y="1118627"/>
                      <a:pt x="757384" y="1103245"/>
                    </a:cubicBezTo>
                    <a:cubicBezTo>
                      <a:pt x="704398" y="1028043"/>
                      <a:pt x="702689" y="1026333"/>
                      <a:pt x="764217" y="961387"/>
                    </a:cubicBezTo>
                    <a:cubicBezTo>
                      <a:pt x="822331" y="899859"/>
                      <a:pt x="882150" y="841749"/>
                      <a:pt x="940259" y="781930"/>
                    </a:cubicBezTo>
                    <a:cubicBezTo>
                      <a:pt x="959061" y="763129"/>
                      <a:pt x="974443" y="761419"/>
                      <a:pt x="994951" y="776802"/>
                    </a:cubicBezTo>
                    <a:cubicBezTo>
                      <a:pt x="1083826" y="836621"/>
                      <a:pt x="1172702" y="894731"/>
                      <a:pt x="1261577" y="954550"/>
                    </a:cubicBezTo>
                    <a:cubicBezTo>
                      <a:pt x="1292340" y="975061"/>
                      <a:pt x="1312850" y="1004117"/>
                      <a:pt x="1335070" y="1031461"/>
                    </a:cubicBezTo>
                    <a:cubicBezTo>
                      <a:pt x="1353871" y="1057099"/>
                      <a:pt x="1370960" y="1062227"/>
                      <a:pt x="1398307" y="1040007"/>
                    </a:cubicBezTo>
                    <a:cubicBezTo>
                      <a:pt x="1499147" y="956259"/>
                      <a:pt x="1608530" y="882767"/>
                      <a:pt x="1721335" y="817820"/>
                    </a:cubicBezTo>
                    <a:cubicBezTo>
                      <a:pt x="1738423" y="807565"/>
                      <a:pt x="1753806" y="797310"/>
                      <a:pt x="1738423" y="775093"/>
                    </a:cubicBezTo>
                    <a:cubicBezTo>
                      <a:pt x="1664931" y="669125"/>
                      <a:pt x="1659806" y="542651"/>
                      <a:pt x="1630750" y="423009"/>
                    </a:cubicBezTo>
                    <a:cubicBezTo>
                      <a:pt x="1605112" y="318754"/>
                      <a:pt x="1608530" y="320464"/>
                      <a:pt x="1704242" y="272606"/>
                    </a:cubicBezTo>
                    <a:cubicBezTo>
                      <a:pt x="1772607" y="238425"/>
                      <a:pt x="1846100" y="212787"/>
                      <a:pt x="1916174" y="183733"/>
                    </a:cubicBezTo>
                    <a:cubicBezTo>
                      <a:pt x="1941812" y="173478"/>
                      <a:pt x="1957195" y="175187"/>
                      <a:pt x="1972575" y="199113"/>
                    </a:cubicBezTo>
                    <a:cubicBezTo>
                      <a:pt x="2030688" y="287989"/>
                      <a:pt x="2088798" y="375155"/>
                      <a:pt x="2148617" y="462321"/>
                    </a:cubicBezTo>
                    <a:cubicBezTo>
                      <a:pt x="2170836" y="494793"/>
                      <a:pt x="2177673" y="532395"/>
                      <a:pt x="2189638" y="569995"/>
                    </a:cubicBezTo>
                    <a:cubicBezTo>
                      <a:pt x="2198180" y="597342"/>
                      <a:pt x="2210145" y="605888"/>
                      <a:pt x="2237492" y="597342"/>
                    </a:cubicBezTo>
                    <a:cubicBezTo>
                      <a:pt x="2363967" y="559743"/>
                      <a:pt x="2493861" y="532395"/>
                      <a:pt x="2625466" y="515303"/>
                    </a:cubicBezTo>
                    <a:cubicBezTo>
                      <a:pt x="2651101" y="511885"/>
                      <a:pt x="2659647" y="501630"/>
                      <a:pt x="2656228" y="475995"/>
                    </a:cubicBezTo>
                    <a:cubicBezTo>
                      <a:pt x="2634012" y="325591"/>
                      <a:pt x="2688703" y="183733"/>
                      <a:pt x="2705795" y="36748"/>
                    </a:cubicBezTo>
                    <a:cubicBezTo>
                      <a:pt x="2707505" y="19656"/>
                      <a:pt x="2717760" y="9401"/>
                      <a:pt x="2736558" y="7692"/>
                    </a:cubicBezTo>
                    <a:cubicBezTo>
                      <a:pt x="2791251" y="1709"/>
                      <a:pt x="2845943" y="0"/>
                      <a:pt x="2900635" y="0"/>
                    </a:cubicBezTo>
                    <a:close/>
                  </a:path>
                </a:pathLst>
              </a:custGeom>
              <a:solidFill>
                <a:schemeClr val="bg1"/>
              </a:solidFill>
              <a:ln w="5155" cap="flat">
                <a:noFill/>
                <a:prstDash val="solid"/>
                <a:miter/>
              </a:ln>
            </p:spPr>
            <p:txBody>
              <a:bodyPr wrap="square" rtlCol="0" anchor="ctr">
                <a:noAutofit/>
              </a:bodyPr>
              <a:lstStyle/>
              <a:p>
                <a:endParaRPr lang="en-US"/>
              </a:p>
            </p:txBody>
          </p:sp>
          <p:sp>
            <p:nvSpPr>
              <p:cNvPr id="66" name="Freeform: Shape 16">
                <a:extLst>
                  <a:ext uri="{FF2B5EF4-FFF2-40B4-BE49-F238E27FC236}">
                    <a16:creationId xmlns:a16="http://schemas.microsoft.com/office/drawing/2014/main" xmlns="" id="{0D7D1009-0F39-4A7A-95B2-2B67C9CB6E10}"/>
                  </a:ext>
                </a:extLst>
              </p:cNvPr>
              <p:cNvSpPr/>
              <p:nvPr/>
            </p:nvSpPr>
            <p:spPr>
              <a:xfrm flipH="1">
                <a:off x="1635010" y="971550"/>
                <a:ext cx="5965940" cy="2951634"/>
              </a:xfrm>
              <a:custGeom>
                <a:avLst/>
                <a:gdLst>
                  <a:gd name="connsiteX0" fmla="*/ 5965877 w 5965940"/>
                  <a:gd name="connsiteY0" fmla="*/ 2951052 h 2951634"/>
                  <a:gd name="connsiteX1" fmla="*/ 5965874 w 5965940"/>
                  <a:gd name="connsiteY1" fmla="*/ 2951052 h 2951634"/>
                  <a:gd name="connsiteX2" fmla="*/ 5965877 w 5965940"/>
                  <a:gd name="connsiteY2" fmla="*/ 2951634 h 2951634"/>
                  <a:gd name="connsiteX3" fmla="*/ 2224803 w 5965940"/>
                  <a:gd name="connsiteY3" fmla="*/ 1672633 h 2951634"/>
                  <a:gd name="connsiteX4" fmla="*/ 2252320 w 5965940"/>
                  <a:gd name="connsiteY4" fmla="*/ 1702545 h 2951634"/>
                  <a:gd name="connsiteX5" fmla="*/ 2252320 w 5965940"/>
                  <a:gd name="connsiteY5" fmla="*/ 1866318 h 2951634"/>
                  <a:gd name="connsiteX6" fmla="*/ 2193129 w 5965940"/>
                  <a:gd name="connsiteY6" fmla="*/ 1866318 h 2951634"/>
                  <a:gd name="connsiteX7" fmla="*/ 2193695 w 5965940"/>
                  <a:gd name="connsiteY7" fmla="*/ 1701348 h 2951634"/>
                  <a:gd name="connsiteX8" fmla="*/ 2224803 w 5965940"/>
                  <a:gd name="connsiteY8" fmla="*/ 1672633 h 2951634"/>
                  <a:gd name="connsiteX9" fmla="*/ 2547842 w 5965940"/>
                  <a:gd name="connsiteY9" fmla="*/ 1574524 h 2951634"/>
                  <a:gd name="connsiteX10" fmla="*/ 2572969 w 5965940"/>
                  <a:gd name="connsiteY10" fmla="*/ 1600847 h 2951634"/>
                  <a:gd name="connsiteX11" fmla="*/ 2572969 w 5965940"/>
                  <a:gd name="connsiteY11" fmla="*/ 1671436 h 2951634"/>
                  <a:gd name="connsiteX12" fmla="*/ 2574165 w 5965940"/>
                  <a:gd name="connsiteY12" fmla="*/ 1671436 h 2951634"/>
                  <a:gd name="connsiteX13" fmla="*/ 2574165 w 5965940"/>
                  <a:gd name="connsiteY13" fmla="*/ 1738437 h 2951634"/>
                  <a:gd name="connsiteX14" fmla="*/ 2614844 w 5965940"/>
                  <a:gd name="connsiteY14" fmla="*/ 1777919 h 2951634"/>
                  <a:gd name="connsiteX15" fmla="*/ 2700989 w 5965940"/>
                  <a:gd name="connsiteY15" fmla="*/ 1777919 h 2951634"/>
                  <a:gd name="connsiteX16" fmla="*/ 2727310 w 5965940"/>
                  <a:gd name="connsiteY16" fmla="*/ 1801849 h 2951634"/>
                  <a:gd name="connsiteX17" fmla="*/ 2691417 w 5965940"/>
                  <a:gd name="connsiteY17" fmla="*/ 1856885 h 2951634"/>
                  <a:gd name="connsiteX18" fmla="*/ 2680232 w 5965940"/>
                  <a:gd name="connsiteY18" fmla="*/ 1866318 h 2951634"/>
                  <a:gd name="connsiteX19" fmla="*/ 2525808 w 5965940"/>
                  <a:gd name="connsiteY19" fmla="*/ 1866318 h 2951634"/>
                  <a:gd name="connsiteX20" fmla="*/ 2525112 w 5965940"/>
                  <a:gd name="connsiteY20" fmla="*/ 1599648 h 2951634"/>
                  <a:gd name="connsiteX21" fmla="*/ 2547842 w 5965940"/>
                  <a:gd name="connsiteY21" fmla="*/ 1574524 h 2951634"/>
                  <a:gd name="connsiteX22" fmla="*/ 2607665 w 5965940"/>
                  <a:gd name="connsiteY22" fmla="*/ 1231144 h 2951634"/>
                  <a:gd name="connsiteX23" fmla="*/ 2639969 w 5965940"/>
                  <a:gd name="connsiteY23" fmla="*/ 1264645 h 2951634"/>
                  <a:gd name="connsiteX24" fmla="*/ 2639969 w 5965940"/>
                  <a:gd name="connsiteY24" fmla="*/ 1429754 h 2951634"/>
                  <a:gd name="connsiteX25" fmla="*/ 2641166 w 5965940"/>
                  <a:gd name="connsiteY25" fmla="*/ 1429754 h 2951634"/>
                  <a:gd name="connsiteX26" fmla="*/ 2641166 w 5965940"/>
                  <a:gd name="connsiteY26" fmla="*/ 1592472 h 2951634"/>
                  <a:gd name="connsiteX27" fmla="*/ 2690220 w 5965940"/>
                  <a:gd name="connsiteY27" fmla="*/ 1642722 h 2951634"/>
                  <a:gd name="connsiteX28" fmla="*/ 2727310 w 5965940"/>
                  <a:gd name="connsiteY28" fmla="*/ 1706132 h 2951634"/>
                  <a:gd name="connsiteX29" fmla="*/ 2684237 w 5965940"/>
                  <a:gd name="connsiteY29" fmla="*/ 1731258 h 2951634"/>
                  <a:gd name="connsiteX30" fmla="*/ 2674666 w 5965940"/>
                  <a:gd name="connsiteY30" fmla="*/ 1730063 h 2951634"/>
                  <a:gd name="connsiteX31" fmla="*/ 2619628 w 5965940"/>
                  <a:gd name="connsiteY31" fmla="*/ 1670240 h 2951634"/>
                  <a:gd name="connsiteX32" fmla="*/ 2620827 w 5965940"/>
                  <a:gd name="connsiteY32" fmla="*/ 1556577 h 2951634"/>
                  <a:gd name="connsiteX33" fmla="*/ 2599290 w 5965940"/>
                  <a:gd name="connsiteY33" fmla="*/ 1531453 h 2951634"/>
                  <a:gd name="connsiteX34" fmla="*/ 2583736 w 5965940"/>
                  <a:gd name="connsiteY34" fmla="*/ 1530255 h 2951634"/>
                  <a:gd name="connsiteX35" fmla="*/ 2526306 w 5965940"/>
                  <a:gd name="connsiteY35" fmla="*/ 1468040 h 2951634"/>
                  <a:gd name="connsiteX36" fmla="*/ 2432984 w 5965940"/>
                  <a:gd name="connsiteY36" fmla="*/ 1308912 h 2951634"/>
                  <a:gd name="connsiteX37" fmla="*/ 2417431 w 5965940"/>
                  <a:gd name="connsiteY37" fmla="*/ 1246697 h 2951634"/>
                  <a:gd name="connsiteX38" fmla="*/ 2448538 w 5965940"/>
                  <a:gd name="connsiteY38" fmla="*/ 1231144 h 2951634"/>
                  <a:gd name="connsiteX39" fmla="*/ 2607665 w 5965940"/>
                  <a:gd name="connsiteY39" fmla="*/ 1231144 h 2951634"/>
                  <a:gd name="connsiteX40" fmla="*/ 1542988 w 5965940"/>
                  <a:gd name="connsiteY40" fmla="*/ 1125838 h 2951634"/>
                  <a:gd name="connsiteX41" fmla="*/ 1542988 w 5965940"/>
                  <a:gd name="connsiteY41" fmla="*/ 1264073 h 2951634"/>
                  <a:gd name="connsiteX42" fmla="*/ 1489378 w 5965940"/>
                  <a:gd name="connsiteY42" fmla="*/ 1274897 h 2951634"/>
                  <a:gd name="connsiteX43" fmla="*/ 1383569 w 5965940"/>
                  <a:gd name="connsiteY43" fmla="*/ 1434522 h 2951634"/>
                  <a:gd name="connsiteX44" fmla="*/ 1383569 w 5965940"/>
                  <a:gd name="connsiteY44" fmla="*/ 1866318 h 2951634"/>
                  <a:gd name="connsiteX45" fmla="*/ 1323073 w 5965940"/>
                  <a:gd name="connsiteY45" fmla="*/ 1866318 h 2951634"/>
                  <a:gd name="connsiteX46" fmla="*/ 1323073 w 5965940"/>
                  <a:gd name="connsiteY46" fmla="*/ 1125838 h 2951634"/>
                  <a:gd name="connsiteX47" fmla="*/ 2002911 w 5965940"/>
                  <a:gd name="connsiteY47" fmla="*/ 1125838 h 2951634"/>
                  <a:gd name="connsiteX48" fmla="*/ 2002911 w 5965940"/>
                  <a:gd name="connsiteY48" fmla="*/ 1263591 h 2951634"/>
                  <a:gd name="connsiteX49" fmla="*/ 1947459 w 5965940"/>
                  <a:gd name="connsiteY49" fmla="*/ 1274786 h 2951634"/>
                  <a:gd name="connsiteX50" fmla="*/ 1841653 w 5965940"/>
                  <a:gd name="connsiteY50" fmla="*/ 1434414 h 2951634"/>
                  <a:gd name="connsiteX51" fmla="*/ 1841653 w 5965940"/>
                  <a:gd name="connsiteY51" fmla="*/ 1866318 h 2951634"/>
                  <a:gd name="connsiteX52" fmla="*/ 1730051 w 5965940"/>
                  <a:gd name="connsiteY52" fmla="*/ 1866318 h 2951634"/>
                  <a:gd name="connsiteX53" fmla="*/ 1730052 w 5965940"/>
                  <a:gd name="connsiteY53" fmla="*/ 1434522 h 2951634"/>
                  <a:gd name="connsiteX54" fmla="*/ 1730051 w 5965940"/>
                  <a:gd name="connsiteY54" fmla="*/ 1434519 h 2951634"/>
                  <a:gd name="connsiteX55" fmla="*/ 1730051 w 5965940"/>
                  <a:gd name="connsiteY55" fmla="*/ 1420568 h 2951634"/>
                  <a:gd name="connsiteX56" fmla="*/ 1727234 w 5965940"/>
                  <a:gd name="connsiteY56" fmla="*/ 1420568 h 2951634"/>
                  <a:gd name="connsiteX57" fmla="*/ 1716437 w 5965940"/>
                  <a:gd name="connsiteY57" fmla="*/ 1367090 h 2951634"/>
                  <a:gd name="connsiteX58" fmla="*/ 1608327 w 5965940"/>
                  <a:gd name="connsiteY58" fmla="*/ 1269071 h 2951634"/>
                  <a:gd name="connsiteX59" fmla="*/ 1586325 w 5965940"/>
                  <a:gd name="connsiteY59" fmla="*/ 1265744 h 2951634"/>
                  <a:gd name="connsiteX60" fmla="*/ 1586325 w 5965940"/>
                  <a:gd name="connsiteY60" fmla="*/ 1125838 h 2951634"/>
                  <a:gd name="connsiteX61" fmla="*/ 3907006 w 5965940"/>
                  <a:gd name="connsiteY61" fmla="*/ 0 h 2951634"/>
                  <a:gd name="connsiteX62" fmla="*/ 3732325 w 5965940"/>
                  <a:gd name="connsiteY62" fmla="*/ 0 h 2951634"/>
                  <a:gd name="connsiteX63" fmla="*/ 3654557 w 5965940"/>
                  <a:gd name="connsiteY63" fmla="*/ 1648703 h 2951634"/>
                  <a:gd name="connsiteX64" fmla="*/ 3552858 w 5965940"/>
                  <a:gd name="connsiteY64" fmla="*/ 1652295 h 2951634"/>
                  <a:gd name="connsiteX65" fmla="*/ 3472697 w 5965940"/>
                  <a:gd name="connsiteY65" fmla="*/ 338595 h 2951634"/>
                  <a:gd name="connsiteX66" fmla="*/ 3294425 w 5965940"/>
                  <a:gd name="connsiteY66" fmla="*/ 338595 h 2951634"/>
                  <a:gd name="connsiteX67" fmla="*/ 3217853 w 5965940"/>
                  <a:gd name="connsiteY67" fmla="*/ 1658274 h 2951634"/>
                  <a:gd name="connsiteX68" fmla="*/ 3071887 w 5965940"/>
                  <a:gd name="connsiteY68" fmla="*/ 1665454 h 2951634"/>
                  <a:gd name="connsiteX69" fmla="*/ 3071887 w 5965940"/>
                  <a:gd name="connsiteY69" fmla="*/ 1448897 h 2951634"/>
                  <a:gd name="connsiteX70" fmla="*/ 2998904 w 5965940"/>
                  <a:gd name="connsiteY70" fmla="*/ 1319681 h 2951634"/>
                  <a:gd name="connsiteX71" fmla="*/ 2979760 w 5965940"/>
                  <a:gd name="connsiteY71" fmla="*/ 1301735 h 2951634"/>
                  <a:gd name="connsiteX72" fmla="*/ 2896009 w 5965940"/>
                  <a:gd name="connsiteY72" fmla="*/ 1293360 h 2951634"/>
                  <a:gd name="connsiteX73" fmla="*/ 2854133 w 5965940"/>
                  <a:gd name="connsiteY73" fmla="*/ 1331645 h 2951634"/>
                  <a:gd name="connsiteX74" fmla="*/ 2800293 w 5965940"/>
                  <a:gd name="connsiteY74" fmla="*/ 1433343 h 2951634"/>
                  <a:gd name="connsiteX75" fmla="*/ 2762007 w 5965940"/>
                  <a:gd name="connsiteY75" fmla="*/ 1468040 h 2951634"/>
                  <a:gd name="connsiteX76" fmla="*/ 2726114 w 5965940"/>
                  <a:gd name="connsiteY76" fmla="*/ 1503935 h 2951634"/>
                  <a:gd name="connsiteX77" fmla="*/ 2726114 w 5965940"/>
                  <a:gd name="connsiteY77" fmla="*/ 1562559 h 2951634"/>
                  <a:gd name="connsiteX78" fmla="*/ 2715346 w 5965940"/>
                  <a:gd name="connsiteY78" fmla="*/ 1581703 h 2951634"/>
                  <a:gd name="connsiteX79" fmla="*/ 2702184 w 5965940"/>
                  <a:gd name="connsiteY79" fmla="*/ 1561362 h 2951634"/>
                  <a:gd name="connsiteX80" fmla="*/ 2698595 w 5965940"/>
                  <a:gd name="connsiteY80" fmla="*/ 1466843 h 2951634"/>
                  <a:gd name="connsiteX81" fmla="*/ 2698595 w 5965940"/>
                  <a:gd name="connsiteY81" fmla="*/ 1215590 h 2951634"/>
                  <a:gd name="connsiteX82" fmla="*/ 2661505 w 5965940"/>
                  <a:gd name="connsiteY82" fmla="*/ 1173716 h 2951634"/>
                  <a:gd name="connsiteX83" fmla="*/ 2388716 w 5965940"/>
                  <a:gd name="connsiteY83" fmla="*/ 1173716 h 2951634"/>
                  <a:gd name="connsiteX84" fmla="*/ 2356411 w 5965940"/>
                  <a:gd name="connsiteY84" fmla="*/ 1208411 h 2951634"/>
                  <a:gd name="connsiteX85" fmla="*/ 2357608 w 5965940"/>
                  <a:gd name="connsiteY85" fmla="*/ 1273020 h 2951634"/>
                  <a:gd name="connsiteX86" fmla="*/ 2328893 w 5965940"/>
                  <a:gd name="connsiteY86" fmla="*/ 1319681 h 2951634"/>
                  <a:gd name="connsiteX87" fmla="*/ 2253518 w 5965940"/>
                  <a:gd name="connsiteY87" fmla="*/ 1439325 h 2951634"/>
                  <a:gd name="connsiteX88" fmla="*/ 2253518 w 5965940"/>
                  <a:gd name="connsiteY88" fmla="*/ 1555380 h 2951634"/>
                  <a:gd name="connsiteX89" fmla="*/ 2192497 w 5965940"/>
                  <a:gd name="connsiteY89" fmla="*/ 1615203 h 2951634"/>
                  <a:gd name="connsiteX90" fmla="*/ 2188133 w 5965940"/>
                  <a:gd name="connsiteY90" fmla="*/ 1615952 h 2951634"/>
                  <a:gd name="connsiteX91" fmla="*/ 2188133 w 5965940"/>
                  <a:gd name="connsiteY91" fmla="*/ 1434414 h 2951634"/>
                  <a:gd name="connsiteX92" fmla="*/ 2188133 w 5965940"/>
                  <a:gd name="connsiteY92" fmla="*/ 1434408 h 2951634"/>
                  <a:gd name="connsiteX93" fmla="*/ 2188133 w 5965940"/>
                  <a:gd name="connsiteY93" fmla="*/ 1420459 h 2951634"/>
                  <a:gd name="connsiteX94" fmla="*/ 2186024 w 5965940"/>
                  <a:gd name="connsiteY94" fmla="*/ 1420459 h 2951634"/>
                  <a:gd name="connsiteX95" fmla="*/ 2180346 w 5965940"/>
                  <a:gd name="connsiteY95" fmla="*/ 1382898 h 2951634"/>
                  <a:gd name="connsiteX96" fmla="*/ 2082327 w 5965940"/>
                  <a:gd name="connsiteY96" fmla="*/ 1274786 h 2951634"/>
                  <a:gd name="connsiteX97" fmla="*/ 2046247 w 5965940"/>
                  <a:gd name="connsiteY97" fmla="*/ 1267503 h 2951634"/>
                  <a:gd name="connsiteX98" fmla="*/ 2046247 w 5965940"/>
                  <a:gd name="connsiteY98" fmla="*/ 1060383 h 2951634"/>
                  <a:gd name="connsiteX99" fmla="*/ 2002911 w 5965940"/>
                  <a:gd name="connsiteY99" fmla="*/ 1060383 h 2951634"/>
                  <a:gd name="connsiteX100" fmla="*/ 2002911 w 5965940"/>
                  <a:gd name="connsiteY100" fmla="*/ 1060832 h 2951634"/>
                  <a:gd name="connsiteX101" fmla="*/ 1323073 w 5965940"/>
                  <a:gd name="connsiteY101" fmla="*/ 1060832 h 2951634"/>
                  <a:gd name="connsiteX102" fmla="*/ 1323073 w 5965940"/>
                  <a:gd name="connsiteY102" fmla="*/ 974326 h 2951634"/>
                  <a:gd name="connsiteX103" fmla="*/ 1323073 w 5965940"/>
                  <a:gd name="connsiteY103" fmla="*/ 938000 h 2951634"/>
                  <a:gd name="connsiteX104" fmla="*/ 1323073 w 5965940"/>
                  <a:gd name="connsiteY104" fmla="*/ 937995 h 2951634"/>
                  <a:gd name="connsiteX105" fmla="*/ 1323073 w 5965940"/>
                  <a:gd name="connsiteY105" fmla="*/ 781004 h 2951634"/>
                  <a:gd name="connsiteX106" fmla="*/ 1323073 w 5965940"/>
                  <a:gd name="connsiteY106" fmla="*/ 781003 h 2951634"/>
                  <a:gd name="connsiteX107" fmla="*/ 1217309 w 5965940"/>
                  <a:gd name="connsiteY107" fmla="*/ 781003 h 2951634"/>
                  <a:gd name="connsiteX108" fmla="*/ 1217309 w 5965940"/>
                  <a:gd name="connsiteY108" fmla="*/ 781004 h 2951634"/>
                  <a:gd name="connsiteX109" fmla="*/ 1121686 w 5965940"/>
                  <a:gd name="connsiteY109" fmla="*/ 781004 h 2951634"/>
                  <a:gd name="connsiteX110" fmla="*/ 1121686 w 5965940"/>
                  <a:gd name="connsiteY110" fmla="*/ 938000 h 2951634"/>
                  <a:gd name="connsiteX111" fmla="*/ 1121686 w 5965940"/>
                  <a:gd name="connsiteY111" fmla="*/ 974326 h 2951634"/>
                  <a:gd name="connsiteX112" fmla="*/ 1121686 w 5965940"/>
                  <a:gd name="connsiteY112" fmla="*/ 1866318 h 2951634"/>
                  <a:gd name="connsiteX113" fmla="*/ 1025040 w 5965940"/>
                  <a:gd name="connsiteY113" fmla="*/ 1866318 h 2951634"/>
                  <a:gd name="connsiteX114" fmla="*/ 1025040 w 5965940"/>
                  <a:gd name="connsiteY114" fmla="*/ 1777911 h 2951634"/>
                  <a:gd name="connsiteX115" fmla="*/ 1025040 w 5965940"/>
                  <a:gd name="connsiteY115" fmla="*/ 1776407 h 2951634"/>
                  <a:gd name="connsiteX116" fmla="*/ 904032 w 5965940"/>
                  <a:gd name="connsiteY116" fmla="*/ 1776407 h 2951634"/>
                  <a:gd name="connsiteX117" fmla="*/ 904032 w 5965940"/>
                  <a:gd name="connsiteY117" fmla="*/ 1132629 h 2951634"/>
                  <a:gd name="connsiteX118" fmla="*/ 904032 w 5965940"/>
                  <a:gd name="connsiteY118" fmla="*/ 1132626 h 2951634"/>
                  <a:gd name="connsiteX119" fmla="*/ 904031 w 5965940"/>
                  <a:gd name="connsiteY119" fmla="*/ 1132626 h 2951634"/>
                  <a:gd name="connsiteX120" fmla="*/ 904031 w 5965940"/>
                  <a:gd name="connsiteY120" fmla="*/ 974323 h 2951634"/>
                  <a:gd name="connsiteX121" fmla="*/ 904030 w 5965940"/>
                  <a:gd name="connsiteY121" fmla="*/ 974323 h 2951634"/>
                  <a:gd name="connsiteX122" fmla="*/ 752351 w 5965940"/>
                  <a:gd name="connsiteY122" fmla="*/ 974323 h 2951634"/>
                  <a:gd name="connsiteX123" fmla="*/ 600673 w 5965940"/>
                  <a:gd name="connsiteY123" fmla="*/ 974323 h 2951634"/>
                  <a:gd name="connsiteX124" fmla="*/ 600673 w 5965940"/>
                  <a:gd name="connsiteY124" fmla="*/ 1147341 h 2951634"/>
                  <a:gd name="connsiteX125" fmla="*/ 600674 w 5965940"/>
                  <a:gd name="connsiteY125" fmla="*/ 1147341 h 2951634"/>
                  <a:gd name="connsiteX126" fmla="*/ 600674 w 5965940"/>
                  <a:gd name="connsiteY126" fmla="*/ 1778187 h 2951634"/>
                  <a:gd name="connsiteX127" fmla="*/ 505978 w 5965940"/>
                  <a:gd name="connsiteY127" fmla="*/ 1778187 h 2951634"/>
                  <a:gd name="connsiteX128" fmla="*/ 505978 w 5965940"/>
                  <a:gd name="connsiteY128" fmla="*/ 1775522 h 2951634"/>
                  <a:gd name="connsiteX129" fmla="*/ 505978 w 5965940"/>
                  <a:gd name="connsiteY129" fmla="*/ 1450932 h 2951634"/>
                  <a:gd name="connsiteX130" fmla="*/ 0 w 5965940"/>
                  <a:gd name="connsiteY130" fmla="*/ 1750841 h 2951634"/>
                  <a:gd name="connsiteX131" fmla="*/ 0 w 5965940"/>
                  <a:gd name="connsiteY131" fmla="*/ 2951634 h 2951634"/>
                  <a:gd name="connsiteX132" fmla="*/ 505978 w 5965940"/>
                  <a:gd name="connsiteY132" fmla="*/ 2951634 h 2951634"/>
                  <a:gd name="connsiteX133" fmla="*/ 1339431 w 5965940"/>
                  <a:gd name="connsiteY133" fmla="*/ 2951634 h 2951634"/>
                  <a:gd name="connsiteX134" fmla="*/ 3384619 w 5965940"/>
                  <a:gd name="connsiteY134" fmla="*/ 2951634 h 2951634"/>
                  <a:gd name="connsiteX135" fmla="*/ 4172617 w 5965940"/>
                  <a:gd name="connsiteY135" fmla="*/ 2951634 h 2951634"/>
                  <a:gd name="connsiteX136" fmla="*/ 4172620 w 5965940"/>
                  <a:gd name="connsiteY136" fmla="*/ 2951052 h 2951634"/>
                  <a:gd name="connsiteX137" fmla="*/ 5965874 w 5965940"/>
                  <a:gd name="connsiteY137" fmla="*/ 2951052 h 2951634"/>
                  <a:gd name="connsiteX138" fmla="*/ 5965208 w 5965940"/>
                  <a:gd name="connsiteY138" fmla="*/ 2865948 h 2951634"/>
                  <a:gd name="connsiteX139" fmla="*/ 5965877 w 5965940"/>
                  <a:gd name="connsiteY139" fmla="*/ 2857204 h 2951634"/>
                  <a:gd name="connsiteX140" fmla="*/ 5965877 w 5965940"/>
                  <a:gd name="connsiteY140" fmla="*/ 2309858 h 2951634"/>
                  <a:gd name="connsiteX141" fmla="*/ 5965877 w 5965940"/>
                  <a:gd name="connsiteY141" fmla="*/ 2302863 h 2951634"/>
                  <a:gd name="connsiteX142" fmla="*/ 5953806 w 5965940"/>
                  <a:gd name="connsiteY142" fmla="*/ 2292370 h 2951634"/>
                  <a:gd name="connsiteX143" fmla="*/ 5924966 w 5965940"/>
                  <a:gd name="connsiteY143" fmla="*/ 2291786 h 2951634"/>
                  <a:gd name="connsiteX144" fmla="*/ 5924295 w 5965940"/>
                  <a:gd name="connsiteY144" fmla="*/ 2167629 h 2951634"/>
                  <a:gd name="connsiteX145" fmla="*/ 5890762 w 5965940"/>
                  <a:gd name="connsiteY145" fmla="*/ 2132072 h 2951634"/>
                  <a:gd name="connsiteX146" fmla="*/ 5879361 w 5965940"/>
                  <a:gd name="connsiteY146" fmla="*/ 2127993 h 2951634"/>
                  <a:gd name="connsiteX147" fmla="*/ 5849180 w 5965940"/>
                  <a:gd name="connsiteY147" fmla="*/ 2055714 h 2951634"/>
                  <a:gd name="connsiteX148" fmla="*/ 5363604 w 5965940"/>
                  <a:gd name="connsiteY148" fmla="*/ 1753185 h 2951634"/>
                  <a:gd name="connsiteX149" fmla="*/ 5137584 w 5965940"/>
                  <a:gd name="connsiteY149" fmla="*/ 1770090 h 2951634"/>
                  <a:gd name="connsiteX150" fmla="*/ 5126181 w 5965940"/>
                  <a:gd name="connsiteY150" fmla="*/ 1763096 h 2951634"/>
                  <a:gd name="connsiteX151" fmla="*/ 5126181 w 5965940"/>
                  <a:gd name="connsiteY151" fmla="*/ 1746774 h 2951634"/>
                  <a:gd name="connsiteX152" fmla="*/ 5126181 w 5965940"/>
                  <a:gd name="connsiteY152" fmla="*/ 1209917 h 2951634"/>
                  <a:gd name="connsiteX153" fmla="*/ 4964547 w 5965940"/>
                  <a:gd name="connsiteY153" fmla="*/ 1075267 h 2951634"/>
                  <a:gd name="connsiteX154" fmla="*/ 4935706 w 5965940"/>
                  <a:gd name="connsiteY154" fmla="*/ 1075848 h 2951634"/>
                  <a:gd name="connsiteX155" fmla="*/ 4798887 w 5965940"/>
                  <a:gd name="connsiteY155" fmla="*/ 1216330 h 2951634"/>
                  <a:gd name="connsiteX156" fmla="*/ 4798887 w 5965940"/>
                  <a:gd name="connsiteY156" fmla="*/ 1364968 h 2951634"/>
                  <a:gd name="connsiteX157" fmla="*/ 4798887 w 5965940"/>
                  <a:gd name="connsiteY157" fmla="*/ 1968276 h 2951634"/>
                  <a:gd name="connsiteX158" fmla="*/ 4788156 w 5965940"/>
                  <a:gd name="connsiteY158" fmla="*/ 2002086 h 2951634"/>
                  <a:gd name="connsiteX159" fmla="*/ 4745232 w 5965940"/>
                  <a:gd name="connsiteY159" fmla="*/ 2077280 h 2951634"/>
                  <a:gd name="connsiteX160" fmla="*/ 4738526 w 5965940"/>
                  <a:gd name="connsiteY160" fmla="*/ 2056877 h 2951634"/>
                  <a:gd name="connsiteX161" fmla="*/ 4738526 w 5965940"/>
                  <a:gd name="connsiteY161" fmla="*/ 1648846 h 2951634"/>
                  <a:gd name="connsiteX162" fmla="*/ 4738526 w 5965940"/>
                  <a:gd name="connsiteY162" fmla="*/ 1210501 h 2951634"/>
                  <a:gd name="connsiteX163" fmla="*/ 4576891 w 5965940"/>
                  <a:gd name="connsiteY163" fmla="*/ 1075848 h 2951634"/>
                  <a:gd name="connsiteX164" fmla="*/ 4411904 w 5965940"/>
                  <a:gd name="connsiteY164" fmla="*/ 1200591 h 2951634"/>
                  <a:gd name="connsiteX165" fmla="*/ 4410563 w 5965940"/>
                  <a:gd name="connsiteY165" fmla="*/ 1211083 h 2951634"/>
                  <a:gd name="connsiteX166" fmla="*/ 4410563 w 5965940"/>
                  <a:gd name="connsiteY166" fmla="*/ 1786995 h 2951634"/>
                  <a:gd name="connsiteX167" fmla="*/ 4411231 w 5965940"/>
                  <a:gd name="connsiteY167" fmla="*/ 1787577 h 2951634"/>
                  <a:gd name="connsiteX168" fmla="*/ 4408550 w 5965940"/>
                  <a:gd name="connsiteY168" fmla="*/ 1787577 h 2951634"/>
                  <a:gd name="connsiteX169" fmla="*/ 4409220 w 5965940"/>
                  <a:gd name="connsiteY169" fmla="*/ 1762513 h 2951634"/>
                  <a:gd name="connsiteX170" fmla="*/ 4409220 w 5965940"/>
                  <a:gd name="connsiteY170" fmla="*/ 1225656 h 2951634"/>
                  <a:gd name="connsiteX171" fmla="*/ 4408550 w 5965940"/>
                  <a:gd name="connsiteY171" fmla="*/ 1200591 h 2951634"/>
                  <a:gd name="connsiteX172" fmla="*/ 4405197 w 5965940"/>
                  <a:gd name="connsiteY172" fmla="*/ 1221575 h 2951634"/>
                  <a:gd name="connsiteX173" fmla="*/ 4405197 w 5965940"/>
                  <a:gd name="connsiteY173" fmla="*/ 1423843 h 2951634"/>
                  <a:gd name="connsiteX174" fmla="*/ 4405197 w 5965940"/>
                  <a:gd name="connsiteY174" fmla="*/ 1767758 h 2951634"/>
                  <a:gd name="connsiteX175" fmla="*/ 4387758 w 5965940"/>
                  <a:gd name="connsiteY175" fmla="*/ 1785246 h 2951634"/>
                  <a:gd name="connsiteX176" fmla="*/ 4176908 w 5965940"/>
                  <a:gd name="connsiteY176" fmla="*/ 1785246 h 2951634"/>
                  <a:gd name="connsiteX177" fmla="*/ 4177402 w 5965940"/>
                  <a:gd name="connsiteY177" fmla="*/ 1651098 h 2951634"/>
                  <a:gd name="connsiteX178" fmla="*/ 3987168 w 5965940"/>
                  <a:gd name="connsiteY178" fmla="*/ 1647507 h 295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965940" h="2951634">
                    <a:moveTo>
                      <a:pt x="5965877" y="2951052"/>
                    </a:moveTo>
                    <a:lnTo>
                      <a:pt x="5965874" y="2951052"/>
                    </a:lnTo>
                    <a:lnTo>
                      <a:pt x="5965877" y="2951634"/>
                    </a:lnTo>
                    <a:close/>
                    <a:moveTo>
                      <a:pt x="2224803" y="1672633"/>
                    </a:moveTo>
                    <a:cubicBezTo>
                      <a:pt x="2247536" y="1672633"/>
                      <a:pt x="2252320" y="1682204"/>
                      <a:pt x="2252320" y="1702545"/>
                    </a:cubicBezTo>
                    <a:lnTo>
                      <a:pt x="2252320" y="1866318"/>
                    </a:lnTo>
                    <a:lnTo>
                      <a:pt x="2193129" y="1866318"/>
                    </a:lnTo>
                    <a:lnTo>
                      <a:pt x="2193695" y="1701348"/>
                    </a:lnTo>
                    <a:cubicBezTo>
                      <a:pt x="2193695" y="1677417"/>
                      <a:pt x="2204464" y="1672633"/>
                      <a:pt x="2224803" y="1672633"/>
                    </a:cubicBezTo>
                    <a:close/>
                    <a:moveTo>
                      <a:pt x="2547842" y="1574524"/>
                    </a:moveTo>
                    <a:cubicBezTo>
                      <a:pt x="2566986" y="1574524"/>
                      <a:pt x="2572969" y="1582900"/>
                      <a:pt x="2572969" y="1600847"/>
                    </a:cubicBezTo>
                    <a:cubicBezTo>
                      <a:pt x="2572969" y="1624774"/>
                      <a:pt x="2572969" y="1647507"/>
                      <a:pt x="2572969" y="1671436"/>
                    </a:cubicBezTo>
                    <a:cubicBezTo>
                      <a:pt x="2572969" y="1671436"/>
                      <a:pt x="2572969" y="1671436"/>
                      <a:pt x="2574165" y="1671436"/>
                    </a:cubicBezTo>
                    <a:cubicBezTo>
                      <a:pt x="2574165" y="1694169"/>
                      <a:pt x="2574165" y="1716902"/>
                      <a:pt x="2574165" y="1738437"/>
                    </a:cubicBezTo>
                    <a:cubicBezTo>
                      <a:pt x="2574165" y="1765955"/>
                      <a:pt x="2586129" y="1779116"/>
                      <a:pt x="2614844" y="1777919"/>
                    </a:cubicBezTo>
                    <a:cubicBezTo>
                      <a:pt x="2643559" y="1776723"/>
                      <a:pt x="2672274" y="1777919"/>
                      <a:pt x="2700989" y="1777919"/>
                    </a:cubicBezTo>
                    <a:cubicBezTo>
                      <a:pt x="2718935" y="1777919"/>
                      <a:pt x="2727310" y="1782706"/>
                      <a:pt x="2727310" y="1801849"/>
                    </a:cubicBezTo>
                    <a:cubicBezTo>
                      <a:pt x="2726114" y="1826974"/>
                      <a:pt x="2734488" y="1856885"/>
                      <a:pt x="2691417" y="1856885"/>
                    </a:cubicBezTo>
                    <a:lnTo>
                      <a:pt x="2680232" y="1866318"/>
                    </a:lnTo>
                    <a:lnTo>
                      <a:pt x="2525808" y="1866318"/>
                    </a:lnTo>
                    <a:lnTo>
                      <a:pt x="2525112" y="1599648"/>
                    </a:lnTo>
                    <a:cubicBezTo>
                      <a:pt x="2525112" y="1584095"/>
                      <a:pt x="2529896" y="1574524"/>
                      <a:pt x="2547842" y="1574524"/>
                    </a:cubicBezTo>
                    <a:close/>
                    <a:moveTo>
                      <a:pt x="2607665" y="1231144"/>
                    </a:moveTo>
                    <a:cubicBezTo>
                      <a:pt x="2633987" y="1229947"/>
                      <a:pt x="2641166" y="1240715"/>
                      <a:pt x="2639969" y="1264645"/>
                    </a:cubicBezTo>
                    <a:cubicBezTo>
                      <a:pt x="2638772" y="1319681"/>
                      <a:pt x="2639969" y="1374719"/>
                      <a:pt x="2639969" y="1429754"/>
                    </a:cubicBezTo>
                    <a:cubicBezTo>
                      <a:pt x="2639969" y="1429754"/>
                      <a:pt x="2639969" y="1429754"/>
                      <a:pt x="2641166" y="1429754"/>
                    </a:cubicBezTo>
                    <a:cubicBezTo>
                      <a:pt x="2641166" y="1483594"/>
                      <a:pt x="2641166" y="1537435"/>
                      <a:pt x="2641166" y="1592472"/>
                    </a:cubicBezTo>
                    <a:cubicBezTo>
                      <a:pt x="2641166" y="1631954"/>
                      <a:pt x="2650739" y="1640328"/>
                      <a:pt x="2690220" y="1642722"/>
                    </a:cubicBezTo>
                    <a:cubicBezTo>
                      <a:pt x="2729702" y="1643918"/>
                      <a:pt x="2729702" y="1647507"/>
                      <a:pt x="2727310" y="1706132"/>
                    </a:cubicBezTo>
                    <a:cubicBezTo>
                      <a:pt x="2726114" y="1739634"/>
                      <a:pt x="2704578" y="1732455"/>
                      <a:pt x="2684237" y="1731258"/>
                    </a:cubicBezTo>
                    <a:cubicBezTo>
                      <a:pt x="2680648" y="1731258"/>
                      <a:pt x="2678257" y="1730063"/>
                      <a:pt x="2674666" y="1730063"/>
                    </a:cubicBezTo>
                    <a:cubicBezTo>
                      <a:pt x="2619628" y="1727669"/>
                      <a:pt x="2619628" y="1727669"/>
                      <a:pt x="2619628" y="1670240"/>
                    </a:cubicBezTo>
                    <a:cubicBezTo>
                      <a:pt x="2619628" y="1631954"/>
                      <a:pt x="2617236" y="1594865"/>
                      <a:pt x="2620827" y="1556577"/>
                    </a:cubicBezTo>
                    <a:cubicBezTo>
                      <a:pt x="2622024" y="1537435"/>
                      <a:pt x="2612451" y="1533844"/>
                      <a:pt x="2599290" y="1531453"/>
                    </a:cubicBezTo>
                    <a:cubicBezTo>
                      <a:pt x="2594506" y="1530255"/>
                      <a:pt x="2589718" y="1530255"/>
                      <a:pt x="2583736" y="1530255"/>
                    </a:cubicBezTo>
                    <a:cubicBezTo>
                      <a:pt x="2521521" y="1530255"/>
                      <a:pt x="2525112" y="1536238"/>
                      <a:pt x="2526306" y="1468040"/>
                    </a:cubicBezTo>
                    <a:cubicBezTo>
                      <a:pt x="2528699" y="1395057"/>
                      <a:pt x="2503576" y="1338824"/>
                      <a:pt x="2432984" y="1308912"/>
                    </a:cubicBezTo>
                    <a:cubicBezTo>
                      <a:pt x="2401878" y="1295753"/>
                      <a:pt x="2417431" y="1268233"/>
                      <a:pt x="2417431" y="1246697"/>
                    </a:cubicBezTo>
                    <a:cubicBezTo>
                      <a:pt x="2417431" y="1227553"/>
                      <a:pt x="2435376" y="1231144"/>
                      <a:pt x="2448538" y="1231144"/>
                    </a:cubicBezTo>
                    <a:cubicBezTo>
                      <a:pt x="2501182" y="1231144"/>
                      <a:pt x="2555021" y="1232341"/>
                      <a:pt x="2607665" y="1231144"/>
                    </a:cubicBezTo>
                    <a:close/>
                    <a:moveTo>
                      <a:pt x="1542988" y="1125838"/>
                    </a:moveTo>
                    <a:lnTo>
                      <a:pt x="1542988" y="1264073"/>
                    </a:lnTo>
                    <a:lnTo>
                      <a:pt x="1489378" y="1274897"/>
                    </a:lnTo>
                    <a:cubicBezTo>
                      <a:pt x="1427198" y="1301196"/>
                      <a:pt x="1383569" y="1362765"/>
                      <a:pt x="1383569" y="1434522"/>
                    </a:cubicBezTo>
                    <a:lnTo>
                      <a:pt x="1383569" y="1866318"/>
                    </a:lnTo>
                    <a:lnTo>
                      <a:pt x="1323073" y="1866318"/>
                    </a:lnTo>
                    <a:lnTo>
                      <a:pt x="1323073" y="1125838"/>
                    </a:lnTo>
                    <a:close/>
                    <a:moveTo>
                      <a:pt x="2002911" y="1125838"/>
                    </a:moveTo>
                    <a:lnTo>
                      <a:pt x="2002911" y="1263591"/>
                    </a:lnTo>
                    <a:lnTo>
                      <a:pt x="1947459" y="1274786"/>
                    </a:lnTo>
                    <a:cubicBezTo>
                      <a:pt x="1885280" y="1301086"/>
                      <a:pt x="1841653" y="1362655"/>
                      <a:pt x="1841653" y="1434414"/>
                    </a:cubicBezTo>
                    <a:lnTo>
                      <a:pt x="1841653" y="1866318"/>
                    </a:lnTo>
                    <a:lnTo>
                      <a:pt x="1730051" y="1866318"/>
                    </a:lnTo>
                    <a:lnTo>
                      <a:pt x="1730052" y="1434522"/>
                    </a:lnTo>
                    <a:lnTo>
                      <a:pt x="1730051" y="1434519"/>
                    </a:lnTo>
                    <a:lnTo>
                      <a:pt x="1730051" y="1420568"/>
                    </a:lnTo>
                    <a:lnTo>
                      <a:pt x="1727234" y="1420568"/>
                    </a:lnTo>
                    <a:lnTo>
                      <a:pt x="1716437" y="1367090"/>
                    </a:lnTo>
                    <a:cubicBezTo>
                      <a:pt x="1696714" y="1320455"/>
                      <a:pt x="1657149" y="1284256"/>
                      <a:pt x="1608327" y="1269071"/>
                    </a:cubicBezTo>
                    <a:lnTo>
                      <a:pt x="1586325" y="1265744"/>
                    </a:lnTo>
                    <a:lnTo>
                      <a:pt x="1586325" y="1125838"/>
                    </a:lnTo>
                    <a:close/>
                    <a:moveTo>
                      <a:pt x="3907006" y="0"/>
                    </a:moveTo>
                    <a:lnTo>
                      <a:pt x="3732325" y="0"/>
                    </a:lnTo>
                    <a:lnTo>
                      <a:pt x="3654557" y="1648703"/>
                    </a:lnTo>
                    <a:lnTo>
                      <a:pt x="3552858" y="1652295"/>
                    </a:lnTo>
                    <a:lnTo>
                      <a:pt x="3472697" y="338595"/>
                    </a:lnTo>
                    <a:lnTo>
                      <a:pt x="3294425" y="338595"/>
                    </a:lnTo>
                    <a:lnTo>
                      <a:pt x="3217853" y="1658274"/>
                    </a:lnTo>
                    <a:lnTo>
                      <a:pt x="3071887" y="1665454"/>
                    </a:lnTo>
                    <a:cubicBezTo>
                      <a:pt x="3071887" y="1593668"/>
                      <a:pt x="3071887" y="1520683"/>
                      <a:pt x="3071887" y="1448897"/>
                    </a:cubicBezTo>
                    <a:cubicBezTo>
                      <a:pt x="3071887" y="1392664"/>
                      <a:pt x="3049154" y="1348396"/>
                      <a:pt x="2998904" y="1319681"/>
                    </a:cubicBezTo>
                    <a:cubicBezTo>
                      <a:pt x="2990528" y="1314896"/>
                      <a:pt x="2984548" y="1310109"/>
                      <a:pt x="2979760" y="1301735"/>
                    </a:cubicBezTo>
                    <a:cubicBezTo>
                      <a:pt x="2968992" y="1281394"/>
                      <a:pt x="2906777" y="1274218"/>
                      <a:pt x="2896009" y="1293360"/>
                    </a:cubicBezTo>
                    <a:cubicBezTo>
                      <a:pt x="2885241" y="1312501"/>
                      <a:pt x="2868490" y="1319681"/>
                      <a:pt x="2854133" y="1331645"/>
                    </a:cubicBezTo>
                    <a:cubicBezTo>
                      <a:pt x="2820633" y="1357968"/>
                      <a:pt x="2800293" y="1391467"/>
                      <a:pt x="2800293" y="1433343"/>
                    </a:cubicBezTo>
                    <a:cubicBezTo>
                      <a:pt x="2800293" y="1463256"/>
                      <a:pt x="2788329" y="1471630"/>
                      <a:pt x="2762007" y="1468040"/>
                    </a:cubicBezTo>
                    <a:cubicBezTo>
                      <a:pt x="2735686" y="1464451"/>
                      <a:pt x="2724917" y="1478808"/>
                      <a:pt x="2726114" y="1503935"/>
                    </a:cubicBezTo>
                    <a:cubicBezTo>
                      <a:pt x="2727310" y="1523079"/>
                      <a:pt x="2726114" y="1542221"/>
                      <a:pt x="2726114" y="1562559"/>
                    </a:cubicBezTo>
                    <a:cubicBezTo>
                      <a:pt x="2726114" y="1570933"/>
                      <a:pt x="2727310" y="1580506"/>
                      <a:pt x="2715346" y="1581703"/>
                    </a:cubicBezTo>
                    <a:cubicBezTo>
                      <a:pt x="2702184" y="1582900"/>
                      <a:pt x="2702184" y="1570933"/>
                      <a:pt x="2702184" y="1561362"/>
                    </a:cubicBezTo>
                    <a:cubicBezTo>
                      <a:pt x="2700989" y="1530255"/>
                      <a:pt x="2698595" y="1497950"/>
                      <a:pt x="2698595" y="1466843"/>
                    </a:cubicBezTo>
                    <a:cubicBezTo>
                      <a:pt x="2697399" y="1383093"/>
                      <a:pt x="2697399" y="1299341"/>
                      <a:pt x="2698595" y="1215590"/>
                    </a:cubicBezTo>
                    <a:cubicBezTo>
                      <a:pt x="2698595" y="1190464"/>
                      <a:pt x="2690220" y="1173716"/>
                      <a:pt x="2661505" y="1173716"/>
                    </a:cubicBezTo>
                    <a:cubicBezTo>
                      <a:pt x="2570575" y="1173716"/>
                      <a:pt x="2479646" y="1173716"/>
                      <a:pt x="2388716" y="1173716"/>
                    </a:cubicBezTo>
                    <a:cubicBezTo>
                      <a:pt x="2365983" y="1173716"/>
                      <a:pt x="2355216" y="1185679"/>
                      <a:pt x="2356411" y="1208411"/>
                    </a:cubicBezTo>
                    <a:cubicBezTo>
                      <a:pt x="2356411" y="1229947"/>
                      <a:pt x="2355216" y="1251485"/>
                      <a:pt x="2357608" y="1273020"/>
                    </a:cubicBezTo>
                    <a:cubicBezTo>
                      <a:pt x="2360001" y="1296948"/>
                      <a:pt x="2351626" y="1310109"/>
                      <a:pt x="2328893" y="1319681"/>
                    </a:cubicBezTo>
                    <a:cubicBezTo>
                      <a:pt x="2278642" y="1342413"/>
                      <a:pt x="2254715" y="1384290"/>
                      <a:pt x="2253518" y="1439325"/>
                    </a:cubicBezTo>
                    <a:cubicBezTo>
                      <a:pt x="2253518" y="1477612"/>
                      <a:pt x="2253518" y="1517094"/>
                      <a:pt x="2253518" y="1555380"/>
                    </a:cubicBezTo>
                    <a:cubicBezTo>
                      <a:pt x="2253518" y="1623580"/>
                      <a:pt x="2260697" y="1615203"/>
                      <a:pt x="2192497" y="1615203"/>
                    </a:cubicBezTo>
                    <a:lnTo>
                      <a:pt x="2188133" y="1615952"/>
                    </a:lnTo>
                    <a:lnTo>
                      <a:pt x="2188133" y="1434414"/>
                    </a:lnTo>
                    <a:lnTo>
                      <a:pt x="2188133" y="1434408"/>
                    </a:lnTo>
                    <a:lnTo>
                      <a:pt x="2188133" y="1420459"/>
                    </a:lnTo>
                    <a:lnTo>
                      <a:pt x="2186024" y="1420459"/>
                    </a:lnTo>
                    <a:lnTo>
                      <a:pt x="2180346" y="1382898"/>
                    </a:lnTo>
                    <a:cubicBezTo>
                      <a:pt x="2165160" y="1334076"/>
                      <a:pt x="2128961" y="1294511"/>
                      <a:pt x="2082327" y="1274786"/>
                    </a:cubicBezTo>
                    <a:lnTo>
                      <a:pt x="2046247" y="1267503"/>
                    </a:lnTo>
                    <a:lnTo>
                      <a:pt x="2046247" y="1060383"/>
                    </a:lnTo>
                    <a:lnTo>
                      <a:pt x="2002911" y="1060383"/>
                    </a:lnTo>
                    <a:lnTo>
                      <a:pt x="2002911" y="1060832"/>
                    </a:lnTo>
                    <a:lnTo>
                      <a:pt x="1323073" y="1060832"/>
                    </a:lnTo>
                    <a:lnTo>
                      <a:pt x="1323073" y="974326"/>
                    </a:lnTo>
                    <a:lnTo>
                      <a:pt x="1323073" y="938000"/>
                    </a:lnTo>
                    <a:lnTo>
                      <a:pt x="1323073" y="937995"/>
                    </a:lnTo>
                    <a:lnTo>
                      <a:pt x="1323073" y="781004"/>
                    </a:lnTo>
                    <a:lnTo>
                      <a:pt x="1323073" y="781003"/>
                    </a:lnTo>
                    <a:lnTo>
                      <a:pt x="1217309" y="781003"/>
                    </a:lnTo>
                    <a:lnTo>
                      <a:pt x="1217309" y="781004"/>
                    </a:lnTo>
                    <a:lnTo>
                      <a:pt x="1121686" y="781004"/>
                    </a:lnTo>
                    <a:lnTo>
                      <a:pt x="1121686" y="938000"/>
                    </a:lnTo>
                    <a:lnTo>
                      <a:pt x="1121686" y="974326"/>
                    </a:lnTo>
                    <a:lnTo>
                      <a:pt x="1121686" y="1866318"/>
                    </a:lnTo>
                    <a:lnTo>
                      <a:pt x="1025040" y="1866318"/>
                    </a:lnTo>
                    <a:lnTo>
                      <a:pt x="1025040" y="1777911"/>
                    </a:lnTo>
                    <a:lnTo>
                      <a:pt x="1025040" y="1776407"/>
                    </a:lnTo>
                    <a:lnTo>
                      <a:pt x="904032" y="1776407"/>
                    </a:lnTo>
                    <a:lnTo>
                      <a:pt x="904032" y="1132629"/>
                    </a:lnTo>
                    <a:lnTo>
                      <a:pt x="904032" y="1132626"/>
                    </a:lnTo>
                    <a:lnTo>
                      <a:pt x="904031" y="1132626"/>
                    </a:lnTo>
                    <a:lnTo>
                      <a:pt x="904031" y="974323"/>
                    </a:lnTo>
                    <a:lnTo>
                      <a:pt x="904030" y="974323"/>
                    </a:lnTo>
                    <a:lnTo>
                      <a:pt x="752351" y="974323"/>
                    </a:lnTo>
                    <a:lnTo>
                      <a:pt x="600673" y="974323"/>
                    </a:lnTo>
                    <a:lnTo>
                      <a:pt x="600673" y="1147341"/>
                    </a:lnTo>
                    <a:lnTo>
                      <a:pt x="600674" y="1147341"/>
                    </a:lnTo>
                    <a:lnTo>
                      <a:pt x="600674" y="1778187"/>
                    </a:lnTo>
                    <a:lnTo>
                      <a:pt x="505978" y="1778187"/>
                    </a:lnTo>
                    <a:lnTo>
                      <a:pt x="505978" y="1775522"/>
                    </a:lnTo>
                    <a:lnTo>
                      <a:pt x="505978" y="1450932"/>
                    </a:lnTo>
                    <a:lnTo>
                      <a:pt x="0" y="1750841"/>
                    </a:lnTo>
                    <a:lnTo>
                      <a:pt x="0" y="2951634"/>
                    </a:lnTo>
                    <a:lnTo>
                      <a:pt x="505978" y="2951634"/>
                    </a:lnTo>
                    <a:lnTo>
                      <a:pt x="1339431" y="2951634"/>
                    </a:lnTo>
                    <a:lnTo>
                      <a:pt x="3384619" y="2951634"/>
                    </a:lnTo>
                    <a:lnTo>
                      <a:pt x="4172617" y="2951634"/>
                    </a:lnTo>
                    <a:lnTo>
                      <a:pt x="4172620" y="2951052"/>
                    </a:lnTo>
                    <a:lnTo>
                      <a:pt x="5965874" y="2951052"/>
                    </a:lnTo>
                    <a:lnTo>
                      <a:pt x="5965208" y="2865948"/>
                    </a:lnTo>
                    <a:cubicBezTo>
                      <a:pt x="5965208" y="2863033"/>
                      <a:pt x="5965877" y="2860118"/>
                      <a:pt x="5965877" y="2857204"/>
                    </a:cubicBezTo>
                    <a:cubicBezTo>
                      <a:pt x="5965877" y="2674754"/>
                      <a:pt x="5965877" y="2492307"/>
                      <a:pt x="5965877" y="2309858"/>
                    </a:cubicBezTo>
                    <a:cubicBezTo>
                      <a:pt x="5965877" y="2307526"/>
                      <a:pt x="5965877" y="2305193"/>
                      <a:pt x="5965877" y="2302863"/>
                    </a:cubicBezTo>
                    <a:cubicBezTo>
                      <a:pt x="5966548" y="2295285"/>
                      <a:pt x="5961854" y="2292370"/>
                      <a:pt x="5953806" y="2292370"/>
                    </a:cubicBezTo>
                    <a:cubicBezTo>
                      <a:pt x="5944417" y="2292370"/>
                      <a:pt x="5934356" y="2292370"/>
                      <a:pt x="5924966" y="2291786"/>
                    </a:cubicBezTo>
                    <a:cubicBezTo>
                      <a:pt x="5924966" y="2250402"/>
                      <a:pt x="5924966" y="2209015"/>
                      <a:pt x="5924295" y="2167629"/>
                    </a:cubicBezTo>
                    <a:cubicBezTo>
                      <a:pt x="5924295" y="2146062"/>
                      <a:pt x="5914908" y="2136735"/>
                      <a:pt x="5890762" y="2132072"/>
                    </a:cubicBezTo>
                    <a:cubicBezTo>
                      <a:pt x="5886739" y="2131489"/>
                      <a:pt x="5883385" y="2129742"/>
                      <a:pt x="5879361" y="2127993"/>
                    </a:cubicBezTo>
                    <a:cubicBezTo>
                      <a:pt x="5873324" y="2102928"/>
                      <a:pt x="5861923" y="2079028"/>
                      <a:pt x="5849180" y="2055714"/>
                    </a:cubicBezTo>
                    <a:cubicBezTo>
                      <a:pt x="5749920" y="1879092"/>
                      <a:pt x="5587613" y="1777669"/>
                      <a:pt x="5363604" y="1753185"/>
                    </a:cubicBezTo>
                    <a:cubicBezTo>
                      <a:pt x="5287817" y="1745025"/>
                      <a:pt x="5211359" y="1750270"/>
                      <a:pt x="5137584" y="1770090"/>
                    </a:cubicBezTo>
                    <a:cubicBezTo>
                      <a:pt x="5132217" y="1770090"/>
                      <a:pt x="5126181" y="1769506"/>
                      <a:pt x="5126181" y="1763096"/>
                    </a:cubicBezTo>
                    <a:cubicBezTo>
                      <a:pt x="5126181" y="1757848"/>
                      <a:pt x="5126181" y="1752602"/>
                      <a:pt x="5126181" y="1746774"/>
                    </a:cubicBezTo>
                    <a:cubicBezTo>
                      <a:pt x="5126181" y="1567822"/>
                      <a:pt x="5125511" y="1388867"/>
                      <a:pt x="5126181" y="1209917"/>
                    </a:cubicBezTo>
                    <a:cubicBezTo>
                      <a:pt x="5126181" y="1141136"/>
                      <a:pt x="5052407" y="1071769"/>
                      <a:pt x="4964547" y="1075267"/>
                    </a:cubicBezTo>
                    <a:cubicBezTo>
                      <a:pt x="4955158" y="1074101"/>
                      <a:pt x="4945097" y="1074101"/>
                      <a:pt x="4935706" y="1075848"/>
                    </a:cubicBezTo>
                    <a:cubicBezTo>
                      <a:pt x="4847177" y="1090422"/>
                      <a:pt x="4796875" y="1155707"/>
                      <a:pt x="4798887" y="1216330"/>
                    </a:cubicBezTo>
                    <a:cubicBezTo>
                      <a:pt x="4800230" y="1265875"/>
                      <a:pt x="4798887" y="1315421"/>
                      <a:pt x="4798887" y="1364968"/>
                    </a:cubicBezTo>
                    <a:cubicBezTo>
                      <a:pt x="4798887" y="1566074"/>
                      <a:pt x="4798887" y="1767175"/>
                      <a:pt x="4798887" y="1968276"/>
                    </a:cubicBezTo>
                    <a:cubicBezTo>
                      <a:pt x="4798887" y="1980517"/>
                      <a:pt x="4796205" y="1991009"/>
                      <a:pt x="4788156" y="2002086"/>
                    </a:cubicBezTo>
                    <a:cubicBezTo>
                      <a:pt x="4771389" y="2025985"/>
                      <a:pt x="4755963" y="2050466"/>
                      <a:pt x="4745232" y="2077280"/>
                    </a:cubicBezTo>
                    <a:cubicBezTo>
                      <a:pt x="4733832" y="2072617"/>
                      <a:pt x="4738526" y="2063873"/>
                      <a:pt x="4738526" y="2056877"/>
                    </a:cubicBezTo>
                    <a:cubicBezTo>
                      <a:pt x="4738526" y="1921062"/>
                      <a:pt x="4738526" y="1784662"/>
                      <a:pt x="4738526" y="1648846"/>
                    </a:cubicBezTo>
                    <a:cubicBezTo>
                      <a:pt x="4738526" y="1502537"/>
                      <a:pt x="4737856" y="1356226"/>
                      <a:pt x="4738526" y="1210501"/>
                    </a:cubicBezTo>
                    <a:cubicBezTo>
                      <a:pt x="4739197" y="1139970"/>
                      <a:pt x="4661398" y="1071186"/>
                      <a:pt x="4576891" y="1075848"/>
                    </a:cubicBezTo>
                    <a:cubicBezTo>
                      <a:pt x="4511835" y="1070020"/>
                      <a:pt x="4422634" y="1116652"/>
                      <a:pt x="4411904" y="1200591"/>
                    </a:cubicBezTo>
                    <a:cubicBezTo>
                      <a:pt x="4409890" y="1204087"/>
                      <a:pt x="4410563" y="1207586"/>
                      <a:pt x="4410563" y="1211083"/>
                    </a:cubicBezTo>
                    <a:cubicBezTo>
                      <a:pt x="4410563" y="1402859"/>
                      <a:pt x="4410563" y="1595219"/>
                      <a:pt x="4410563" y="1786995"/>
                    </a:cubicBezTo>
                    <a:cubicBezTo>
                      <a:pt x="4410563" y="1786995"/>
                      <a:pt x="4411231" y="1787577"/>
                      <a:pt x="4411231" y="1787577"/>
                    </a:cubicBezTo>
                    <a:cubicBezTo>
                      <a:pt x="4410563" y="1787577"/>
                      <a:pt x="4409220" y="1787577"/>
                      <a:pt x="4408550" y="1787577"/>
                    </a:cubicBezTo>
                    <a:cubicBezTo>
                      <a:pt x="4408550" y="1779416"/>
                      <a:pt x="4409220" y="1770673"/>
                      <a:pt x="4409220" y="1762513"/>
                    </a:cubicBezTo>
                    <a:cubicBezTo>
                      <a:pt x="4409220" y="1583562"/>
                      <a:pt x="4409220" y="1404606"/>
                      <a:pt x="4409220" y="1225656"/>
                    </a:cubicBezTo>
                    <a:cubicBezTo>
                      <a:pt x="4409220" y="1217494"/>
                      <a:pt x="4409220" y="1208751"/>
                      <a:pt x="4408550" y="1200591"/>
                    </a:cubicBezTo>
                    <a:cubicBezTo>
                      <a:pt x="4402512" y="1207002"/>
                      <a:pt x="4405197" y="1214579"/>
                      <a:pt x="4405197" y="1221575"/>
                    </a:cubicBezTo>
                    <a:cubicBezTo>
                      <a:pt x="4405197" y="1289192"/>
                      <a:pt x="4405197" y="1356226"/>
                      <a:pt x="4405197" y="1423843"/>
                    </a:cubicBezTo>
                    <a:cubicBezTo>
                      <a:pt x="4405197" y="1538679"/>
                      <a:pt x="4405197" y="1652926"/>
                      <a:pt x="4405197" y="1767758"/>
                    </a:cubicBezTo>
                    <a:cubicBezTo>
                      <a:pt x="4405197" y="1784662"/>
                      <a:pt x="4405197" y="1785246"/>
                      <a:pt x="4387758" y="1785246"/>
                    </a:cubicBezTo>
                    <a:lnTo>
                      <a:pt x="4176908" y="1785246"/>
                    </a:lnTo>
                    <a:lnTo>
                      <a:pt x="4177402" y="1651098"/>
                    </a:lnTo>
                    <a:lnTo>
                      <a:pt x="3987168" y="1647507"/>
                    </a:lnTo>
                    <a:close/>
                  </a:path>
                </a:pathLst>
              </a:custGeom>
              <a:solidFill>
                <a:schemeClr val="bg1"/>
              </a:solidFill>
              <a:ln w="3651" cap="flat">
                <a:noFill/>
                <a:prstDash val="solid"/>
                <a:miter/>
              </a:ln>
            </p:spPr>
            <p:txBody>
              <a:bodyPr wrap="square" rtlCol="0" anchor="ctr">
                <a:noAutofit/>
              </a:bodyPr>
              <a:lstStyle/>
              <a:p>
                <a:endParaRPr lang="en-US"/>
              </a:p>
            </p:txBody>
          </p:sp>
        </p:grpSp>
        <p:grpSp>
          <p:nvGrpSpPr>
            <p:cNvPr id="10" name="Group 37">
              <a:extLst>
                <a:ext uri="{FF2B5EF4-FFF2-40B4-BE49-F238E27FC236}">
                  <a16:creationId xmlns:a16="http://schemas.microsoft.com/office/drawing/2014/main" xmlns="" id="{90F2F5C7-8ECC-4ECC-B610-75D1A1BB1324}"/>
                </a:ext>
              </a:extLst>
            </p:cNvPr>
            <p:cNvGrpSpPr/>
            <p:nvPr/>
          </p:nvGrpSpPr>
          <p:grpSpPr>
            <a:xfrm>
              <a:off x="3702492" y="4093022"/>
              <a:ext cx="845489" cy="843861"/>
              <a:chOff x="7167947" y="1624190"/>
              <a:chExt cx="2677920" cy="2672764"/>
            </a:xfrm>
            <a:solidFill>
              <a:schemeClr val="bg1"/>
            </a:solidFill>
          </p:grpSpPr>
          <p:sp>
            <p:nvSpPr>
              <p:cNvPr id="63" name="Freeform: Shape 21">
                <a:extLst>
                  <a:ext uri="{FF2B5EF4-FFF2-40B4-BE49-F238E27FC236}">
                    <a16:creationId xmlns:a16="http://schemas.microsoft.com/office/drawing/2014/main" xmlns="" id="{B58C613A-08EF-4669-BD65-FDD56CEFBE29}"/>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64" name="Freeform: Shape 22">
                <a:extLst>
                  <a:ext uri="{FF2B5EF4-FFF2-40B4-BE49-F238E27FC236}">
                    <a16:creationId xmlns:a16="http://schemas.microsoft.com/office/drawing/2014/main" xmlns="" id="{95981185-B17A-411A-817A-411B329380BA}"/>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xmlns="" val="2184931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1165" y="36729"/>
            <a:ext cx="12192000" cy="792605"/>
          </a:xfrm>
          <a:prstGeom prst="rect">
            <a:avLst/>
          </a:prstGeom>
        </p:spPr>
        <p:txBody>
          <a:bodyPr/>
          <a:lstStyle/>
          <a:p>
            <a:r>
              <a:rPr lang="en-US" sz="2800" b="1" dirty="0" smtClean="0">
                <a:solidFill>
                  <a:schemeClr val="accent3">
                    <a:lumMod val="75000"/>
                  </a:schemeClr>
                </a:solidFill>
                <a:cs typeface="Times New Roman" panose="02020603050405020304" pitchFamily="18" charset="0"/>
              </a:rPr>
              <a:t>6.1 </a:t>
            </a:r>
            <a:r>
              <a:rPr lang="en-US" sz="2800" b="1" dirty="0" err="1" smtClean="0">
                <a:solidFill>
                  <a:schemeClr val="accent3">
                    <a:lumMod val="75000"/>
                  </a:schemeClr>
                </a:solidFill>
                <a:cs typeface="Times New Roman" panose="02020603050405020304" pitchFamily="18" charset="0"/>
              </a:rPr>
              <a:t>Nhấn</a:t>
            </a:r>
            <a:r>
              <a:rPr lang="en-US" sz="2800" b="1" dirty="0" smtClean="0">
                <a:solidFill>
                  <a:schemeClr val="accent3">
                    <a:lumMod val="75000"/>
                  </a:schemeClr>
                </a:solidFill>
                <a:cs typeface="Times New Roman" panose="02020603050405020304" pitchFamily="18" charset="0"/>
              </a:rPr>
              <a:t> </a:t>
            </a:r>
            <a:r>
              <a:rPr lang="en-US" sz="2800" b="1" dirty="0" err="1" smtClean="0">
                <a:solidFill>
                  <a:schemeClr val="accent3">
                    <a:lumMod val="75000"/>
                  </a:schemeClr>
                </a:solidFill>
                <a:cs typeface="Times New Roman" panose="02020603050405020304" pitchFamily="18" charset="0"/>
              </a:rPr>
              <a:t>mạnh</a:t>
            </a:r>
            <a:r>
              <a:rPr lang="en-US" sz="2800" b="1" dirty="0" smtClean="0">
                <a:solidFill>
                  <a:schemeClr val="accent3">
                    <a:lumMod val="75000"/>
                  </a:schemeClr>
                </a:solidFill>
                <a:cs typeface="Times New Roman" panose="02020603050405020304" pitchFamily="18" charset="0"/>
              </a:rPr>
              <a:t>: XÂY DỰNG CÁC NỀN TẢNG DÙNG CHUNG</a:t>
            </a:r>
            <a:endParaRPr lang="en-US" sz="2800" b="1" dirty="0">
              <a:solidFill>
                <a:schemeClr val="accent3">
                  <a:lumMod val="75000"/>
                </a:schemeClr>
              </a:solidFill>
              <a:cs typeface="Times New Roman" panose="02020603050405020304" pitchFamily="18" charset="0"/>
            </a:endParaRPr>
          </a:p>
        </p:txBody>
      </p:sp>
      <p:grpSp>
        <p:nvGrpSpPr>
          <p:cNvPr id="3" name="Group 2"/>
          <p:cNvGrpSpPr/>
          <p:nvPr/>
        </p:nvGrpSpPr>
        <p:grpSpPr>
          <a:xfrm>
            <a:off x="437869" y="1715902"/>
            <a:ext cx="3302860" cy="2584428"/>
            <a:chOff x="119213" y="1862881"/>
            <a:chExt cx="4482861" cy="4088876"/>
          </a:xfrm>
        </p:grpSpPr>
        <p:sp>
          <p:nvSpPr>
            <p:cNvPr id="35" name="Rectangle: Rounded Corners 34">
              <a:extLst>
                <a:ext uri="{FF2B5EF4-FFF2-40B4-BE49-F238E27FC236}">
                  <a16:creationId xmlns="" xmlns:a16="http://schemas.microsoft.com/office/drawing/2014/main" id="{D917F4B5-22AF-4C44-BD0B-54356F64B742}"/>
                </a:ext>
              </a:extLst>
            </p:cNvPr>
            <p:cNvSpPr/>
            <p:nvPr/>
          </p:nvSpPr>
          <p:spPr>
            <a:xfrm rot="14190664">
              <a:off x="1100255"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 xmlns:a16="http://schemas.microsoft.com/office/drawing/2014/main" id="{F5CB2717-6ED5-45FB-9317-20878003F687}"/>
                </a:ext>
              </a:extLst>
            </p:cNvPr>
            <p:cNvSpPr/>
            <p:nvPr/>
          </p:nvSpPr>
          <p:spPr>
            <a:xfrm rot="18091456">
              <a:off x="2672443" y="41107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 xmlns:a16="http://schemas.microsoft.com/office/drawing/2014/main" id="{96DB0671-E809-4F41-8814-C46ADFDA5A13}"/>
                </a:ext>
              </a:extLst>
            </p:cNvPr>
            <p:cNvSpPr/>
            <p:nvPr/>
          </p:nvSpPr>
          <p:spPr>
            <a:xfrm rot="19725368">
              <a:off x="2195613" y="2392880"/>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6">
              <a:extLst>
                <a:ext uri="{FF2B5EF4-FFF2-40B4-BE49-F238E27FC236}">
                  <a16:creationId xmlns="" xmlns:a16="http://schemas.microsoft.com/office/drawing/2014/main" id="{3B8A24D0-1CAB-4E06-AC58-D5EB3250D662}"/>
                </a:ext>
              </a:extLst>
            </p:cNvPr>
            <p:cNvGrpSpPr/>
            <p:nvPr/>
          </p:nvGrpSpPr>
          <p:grpSpPr>
            <a:xfrm>
              <a:off x="1716321" y="3607844"/>
              <a:ext cx="1344828" cy="1344828"/>
              <a:chOff x="1089413" y="2131797"/>
              <a:chExt cx="2968238" cy="2968238"/>
            </a:xfrm>
          </p:grpSpPr>
          <p:sp>
            <p:nvSpPr>
              <p:cNvPr id="16" name="Freeform: Shape 15">
                <a:extLst>
                  <a:ext uri="{FF2B5EF4-FFF2-40B4-BE49-F238E27FC236}">
                    <a16:creationId xmlns=""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5" name="Group 17">
              <a:extLst>
                <a:ext uri="{FF2B5EF4-FFF2-40B4-BE49-F238E27FC236}">
                  <a16:creationId xmlns="" xmlns:a16="http://schemas.microsoft.com/office/drawing/2014/main" id="{DE2D978E-AA94-4CB9-82FF-B9B37356B8B2}"/>
                </a:ext>
              </a:extLst>
            </p:cNvPr>
            <p:cNvGrpSpPr/>
            <p:nvPr/>
          </p:nvGrpSpPr>
          <p:grpSpPr>
            <a:xfrm>
              <a:off x="1716321" y="1862881"/>
              <a:ext cx="1298170" cy="1298170"/>
              <a:chOff x="1089413" y="2131797"/>
              <a:chExt cx="2968238" cy="2968238"/>
            </a:xfrm>
          </p:grpSpPr>
          <p:sp>
            <p:nvSpPr>
              <p:cNvPr id="19" name="Freeform: Shape 18">
                <a:extLst>
                  <a:ext uri="{FF2B5EF4-FFF2-40B4-BE49-F238E27FC236}">
                    <a16:creationId xmlns=""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6" name="Group 20">
              <a:extLst>
                <a:ext uri="{FF2B5EF4-FFF2-40B4-BE49-F238E27FC236}">
                  <a16:creationId xmlns="" xmlns:a16="http://schemas.microsoft.com/office/drawing/2014/main" id="{5AE8B2EC-ABB6-4E39-A97A-DB1C9BE18B3C}"/>
                </a:ext>
              </a:extLst>
            </p:cNvPr>
            <p:cNvGrpSpPr/>
            <p:nvPr/>
          </p:nvGrpSpPr>
          <p:grpSpPr>
            <a:xfrm>
              <a:off x="119213" y="4653587"/>
              <a:ext cx="1298170" cy="1298170"/>
              <a:chOff x="1089413" y="2131797"/>
              <a:chExt cx="2968238" cy="2968238"/>
            </a:xfrm>
          </p:grpSpPr>
          <p:sp>
            <p:nvSpPr>
              <p:cNvPr id="22" name="Freeform: Shape 21">
                <a:extLst>
                  <a:ext uri="{FF2B5EF4-FFF2-40B4-BE49-F238E27FC236}">
                    <a16:creationId xmlns=""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7" name="Group 23">
              <a:extLst>
                <a:ext uri="{FF2B5EF4-FFF2-40B4-BE49-F238E27FC236}">
                  <a16:creationId xmlns="" xmlns:a16="http://schemas.microsoft.com/office/drawing/2014/main" id="{0C9D69F0-C990-4D1C-BCCE-71F3A0BA7632}"/>
                </a:ext>
              </a:extLst>
            </p:cNvPr>
            <p:cNvGrpSpPr/>
            <p:nvPr/>
          </p:nvGrpSpPr>
          <p:grpSpPr>
            <a:xfrm>
              <a:off x="3303904" y="4653587"/>
              <a:ext cx="1298170" cy="1298170"/>
              <a:chOff x="1089413" y="2131797"/>
              <a:chExt cx="2968238" cy="2968238"/>
            </a:xfrm>
          </p:grpSpPr>
          <p:sp>
            <p:nvSpPr>
              <p:cNvPr id="25" name="Freeform: Shape 24">
                <a:extLst>
                  <a:ext uri="{FF2B5EF4-FFF2-40B4-BE49-F238E27FC236}">
                    <a16:creationId xmlns=""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sp>
        <p:nvSpPr>
          <p:cNvPr id="49" name="TextBox 48">
            <a:extLst>
              <a:ext uri="{FF2B5EF4-FFF2-40B4-BE49-F238E27FC236}">
                <a16:creationId xmlns="" xmlns:a16="http://schemas.microsoft.com/office/drawing/2014/main" id="{80AD41F8-D669-4BE0-B128-984F99FA696D}"/>
              </a:ext>
            </a:extLst>
          </p:cNvPr>
          <p:cNvSpPr txBox="1"/>
          <p:nvPr/>
        </p:nvSpPr>
        <p:spPr>
          <a:xfrm>
            <a:off x="3914237" y="1259102"/>
            <a:ext cx="7709859" cy="4478149"/>
          </a:xfrm>
          <a:prstGeom prst="rect">
            <a:avLst/>
          </a:prstGeom>
          <a:noFill/>
        </p:spPr>
        <p:txBody>
          <a:bodyPr wrap="square" rtlCol="0">
            <a:spAutoFit/>
          </a:bodyPr>
          <a:lstStyle/>
          <a:p>
            <a:pPr marL="342900" indent="-342900" algn="just">
              <a:spcBef>
                <a:spcPts val="1200"/>
              </a:spcBef>
              <a:spcAft>
                <a:spcPts val="600"/>
              </a:spcAft>
              <a:buFont typeface="Arial" panose="020B0604020202020204" pitchFamily="34" charset="0"/>
              <a:buChar char="•"/>
            </a:pP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rgbClr val="FF0000"/>
                </a:solidFill>
                <a:latin typeface="+mj-lt"/>
                <a:cs typeface="Times New Roman" panose="02020603050405020304" pitchFamily="18" charset="0"/>
              </a:rPr>
              <a:t>Quan</a:t>
            </a:r>
            <a:r>
              <a:rPr lang="en-US" altLang="ko-KR" sz="2400" dirty="0" smtClean="0">
                <a:solidFill>
                  <a:srgbClr val="FF0000"/>
                </a:solidFill>
                <a:latin typeface="+mj-lt"/>
                <a:cs typeface="Times New Roman" panose="02020603050405020304" pitchFamily="18" charset="0"/>
              </a:rPr>
              <a:t> </a:t>
            </a:r>
            <a:r>
              <a:rPr lang="en-US" altLang="ko-KR" sz="2400" dirty="0" err="1" smtClean="0">
                <a:solidFill>
                  <a:srgbClr val="FF0000"/>
                </a:solidFill>
                <a:latin typeface="+mj-lt"/>
                <a:cs typeface="Times New Roman" panose="02020603050405020304" pitchFamily="18" charset="0"/>
              </a:rPr>
              <a:t>điểm</a:t>
            </a:r>
            <a:r>
              <a:rPr lang="en-US" altLang="ko-KR" sz="2400" dirty="0" smtClean="0">
                <a:solidFill>
                  <a:srgbClr val="FF0000"/>
                </a:solidFill>
                <a:latin typeface="+mj-lt"/>
                <a:cs typeface="Times New Roman" panose="02020603050405020304" pitchFamily="18" charset="0"/>
              </a:rPr>
              <a:t> </a:t>
            </a:r>
            <a:r>
              <a:rPr lang="en-US" altLang="ko-KR" sz="2400" dirty="0" err="1" smtClean="0">
                <a:solidFill>
                  <a:srgbClr val="FF0000"/>
                </a:solidFill>
                <a:latin typeface="+mj-lt"/>
                <a:cs typeface="Times New Roman" panose="02020603050405020304" pitchFamily="18" charset="0"/>
              </a:rPr>
              <a:t>mới</a:t>
            </a:r>
            <a:r>
              <a:rPr lang="en-US" altLang="ko-KR" sz="2400" dirty="0" smtClean="0">
                <a:solidFill>
                  <a:schemeClr val="accent3">
                    <a:lumMod val="75000"/>
                  </a:schemeClr>
                </a:solidFill>
                <a:latin typeface="+mj-lt"/>
                <a:cs typeface="Times New Roman" panose="02020603050405020304" pitchFamily="18" charset="0"/>
              </a:rPr>
              <a:t>: </a:t>
            </a:r>
          </a:p>
          <a:p>
            <a:pPr marL="800044" lvl="1" indent="-342900" algn="just">
              <a:spcBef>
                <a:spcPts val="1200"/>
              </a:spcBef>
              <a:spcAft>
                <a:spcPts val="600"/>
              </a:spcAft>
              <a:buFont typeface="Arial" panose="020B0604020202020204" pitchFamily="34" charset="0"/>
              <a:buChar char="•"/>
            </a:pPr>
            <a:r>
              <a:rPr lang="en-GB" sz="2000" dirty="0" err="1" smtClean="0">
                <a:solidFill>
                  <a:schemeClr val="accent1">
                    <a:lumMod val="75000"/>
                  </a:schemeClr>
                </a:solidFill>
              </a:rPr>
              <a:t>Những</a:t>
            </a:r>
            <a:r>
              <a:rPr lang="en-GB" sz="2000" dirty="0" smtClean="0">
                <a:solidFill>
                  <a:schemeClr val="accent1">
                    <a:lumMod val="75000"/>
                  </a:schemeClr>
                </a:solidFill>
              </a:rPr>
              <a:t> </a:t>
            </a:r>
            <a:r>
              <a:rPr lang="en-GB" sz="2000" dirty="0" err="1">
                <a:solidFill>
                  <a:schemeClr val="accent1">
                    <a:lumMod val="75000"/>
                  </a:schemeClr>
                </a:solidFill>
              </a:rPr>
              <a:t>gì</a:t>
            </a:r>
            <a:r>
              <a:rPr lang="en-GB" sz="2000" dirty="0">
                <a:solidFill>
                  <a:schemeClr val="accent1">
                    <a:lumMod val="75000"/>
                  </a:schemeClr>
                </a:solidFill>
              </a:rPr>
              <a:t> </a:t>
            </a:r>
            <a:r>
              <a:rPr lang="en-GB" sz="2000" dirty="0" err="1">
                <a:solidFill>
                  <a:schemeClr val="accent1">
                    <a:lumMod val="75000"/>
                  </a:schemeClr>
                </a:solidFill>
              </a:rPr>
              <a:t>đã</a:t>
            </a:r>
            <a:r>
              <a:rPr lang="en-GB" sz="2000" dirty="0">
                <a:solidFill>
                  <a:schemeClr val="accent1">
                    <a:lumMod val="75000"/>
                  </a:schemeClr>
                </a:solidFill>
              </a:rPr>
              <a:t> </a:t>
            </a:r>
            <a:r>
              <a:rPr lang="en-GB" sz="2000" dirty="0" err="1">
                <a:solidFill>
                  <a:schemeClr val="accent1">
                    <a:lumMod val="75000"/>
                  </a:schemeClr>
                </a:solidFill>
              </a:rPr>
              <a:t>có</a:t>
            </a:r>
            <a:r>
              <a:rPr lang="en-GB" sz="2000" dirty="0">
                <a:solidFill>
                  <a:schemeClr val="accent1">
                    <a:lumMod val="75000"/>
                  </a:schemeClr>
                </a:solidFill>
              </a:rPr>
              <a:t>, </a:t>
            </a:r>
            <a:r>
              <a:rPr lang="en-GB" sz="2000" dirty="0" err="1">
                <a:solidFill>
                  <a:schemeClr val="accent1">
                    <a:lumMod val="75000"/>
                  </a:schemeClr>
                </a:solidFill>
              </a:rPr>
              <a:t>đã</a:t>
            </a:r>
            <a:r>
              <a:rPr lang="en-GB" sz="2000" dirty="0">
                <a:solidFill>
                  <a:schemeClr val="accent1">
                    <a:lumMod val="75000"/>
                  </a:schemeClr>
                </a:solidFill>
              </a:rPr>
              <a:t> </a:t>
            </a:r>
            <a:r>
              <a:rPr lang="en-GB" sz="2000" dirty="0" err="1">
                <a:solidFill>
                  <a:schemeClr val="accent1">
                    <a:lumMod val="75000"/>
                  </a:schemeClr>
                </a:solidFill>
              </a:rPr>
              <a:t>phát</a:t>
            </a:r>
            <a:r>
              <a:rPr lang="en-GB" sz="2000" dirty="0">
                <a:solidFill>
                  <a:schemeClr val="accent1">
                    <a:lumMod val="75000"/>
                  </a:schemeClr>
                </a:solidFill>
              </a:rPr>
              <a:t> </a:t>
            </a:r>
            <a:r>
              <a:rPr lang="en-GB" sz="2000" dirty="0" err="1">
                <a:solidFill>
                  <a:schemeClr val="accent1">
                    <a:lumMod val="75000"/>
                  </a:schemeClr>
                </a:solidFill>
              </a:rPr>
              <a:t>triển</a:t>
            </a:r>
            <a:r>
              <a:rPr lang="en-GB" sz="2000" dirty="0">
                <a:solidFill>
                  <a:schemeClr val="accent1">
                    <a:lumMod val="75000"/>
                  </a:schemeClr>
                </a:solidFill>
              </a:rPr>
              <a:t>, </a:t>
            </a:r>
            <a:r>
              <a:rPr lang="en-GB" sz="2000" dirty="0" err="1">
                <a:solidFill>
                  <a:schemeClr val="accent1">
                    <a:lumMod val="75000"/>
                  </a:schemeClr>
                </a:solidFill>
              </a:rPr>
              <a:t>đang</a:t>
            </a:r>
            <a:r>
              <a:rPr lang="en-GB" sz="2000" dirty="0">
                <a:solidFill>
                  <a:schemeClr val="accent1">
                    <a:lumMod val="75000"/>
                  </a:schemeClr>
                </a:solidFill>
              </a:rPr>
              <a:t> </a:t>
            </a:r>
            <a:r>
              <a:rPr lang="en-GB" sz="2000" dirty="0" err="1">
                <a:solidFill>
                  <a:schemeClr val="accent1">
                    <a:lumMod val="75000"/>
                  </a:schemeClr>
                </a:solidFill>
              </a:rPr>
              <a:t>chạy</a:t>
            </a:r>
            <a:r>
              <a:rPr lang="en-GB" sz="2000" dirty="0">
                <a:solidFill>
                  <a:schemeClr val="accent1">
                    <a:lumMod val="75000"/>
                  </a:schemeClr>
                </a:solidFill>
              </a:rPr>
              <a:t> </a:t>
            </a:r>
            <a:r>
              <a:rPr lang="en-GB" sz="2000" dirty="0" err="1">
                <a:solidFill>
                  <a:schemeClr val="accent1">
                    <a:lumMod val="75000"/>
                  </a:schemeClr>
                </a:solidFill>
              </a:rPr>
              <a:t>tốt</a:t>
            </a:r>
            <a:r>
              <a:rPr lang="en-GB" sz="2000" dirty="0">
                <a:solidFill>
                  <a:schemeClr val="accent1">
                    <a:lumMod val="75000"/>
                  </a:schemeClr>
                </a:solidFill>
              </a:rPr>
              <a:t> </a:t>
            </a:r>
            <a:r>
              <a:rPr lang="en-GB" sz="2000" dirty="0" err="1">
                <a:solidFill>
                  <a:schemeClr val="accent1">
                    <a:lumMod val="75000"/>
                  </a:schemeClr>
                </a:solidFill>
              </a:rPr>
              <a:t>thì</a:t>
            </a:r>
            <a:r>
              <a:rPr lang="en-GB" sz="2000" dirty="0">
                <a:solidFill>
                  <a:schemeClr val="accent1">
                    <a:lumMod val="75000"/>
                  </a:schemeClr>
                </a:solidFill>
              </a:rPr>
              <a:t> </a:t>
            </a:r>
            <a:r>
              <a:rPr lang="en-GB" sz="2000" dirty="0" err="1">
                <a:solidFill>
                  <a:schemeClr val="accent1">
                    <a:lumMod val="75000"/>
                  </a:schemeClr>
                </a:solidFill>
              </a:rPr>
              <a:t>liên</a:t>
            </a:r>
            <a:r>
              <a:rPr lang="en-GB" sz="2000" dirty="0">
                <a:solidFill>
                  <a:schemeClr val="accent1">
                    <a:lumMod val="75000"/>
                  </a:schemeClr>
                </a:solidFill>
              </a:rPr>
              <a:t> </a:t>
            </a:r>
            <a:r>
              <a:rPr lang="en-GB" sz="2000" dirty="0" err="1">
                <a:solidFill>
                  <a:schemeClr val="accent1">
                    <a:lumMod val="75000"/>
                  </a:schemeClr>
                </a:solidFill>
              </a:rPr>
              <a:t>thông</a:t>
            </a:r>
            <a:r>
              <a:rPr lang="en-GB" sz="2000" dirty="0">
                <a:solidFill>
                  <a:schemeClr val="accent1">
                    <a:lumMod val="75000"/>
                  </a:schemeClr>
                </a:solidFill>
              </a:rPr>
              <a:t> </a:t>
            </a:r>
            <a:r>
              <a:rPr lang="en-GB" sz="2000" dirty="0" err="1">
                <a:solidFill>
                  <a:schemeClr val="accent1">
                    <a:lumMod val="75000"/>
                  </a:schemeClr>
                </a:solidFill>
              </a:rPr>
              <a:t>lại</a:t>
            </a:r>
            <a:r>
              <a:rPr lang="en-GB" sz="2000" dirty="0">
                <a:solidFill>
                  <a:schemeClr val="accent1">
                    <a:lumMod val="75000"/>
                  </a:schemeClr>
                </a:solidFill>
              </a:rPr>
              <a:t>. </a:t>
            </a:r>
            <a:endParaRPr lang="en-GB" sz="2000" dirty="0" smtClean="0">
              <a:solidFill>
                <a:schemeClr val="accent1">
                  <a:lumMod val="75000"/>
                </a:schemeClr>
              </a:solidFill>
            </a:endParaRPr>
          </a:p>
          <a:p>
            <a:pPr marL="800044" lvl="1" indent="-342900" algn="just">
              <a:lnSpc>
                <a:spcPct val="150000"/>
              </a:lnSpc>
              <a:spcBef>
                <a:spcPts val="1200"/>
              </a:spcBef>
              <a:spcAft>
                <a:spcPts val="600"/>
              </a:spcAft>
              <a:buFont typeface="Arial" panose="020B0604020202020204" pitchFamily="34" charset="0"/>
              <a:buChar char="•"/>
            </a:pPr>
            <a:r>
              <a:rPr lang="en-GB" sz="2000" dirty="0" err="1" smtClean="0">
                <a:solidFill>
                  <a:schemeClr val="accent1">
                    <a:lumMod val="75000"/>
                  </a:schemeClr>
                </a:solidFill>
              </a:rPr>
              <a:t>Những</a:t>
            </a:r>
            <a:r>
              <a:rPr lang="en-GB" sz="2000" dirty="0" smtClean="0">
                <a:solidFill>
                  <a:schemeClr val="accent1">
                    <a:lumMod val="75000"/>
                  </a:schemeClr>
                </a:solidFill>
              </a:rPr>
              <a:t> </a:t>
            </a:r>
            <a:r>
              <a:rPr lang="en-GB" sz="2000" dirty="0" err="1">
                <a:solidFill>
                  <a:schemeClr val="accent1">
                    <a:lumMod val="75000"/>
                  </a:schemeClr>
                </a:solidFill>
              </a:rPr>
              <a:t>gì</a:t>
            </a:r>
            <a:r>
              <a:rPr lang="en-GB" sz="2000" dirty="0">
                <a:solidFill>
                  <a:schemeClr val="accent1">
                    <a:lumMod val="75000"/>
                  </a:schemeClr>
                </a:solidFill>
              </a:rPr>
              <a:t> </a:t>
            </a:r>
            <a:r>
              <a:rPr lang="en-GB" sz="2000" dirty="0" err="1">
                <a:solidFill>
                  <a:schemeClr val="accent1">
                    <a:lumMod val="75000"/>
                  </a:schemeClr>
                </a:solidFill>
              </a:rPr>
              <a:t>chưa</a:t>
            </a:r>
            <a:r>
              <a:rPr lang="en-GB" sz="2000" dirty="0">
                <a:solidFill>
                  <a:schemeClr val="accent1">
                    <a:lumMod val="75000"/>
                  </a:schemeClr>
                </a:solidFill>
              </a:rPr>
              <a:t> </a:t>
            </a:r>
            <a:r>
              <a:rPr lang="en-GB" sz="2000" dirty="0" err="1">
                <a:solidFill>
                  <a:schemeClr val="accent1">
                    <a:lumMod val="75000"/>
                  </a:schemeClr>
                </a:solidFill>
              </a:rPr>
              <a:t>làm</a:t>
            </a:r>
            <a:r>
              <a:rPr lang="en-GB" sz="2000" dirty="0">
                <a:solidFill>
                  <a:schemeClr val="accent1">
                    <a:lumMod val="75000"/>
                  </a:schemeClr>
                </a:solidFill>
              </a:rPr>
              <a:t> </a:t>
            </a:r>
            <a:r>
              <a:rPr lang="en-GB" sz="2000" dirty="0" err="1">
                <a:solidFill>
                  <a:schemeClr val="accent1">
                    <a:lumMod val="75000"/>
                  </a:schemeClr>
                </a:solidFill>
              </a:rPr>
              <a:t>thì</a:t>
            </a:r>
            <a:r>
              <a:rPr lang="en-GB" sz="2000" dirty="0">
                <a:solidFill>
                  <a:schemeClr val="accent1">
                    <a:lumMod val="75000"/>
                  </a:schemeClr>
                </a:solidFill>
              </a:rPr>
              <a:t> </a:t>
            </a:r>
            <a:r>
              <a:rPr lang="en-GB" sz="2000" dirty="0" err="1">
                <a:solidFill>
                  <a:schemeClr val="accent1">
                    <a:lumMod val="75000"/>
                  </a:schemeClr>
                </a:solidFill>
              </a:rPr>
              <a:t>làm</a:t>
            </a:r>
            <a:r>
              <a:rPr lang="en-GB" sz="2000" dirty="0">
                <a:solidFill>
                  <a:schemeClr val="accent1">
                    <a:lumMod val="75000"/>
                  </a:schemeClr>
                </a:solidFill>
              </a:rPr>
              <a:t> </a:t>
            </a:r>
            <a:r>
              <a:rPr lang="en-GB" sz="2000" dirty="0" err="1">
                <a:solidFill>
                  <a:schemeClr val="accent1">
                    <a:lumMod val="75000"/>
                  </a:schemeClr>
                </a:solidFill>
              </a:rPr>
              <a:t>theo</a:t>
            </a:r>
            <a:r>
              <a:rPr lang="en-GB" sz="2000" dirty="0">
                <a:solidFill>
                  <a:schemeClr val="accent1">
                    <a:lumMod val="75000"/>
                  </a:schemeClr>
                </a:solidFill>
              </a:rPr>
              <a:t> </a:t>
            </a:r>
            <a:r>
              <a:rPr lang="en-GB" sz="2000" dirty="0" err="1">
                <a:solidFill>
                  <a:schemeClr val="accent1">
                    <a:lumMod val="75000"/>
                  </a:schemeClr>
                </a:solidFill>
              </a:rPr>
              <a:t>cách</a:t>
            </a:r>
            <a:r>
              <a:rPr lang="en-GB" sz="2000" dirty="0">
                <a:solidFill>
                  <a:schemeClr val="accent1">
                    <a:lumMod val="75000"/>
                  </a:schemeClr>
                </a:solidFill>
              </a:rPr>
              <a:t> </a:t>
            </a:r>
            <a:r>
              <a:rPr lang="en-GB" sz="2000" dirty="0" err="1">
                <a:solidFill>
                  <a:schemeClr val="accent1">
                    <a:lumMod val="75000"/>
                  </a:schemeClr>
                </a:solidFill>
              </a:rPr>
              <a:t>mới</a:t>
            </a:r>
            <a:r>
              <a:rPr lang="en-GB" sz="2000" dirty="0">
                <a:solidFill>
                  <a:schemeClr val="accent1">
                    <a:lumMod val="75000"/>
                  </a:schemeClr>
                </a:solidFill>
              </a:rPr>
              <a:t>, </a:t>
            </a:r>
            <a:r>
              <a:rPr lang="en-GB" sz="2000" dirty="0" err="1">
                <a:solidFill>
                  <a:schemeClr val="accent1">
                    <a:lumMod val="75000"/>
                  </a:schemeClr>
                </a:solidFill>
              </a:rPr>
              <a:t>tức</a:t>
            </a:r>
            <a:r>
              <a:rPr lang="en-GB" sz="2000" dirty="0">
                <a:solidFill>
                  <a:schemeClr val="accent1">
                    <a:lumMod val="75000"/>
                  </a:schemeClr>
                </a:solidFill>
              </a:rPr>
              <a:t> </a:t>
            </a:r>
            <a:r>
              <a:rPr lang="en-GB" sz="2000" dirty="0" err="1">
                <a:solidFill>
                  <a:schemeClr val="accent1">
                    <a:lumMod val="75000"/>
                  </a:schemeClr>
                </a:solidFill>
              </a:rPr>
              <a:t>là</a:t>
            </a:r>
            <a:r>
              <a:rPr lang="en-GB" sz="2000" dirty="0">
                <a:solidFill>
                  <a:schemeClr val="accent1">
                    <a:lumMod val="75000"/>
                  </a:schemeClr>
                </a:solidFill>
              </a:rPr>
              <a:t> </a:t>
            </a:r>
            <a:r>
              <a:rPr lang="en-GB" sz="2000" dirty="0" err="1">
                <a:solidFill>
                  <a:schemeClr val="accent1">
                    <a:lumMod val="75000"/>
                  </a:schemeClr>
                </a:solidFill>
              </a:rPr>
              <a:t>xây</a:t>
            </a:r>
            <a:r>
              <a:rPr lang="en-GB" sz="2000" dirty="0">
                <a:solidFill>
                  <a:schemeClr val="accent1">
                    <a:lumMod val="75000"/>
                  </a:schemeClr>
                </a:solidFill>
              </a:rPr>
              <a:t> </a:t>
            </a:r>
            <a:r>
              <a:rPr lang="en-GB" sz="2000" dirty="0" err="1">
                <a:solidFill>
                  <a:schemeClr val="accent1">
                    <a:lumMod val="75000"/>
                  </a:schemeClr>
                </a:solidFill>
              </a:rPr>
              <a:t>dựng</a:t>
            </a:r>
            <a:r>
              <a:rPr lang="en-GB" sz="2000" dirty="0">
                <a:solidFill>
                  <a:schemeClr val="accent1">
                    <a:lumMod val="75000"/>
                  </a:schemeClr>
                </a:solidFill>
              </a:rPr>
              <a:t> </a:t>
            </a:r>
            <a:r>
              <a:rPr lang="en-GB" sz="2000" dirty="0" err="1">
                <a:solidFill>
                  <a:schemeClr val="accent1">
                    <a:lumMod val="75000"/>
                  </a:schemeClr>
                </a:solidFill>
              </a:rPr>
              <a:t>các</a:t>
            </a:r>
            <a:r>
              <a:rPr lang="en-GB" sz="2000" dirty="0">
                <a:solidFill>
                  <a:schemeClr val="accent1">
                    <a:lumMod val="75000"/>
                  </a:schemeClr>
                </a:solidFill>
              </a:rPr>
              <a:t> </a:t>
            </a:r>
            <a:r>
              <a:rPr lang="en-GB" sz="2000" dirty="0" err="1">
                <a:solidFill>
                  <a:schemeClr val="accent1">
                    <a:lumMod val="75000"/>
                  </a:schemeClr>
                </a:solidFill>
              </a:rPr>
              <a:t>nền</a:t>
            </a:r>
            <a:r>
              <a:rPr lang="en-GB" sz="2000" dirty="0">
                <a:solidFill>
                  <a:schemeClr val="accent1">
                    <a:lumMod val="75000"/>
                  </a:schemeClr>
                </a:solidFill>
              </a:rPr>
              <a:t> </a:t>
            </a:r>
            <a:r>
              <a:rPr lang="en-GB" sz="2000" dirty="0" err="1">
                <a:solidFill>
                  <a:schemeClr val="accent1">
                    <a:lumMod val="75000"/>
                  </a:schemeClr>
                </a:solidFill>
              </a:rPr>
              <a:t>tảng</a:t>
            </a:r>
            <a:r>
              <a:rPr lang="en-GB" sz="2000" dirty="0">
                <a:solidFill>
                  <a:schemeClr val="accent1">
                    <a:lumMod val="75000"/>
                  </a:schemeClr>
                </a:solidFill>
              </a:rPr>
              <a:t> (Platform) </a:t>
            </a:r>
            <a:r>
              <a:rPr lang="en-GB" sz="2000" dirty="0" err="1">
                <a:solidFill>
                  <a:schemeClr val="accent1">
                    <a:lumMod val="75000"/>
                  </a:schemeClr>
                </a:solidFill>
              </a:rPr>
              <a:t>dùng</a:t>
            </a:r>
            <a:r>
              <a:rPr lang="en-GB" sz="2000" dirty="0">
                <a:solidFill>
                  <a:schemeClr val="accent1">
                    <a:lumMod val="75000"/>
                  </a:schemeClr>
                </a:solidFill>
              </a:rPr>
              <a:t> </a:t>
            </a:r>
            <a:r>
              <a:rPr lang="en-GB" sz="2000" dirty="0" err="1">
                <a:solidFill>
                  <a:schemeClr val="accent1">
                    <a:lumMod val="75000"/>
                  </a:schemeClr>
                </a:solidFill>
              </a:rPr>
              <a:t>chung</a:t>
            </a:r>
            <a:r>
              <a:rPr lang="en-GB" sz="2000" dirty="0">
                <a:solidFill>
                  <a:schemeClr val="accent1">
                    <a:lumMod val="75000"/>
                  </a:schemeClr>
                </a:solidFill>
              </a:rPr>
              <a:t> </a:t>
            </a:r>
            <a:r>
              <a:rPr lang="en-GB" sz="2000" dirty="0" err="1">
                <a:solidFill>
                  <a:schemeClr val="accent1">
                    <a:lumMod val="75000"/>
                  </a:schemeClr>
                </a:solidFill>
              </a:rPr>
              <a:t>cho</a:t>
            </a:r>
            <a:r>
              <a:rPr lang="en-GB" sz="2000" dirty="0">
                <a:solidFill>
                  <a:schemeClr val="accent1">
                    <a:lumMod val="75000"/>
                  </a:schemeClr>
                </a:solidFill>
              </a:rPr>
              <a:t> </a:t>
            </a:r>
            <a:r>
              <a:rPr lang="en-GB" sz="2000" dirty="0" err="1">
                <a:solidFill>
                  <a:schemeClr val="accent1">
                    <a:lumMod val="75000"/>
                  </a:schemeClr>
                </a:solidFill>
              </a:rPr>
              <a:t>các</a:t>
            </a:r>
            <a:r>
              <a:rPr lang="en-GB" sz="2000" dirty="0">
                <a:solidFill>
                  <a:schemeClr val="accent1">
                    <a:lumMod val="75000"/>
                  </a:schemeClr>
                </a:solidFill>
              </a:rPr>
              <a:t> </a:t>
            </a:r>
            <a:r>
              <a:rPr lang="en-GB" sz="2000" dirty="0" err="1">
                <a:solidFill>
                  <a:schemeClr val="accent1">
                    <a:lumMod val="75000"/>
                  </a:schemeClr>
                </a:solidFill>
              </a:rPr>
              <a:t>tỉnh</a:t>
            </a:r>
            <a:r>
              <a:rPr lang="en-GB" sz="2000" dirty="0">
                <a:solidFill>
                  <a:schemeClr val="accent1">
                    <a:lumMod val="75000"/>
                  </a:schemeClr>
                </a:solidFill>
              </a:rPr>
              <a:t> </a:t>
            </a:r>
            <a:r>
              <a:rPr lang="en-GB" sz="2000" dirty="0" err="1">
                <a:solidFill>
                  <a:schemeClr val="accent1">
                    <a:lumMod val="75000"/>
                  </a:schemeClr>
                </a:solidFill>
              </a:rPr>
              <a:t>các</a:t>
            </a:r>
            <a:r>
              <a:rPr lang="en-GB" sz="2000" dirty="0">
                <a:solidFill>
                  <a:schemeClr val="accent1">
                    <a:lumMod val="75000"/>
                  </a:schemeClr>
                </a:solidFill>
              </a:rPr>
              <a:t> </a:t>
            </a:r>
            <a:r>
              <a:rPr lang="en-GB" sz="2000" dirty="0" err="1">
                <a:solidFill>
                  <a:schemeClr val="accent1">
                    <a:lumMod val="75000"/>
                  </a:schemeClr>
                </a:solidFill>
              </a:rPr>
              <a:t>bộ</a:t>
            </a:r>
            <a:r>
              <a:rPr lang="en-GB" sz="2000" dirty="0">
                <a:solidFill>
                  <a:schemeClr val="accent1">
                    <a:lumMod val="75000"/>
                  </a:schemeClr>
                </a:solidFill>
              </a:rPr>
              <a:t> </a:t>
            </a:r>
            <a:r>
              <a:rPr lang="en-GB" sz="2000" dirty="0" err="1">
                <a:solidFill>
                  <a:schemeClr val="accent1">
                    <a:lumMod val="75000"/>
                  </a:schemeClr>
                </a:solidFill>
              </a:rPr>
              <a:t>ngành</a:t>
            </a:r>
            <a:r>
              <a:rPr lang="en-GB" sz="2000" dirty="0">
                <a:solidFill>
                  <a:schemeClr val="accent1">
                    <a:lumMod val="75000"/>
                  </a:schemeClr>
                </a:solidFill>
              </a:rPr>
              <a:t>, </a:t>
            </a:r>
            <a:r>
              <a:rPr lang="en-GB" sz="2000" dirty="0" err="1">
                <a:solidFill>
                  <a:schemeClr val="accent1">
                    <a:lumMod val="75000"/>
                  </a:schemeClr>
                </a:solidFill>
              </a:rPr>
              <a:t>tránh</a:t>
            </a:r>
            <a:r>
              <a:rPr lang="en-GB" sz="2000" dirty="0">
                <a:solidFill>
                  <a:schemeClr val="accent1">
                    <a:lumMod val="75000"/>
                  </a:schemeClr>
                </a:solidFill>
              </a:rPr>
              <a:t> </a:t>
            </a:r>
            <a:r>
              <a:rPr lang="en-GB" sz="2000" dirty="0" err="1">
                <a:solidFill>
                  <a:schemeClr val="accent1">
                    <a:lumMod val="75000"/>
                  </a:schemeClr>
                </a:solidFill>
              </a:rPr>
              <a:t>lãng</a:t>
            </a:r>
            <a:r>
              <a:rPr lang="en-GB" sz="2000" dirty="0">
                <a:solidFill>
                  <a:schemeClr val="accent1">
                    <a:lumMod val="75000"/>
                  </a:schemeClr>
                </a:solidFill>
              </a:rPr>
              <a:t> </a:t>
            </a:r>
            <a:r>
              <a:rPr lang="en-GB" sz="2000" dirty="0" err="1">
                <a:solidFill>
                  <a:schemeClr val="accent1">
                    <a:lumMod val="75000"/>
                  </a:schemeClr>
                </a:solidFill>
              </a:rPr>
              <a:t>phí</a:t>
            </a:r>
            <a:r>
              <a:rPr lang="en-GB" sz="2000" dirty="0">
                <a:solidFill>
                  <a:schemeClr val="accent1">
                    <a:lumMod val="75000"/>
                  </a:schemeClr>
                </a:solidFill>
              </a:rPr>
              <a:t>, </a:t>
            </a:r>
            <a:r>
              <a:rPr lang="en-GB" sz="2000" dirty="0" err="1">
                <a:solidFill>
                  <a:schemeClr val="accent1">
                    <a:lumMod val="75000"/>
                  </a:schemeClr>
                </a:solidFill>
              </a:rPr>
              <a:t>triển</a:t>
            </a:r>
            <a:r>
              <a:rPr lang="en-GB" sz="2000" dirty="0">
                <a:solidFill>
                  <a:schemeClr val="accent1">
                    <a:lumMod val="75000"/>
                  </a:schemeClr>
                </a:solidFill>
              </a:rPr>
              <a:t> </a:t>
            </a:r>
            <a:r>
              <a:rPr lang="en-GB" sz="2000" dirty="0" err="1">
                <a:solidFill>
                  <a:schemeClr val="accent1">
                    <a:lumMod val="75000"/>
                  </a:schemeClr>
                </a:solidFill>
              </a:rPr>
              <a:t>khai</a:t>
            </a:r>
            <a:r>
              <a:rPr lang="en-GB" sz="2000" dirty="0">
                <a:solidFill>
                  <a:schemeClr val="accent1">
                    <a:lumMod val="75000"/>
                  </a:schemeClr>
                </a:solidFill>
              </a:rPr>
              <a:t> </a:t>
            </a:r>
            <a:r>
              <a:rPr lang="en-GB" sz="2000" dirty="0" err="1">
                <a:solidFill>
                  <a:schemeClr val="accent1">
                    <a:lumMod val="75000"/>
                  </a:schemeClr>
                </a:solidFill>
              </a:rPr>
              <a:t>đồng</a:t>
            </a:r>
            <a:r>
              <a:rPr lang="en-GB" sz="2000" dirty="0">
                <a:solidFill>
                  <a:schemeClr val="accent1">
                    <a:lumMod val="75000"/>
                  </a:schemeClr>
                </a:solidFill>
              </a:rPr>
              <a:t> </a:t>
            </a:r>
            <a:r>
              <a:rPr lang="en-GB" sz="2000" dirty="0" err="1">
                <a:solidFill>
                  <a:schemeClr val="accent1">
                    <a:lumMod val="75000"/>
                  </a:schemeClr>
                </a:solidFill>
              </a:rPr>
              <a:t>bộ</a:t>
            </a:r>
            <a:r>
              <a:rPr lang="en-GB" sz="2000" dirty="0">
                <a:solidFill>
                  <a:schemeClr val="accent1">
                    <a:lumMod val="75000"/>
                  </a:schemeClr>
                </a:solidFill>
              </a:rPr>
              <a:t> </a:t>
            </a:r>
            <a:r>
              <a:rPr lang="en-GB" sz="2000" dirty="0" err="1">
                <a:solidFill>
                  <a:schemeClr val="accent1">
                    <a:lumMod val="75000"/>
                  </a:schemeClr>
                </a:solidFill>
              </a:rPr>
              <a:t>và</a:t>
            </a:r>
            <a:r>
              <a:rPr lang="en-GB" sz="2000" dirty="0">
                <a:solidFill>
                  <a:schemeClr val="accent1">
                    <a:lumMod val="75000"/>
                  </a:schemeClr>
                </a:solidFill>
              </a:rPr>
              <a:t> </a:t>
            </a:r>
            <a:r>
              <a:rPr lang="en-GB" sz="2000" dirty="0" err="1" smtClean="0">
                <a:solidFill>
                  <a:schemeClr val="accent1">
                    <a:lumMod val="75000"/>
                  </a:schemeClr>
                </a:solidFill>
              </a:rPr>
              <a:t>nhanh</a:t>
            </a:r>
            <a:r>
              <a:rPr lang="en-GB" sz="2000" dirty="0" smtClean="0">
                <a:solidFill>
                  <a:schemeClr val="accent1">
                    <a:lumMod val="75000"/>
                  </a:schemeClr>
                </a:solidFill>
              </a:rPr>
              <a:t>.</a:t>
            </a:r>
            <a:endParaRPr lang="en-US" altLang="ko-KR" sz="2000" dirty="0" smtClean="0">
              <a:solidFill>
                <a:schemeClr val="accent1">
                  <a:lumMod val="75000"/>
                </a:schemeClr>
              </a:solidFill>
              <a:latin typeface="+mj-lt"/>
              <a:cs typeface="Times New Roman" panose="02020603050405020304" pitchFamily="18" charset="0"/>
            </a:endParaRPr>
          </a:p>
          <a:p>
            <a:pPr marL="342900" indent="-342900">
              <a:lnSpc>
                <a:spcPct val="150000"/>
              </a:lnSpc>
              <a:buFont typeface="Arial" panose="020B0604020202020204" pitchFamily="34" charset="0"/>
              <a:buChar char="•"/>
            </a:pPr>
            <a:r>
              <a:rPr lang="en-GB" sz="2400" dirty="0" err="1">
                <a:solidFill>
                  <a:srgbClr val="FF0000"/>
                </a:solidFill>
              </a:rPr>
              <a:t>Bộ</a:t>
            </a:r>
            <a:r>
              <a:rPr lang="en-GB" sz="2400" dirty="0">
                <a:solidFill>
                  <a:srgbClr val="FF0000"/>
                </a:solidFill>
              </a:rPr>
              <a:t> TTTT </a:t>
            </a:r>
            <a:r>
              <a:rPr lang="en-GB" sz="2400" dirty="0" err="1">
                <a:solidFill>
                  <a:srgbClr val="FF0000"/>
                </a:solidFill>
              </a:rPr>
              <a:t>chủ</a:t>
            </a:r>
            <a:r>
              <a:rPr lang="en-GB" sz="2400" dirty="0">
                <a:solidFill>
                  <a:srgbClr val="FF0000"/>
                </a:solidFill>
              </a:rPr>
              <a:t> </a:t>
            </a:r>
            <a:r>
              <a:rPr lang="en-GB" sz="2400" dirty="0" err="1">
                <a:solidFill>
                  <a:srgbClr val="FF0000"/>
                </a:solidFill>
              </a:rPr>
              <a:t>trì</a:t>
            </a:r>
            <a:r>
              <a:rPr lang="en-GB" sz="2400" dirty="0">
                <a:solidFill>
                  <a:srgbClr val="FF0000"/>
                </a:solidFill>
              </a:rPr>
              <a:t> </a:t>
            </a:r>
            <a:r>
              <a:rPr lang="en-GB" sz="2400" dirty="0" err="1">
                <a:solidFill>
                  <a:schemeClr val="accent1">
                    <a:lumMod val="75000"/>
                  </a:schemeClr>
                </a:solidFill>
              </a:rPr>
              <a:t>đề</a:t>
            </a:r>
            <a:r>
              <a:rPr lang="en-GB" sz="2400" dirty="0">
                <a:solidFill>
                  <a:schemeClr val="accent1">
                    <a:lumMod val="75000"/>
                  </a:schemeClr>
                </a:solidFill>
              </a:rPr>
              <a:t> </a:t>
            </a:r>
            <a:r>
              <a:rPr lang="en-GB" sz="2400" dirty="0" err="1" smtClean="0">
                <a:solidFill>
                  <a:schemeClr val="accent1">
                    <a:lumMod val="75000"/>
                  </a:schemeClr>
                </a:solidFill>
              </a:rPr>
              <a:t>xuất</a:t>
            </a:r>
            <a:r>
              <a:rPr lang="en-GB" sz="2400" dirty="0" smtClean="0">
                <a:solidFill>
                  <a:schemeClr val="accent1">
                    <a:lumMod val="75000"/>
                  </a:schemeClr>
                </a:solidFill>
              </a:rPr>
              <a:t>, </a:t>
            </a:r>
            <a:r>
              <a:rPr lang="en-GB" sz="2400" dirty="0" err="1" smtClean="0">
                <a:solidFill>
                  <a:schemeClr val="accent1">
                    <a:lumMod val="75000"/>
                  </a:schemeClr>
                </a:solidFill>
              </a:rPr>
              <a:t>trình</a:t>
            </a:r>
            <a:r>
              <a:rPr lang="en-GB" sz="2400" dirty="0" smtClean="0">
                <a:solidFill>
                  <a:schemeClr val="accent1">
                    <a:lumMod val="75000"/>
                  </a:schemeClr>
                </a:solidFill>
              </a:rPr>
              <a:t> </a:t>
            </a:r>
            <a:r>
              <a:rPr lang="en-GB" sz="2400" dirty="0" err="1" smtClean="0">
                <a:solidFill>
                  <a:schemeClr val="accent1">
                    <a:lumMod val="75000"/>
                  </a:schemeClr>
                </a:solidFill>
              </a:rPr>
              <a:t>Thủ</a:t>
            </a:r>
            <a:r>
              <a:rPr lang="en-GB" sz="2400" dirty="0" smtClean="0">
                <a:solidFill>
                  <a:schemeClr val="accent1">
                    <a:lumMod val="75000"/>
                  </a:schemeClr>
                </a:solidFill>
              </a:rPr>
              <a:t> </a:t>
            </a:r>
            <a:r>
              <a:rPr lang="en-GB" sz="2400" dirty="0" err="1" smtClean="0">
                <a:solidFill>
                  <a:schemeClr val="accent1">
                    <a:lumMod val="75000"/>
                  </a:schemeClr>
                </a:solidFill>
              </a:rPr>
              <a:t>tướng</a:t>
            </a:r>
            <a:r>
              <a:rPr lang="en-GB" sz="2400" dirty="0" smtClean="0">
                <a:solidFill>
                  <a:schemeClr val="accent1">
                    <a:lumMod val="75000"/>
                  </a:schemeClr>
                </a:solidFill>
              </a:rPr>
              <a:t> CP:</a:t>
            </a:r>
          </a:p>
          <a:p>
            <a:pPr marL="800044" lvl="1" indent="-342900">
              <a:lnSpc>
                <a:spcPct val="150000"/>
              </a:lnSpc>
              <a:buFont typeface="Arial" panose="020B0604020202020204" pitchFamily="34" charset="0"/>
              <a:buChar char="•"/>
            </a:pPr>
            <a:r>
              <a:rPr lang="en-GB" sz="2000" dirty="0" err="1">
                <a:solidFill>
                  <a:schemeClr val="accent1">
                    <a:lumMod val="75000"/>
                  </a:schemeClr>
                </a:solidFill>
              </a:rPr>
              <a:t>C</a:t>
            </a:r>
            <a:r>
              <a:rPr lang="en-GB" sz="2000" dirty="0" err="1" smtClean="0">
                <a:solidFill>
                  <a:schemeClr val="accent1">
                    <a:lumMod val="75000"/>
                  </a:schemeClr>
                </a:solidFill>
              </a:rPr>
              <a:t>ác</a:t>
            </a:r>
            <a:r>
              <a:rPr lang="en-GB" sz="2000" dirty="0" smtClean="0">
                <a:solidFill>
                  <a:schemeClr val="accent1">
                    <a:lumMod val="75000"/>
                  </a:schemeClr>
                </a:solidFill>
              </a:rPr>
              <a:t> </a:t>
            </a:r>
            <a:r>
              <a:rPr lang="en-GB" sz="2000" dirty="0" err="1">
                <a:solidFill>
                  <a:schemeClr val="accent1">
                    <a:lumMod val="75000"/>
                  </a:schemeClr>
                </a:solidFill>
              </a:rPr>
              <a:t>nền</a:t>
            </a:r>
            <a:r>
              <a:rPr lang="en-GB" sz="2000" dirty="0">
                <a:solidFill>
                  <a:schemeClr val="accent1">
                    <a:lumMod val="75000"/>
                  </a:schemeClr>
                </a:solidFill>
              </a:rPr>
              <a:t> </a:t>
            </a:r>
            <a:r>
              <a:rPr lang="en-GB" sz="2000" dirty="0" err="1">
                <a:solidFill>
                  <a:schemeClr val="accent1">
                    <a:lumMod val="75000"/>
                  </a:schemeClr>
                </a:solidFill>
              </a:rPr>
              <a:t>tảng</a:t>
            </a:r>
            <a:r>
              <a:rPr lang="en-GB" sz="2000" dirty="0">
                <a:solidFill>
                  <a:schemeClr val="accent1">
                    <a:lumMod val="75000"/>
                  </a:schemeClr>
                </a:solidFill>
              </a:rPr>
              <a:t> </a:t>
            </a:r>
            <a:r>
              <a:rPr lang="en-GB" sz="2000" dirty="0" err="1">
                <a:solidFill>
                  <a:schemeClr val="accent1">
                    <a:lumMod val="75000"/>
                  </a:schemeClr>
                </a:solidFill>
              </a:rPr>
              <a:t>dùng</a:t>
            </a:r>
            <a:r>
              <a:rPr lang="en-GB" sz="2000" dirty="0">
                <a:solidFill>
                  <a:schemeClr val="accent1">
                    <a:lumMod val="75000"/>
                  </a:schemeClr>
                </a:solidFill>
              </a:rPr>
              <a:t> </a:t>
            </a:r>
            <a:r>
              <a:rPr lang="en-GB" sz="2000" dirty="0" err="1">
                <a:solidFill>
                  <a:schemeClr val="accent1">
                    <a:lumMod val="75000"/>
                  </a:schemeClr>
                </a:solidFill>
              </a:rPr>
              <a:t>chung</a:t>
            </a:r>
            <a:r>
              <a:rPr lang="en-GB" sz="2000" dirty="0">
                <a:solidFill>
                  <a:schemeClr val="accent1">
                    <a:lumMod val="75000"/>
                  </a:schemeClr>
                </a:solidFill>
              </a:rPr>
              <a:t> </a:t>
            </a:r>
            <a:r>
              <a:rPr lang="en-GB" sz="2000" dirty="0" err="1">
                <a:solidFill>
                  <a:schemeClr val="accent1">
                    <a:lumMod val="75000"/>
                  </a:schemeClr>
                </a:solidFill>
              </a:rPr>
              <a:t>của</a:t>
            </a:r>
            <a:r>
              <a:rPr lang="en-GB" sz="2000" dirty="0">
                <a:solidFill>
                  <a:schemeClr val="accent1">
                    <a:lumMod val="75000"/>
                  </a:schemeClr>
                </a:solidFill>
              </a:rPr>
              <a:t> </a:t>
            </a:r>
            <a:r>
              <a:rPr lang="en-GB" sz="2000" dirty="0" smtClean="0">
                <a:solidFill>
                  <a:schemeClr val="accent1">
                    <a:lumMod val="75000"/>
                  </a:schemeClr>
                </a:solidFill>
              </a:rPr>
              <a:t>CPĐT.</a:t>
            </a:r>
          </a:p>
          <a:p>
            <a:pPr marL="800044" lvl="1" indent="-342900">
              <a:lnSpc>
                <a:spcPct val="150000"/>
              </a:lnSpc>
              <a:buFont typeface="Arial" panose="020B0604020202020204" pitchFamily="34" charset="0"/>
              <a:buChar char="•"/>
            </a:pPr>
            <a:r>
              <a:rPr lang="en-GB" sz="2000" dirty="0" err="1" smtClean="0">
                <a:solidFill>
                  <a:schemeClr val="accent1">
                    <a:lumMod val="75000"/>
                  </a:schemeClr>
                </a:solidFill>
              </a:rPr>
              <a:t>Phương</a:t>
            </a:r>
            <a:r>
              <a:rPr lang="en-GB" sz="2000" dirty="0" smtClean="0">
                <a:solidFill>
                  <a:schemeClr val="accent1">
                    <a:lumMod val="75000"/>
                  </a:schemeClr>
                </a:solidFill>
              </a:rPr>
              <a:t> </a:t>
            </a:r>
            <a:r>
              <a:rPr lang="en-GB" sz="2000" dirty="0" err="1">
                <a:solidFill>
                  <a:schemeClr val="accent1">
                    <a:lumMod val="75000"/>
                  </a:schemeClr>
                </a:solidFill>
              </a:rPr>
              <a:t>án</a:t>
            </a:r>
            <a:r>
              <a:rPr lang="en-GB" sz="2000" dirty="0">
                <a:solidFill>
                  <a:schemeClr val="accent1">
                    <a:lumMod val="75000"/>
                  </a:schemeClr>
                </a:solidFill>
              </a:rPr>
              <a:t> </a:t>
            </a:r>
            <a:r>
              <a:rPr lang="en-GB" sz="2000" dirty="0" err="1">
                <a:solidFill>
                  <a:schemeClr val="accent1">
                    <a:lumMod val="75000"/>
                  </a:schemeClr>
                </a:solidFill>
              </a:rPr>
              <a:t>đầu</a:t>
            </a:r>
            <a:r>
              <a:rPr lang="en-GB" sz="2000" dirty="0">
                <a:solidFill>
                  <a:schemeClr val="accent1">
                    <a:lumMod val="75000"/>
                  </a:schemeClr>
                </a:solidFill>
              </a:rPr>
              <a:t> </a:t>
            </a:r>
            <a:r>
              <a:rPr lang="en-GB" sz="2000" dirty="0" err="1">
                <a:solidFill>
                  <a:schemeClr val="accent1">
                    <a:lumMod val="75000"/>
                  </a:schemeClr>
                </a:solidFill>
              </a:rPr>
              <a:t>tư</a:t>
            </a:r>
            <a:r>
              <a:rPr lang="en-GB" sz="2000" dirty="0">
                <a:solidFill>
                  <a:schemeClr val="accent1">
                    <a:lumMod val="75000"/>
                  </a:schemeClr>
                </a:solidFill>
              </a:rPr>
              <a:t> hay </a:t>
            </a:r>
            <a:r>
              <a:rPr lang="en-GB" sz="2000" dirty="0" err="1">
                <a:solidFill>
                  <a:schemeClr val="accent1">
                    <a:lumMod val="75000"/>
                  </a:schemeClr>
                </a:solidFill>
              </a:rPr>
              <a:t>thuê</a:t>
            </a:r>
            <a:r>
              <a:rPr lang="en-GB" sz="2000" dirty="0">
                <a:solidFill>
                  <a:schemeClr val="accent1">
                    <a:lumMod val="75000"/>
                  </a:schemeClr>
                </a:solidFill>
              </a:rPr>
              <a:t> </a:t>
            </a:r>
            <a:r>
              <a:rPr lang="en-GB" sz="2000" dirty="0" err="1">
                <a:solidFill>
                  <a:schemeClr val="accent1">
                    <a:lumMod val="75000"/>
                  </a:schemeClr>
                </a:solidFill>
              </a:rPr>
              <a:t>dịch</a:t>
            </a:r>
            <a:r>
              <a:rPr lang="en-GB" sz="2000" dirty="0">
                <a:solidFill>
                  <a:schemeClr val="accent1">
                    <a:lumMod val="75000"/>
                  </a:schemeClr>
                </a:solidFill>
              </a:rPr>
              <a:t> </a:t>
            </a:r>
            <a:r>
              <a:rPr lang="en-GB" sz="2000" dirty="0" err="1" smtClean="0">
                <a:solidFill>
                  <a:schemeClr val="accent1">
                    <a:lumMod val="75000"/>
                  </a:schemeClr>
                </a:solidFill>
              </a:rPr>
              <a:t>vụ</a:t>
            </a:r>
            <a:r>
              <a:rPr lang="en-GB" sz="2000" dirty="0" smtClean="0">
                <a:solidFill>
                  <a:schemeClr val="accent1">
                    <a:lumMod val="75000"/>
                  </a:schemeClr>
                </a:solidFill>
              </a:rPr>
              <a:t>. </a:t>
            </a:r>
            <a:endParaRPr lang="en-US" sz="2000" dirty="0">
              <a:solidFill>
                <a:schemeClr val="accent1">
                  <a:lumMod val="75000"/>
                </a:schemeClr>
              </a:solidFill>
            </a:endParaRPr>
          </a:p>
        </p:txBody>
      </p:sp>
    </p:spTree>
    <p:extLst>
      <p:ext uri="{BB962C8B-B14F-4D97-AF65-F5344CB8AC3E}">
        <p14:creationId xmlns:p14="http://schemas.microsoft.com/office/powerpoint/2010/main" xmlns="" val="471172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40944" y="132088"/>
            <a:ext cx="12192000" cy="792605"/>
          </a:xfrm>
          <a:prstGeom prst="rect">
            <a:avLst/>
          </a:prstGeom>
        </p:spPr>
        <p:txBody>
          <a:bodyPr>
            <a:normAutofit/>
          </a:bodyPr>
          <a:lstStyle/>
          <a:p>
            <a:r>
              <a:rPr lang="en-US" sz="3600" b="1" dirty="0">
                <a:solidFill>
                  <a:srgbClr val="0070C0"/>
                </a:solidFill>
                <a:cs typeface="Segoe UI" panose="020B0502040204020203" pitchFamily="34" charset="0"/>
              </a:rPr>
              <a:t>7</a:t>
            </a:r>
            <a:r>
              <a:rPr lang="en-US" sz="3600" b="1" dirty="0" smtClean="0">
                <a:solidFill>
                  <a:srgbClr val="0070C0"/>
                </a:solidFill>
                <a:cs typeface="Segoe UI" panose="020B0502040204020203" pitchFamily="34" charset="0"/>
              </a:rPr>
              <a:t>. CÁC GIAI ĐOẠN PHÁT TRIỂN CPĐT</a:t>
            </a:r>
            <a:endParaRPr lang="en-US" sz="3600" b="1" dirty="0">
              <a:solidFill>
                <a:srgbClr val="0070C0"/>
              </a:solidFill>
              <a:cs typeface="Segoe UI" panose="020B0502040204020203" pitchFamily="34" charset="0"/>
            </a:endParaRPr>
          </a:p>
        </p:txBody>
      </p:sp>
      <p:grpSp>
        <p:nvGrpSpPr>
          <p:cNvPr id="5" name="Group 4">
            <a:extLst>
              <a:ext uri="{FF2B5EF4-FFF2-40B4-BE49-F238E27FC236}">
                <a16:creationId xmlns:a16="http://schemas.microsoft.com/office/drawing/2014/main" xmlns="" id="{2F13A143-FABB-4419-8242-942D0B28963F}"/>
              </a:ext>
            </a:extLst>
          </p:cNvPr>
          <p:cNvGrpSpPr/>
          <p:nvPr/>
        </p:nvGrpSpPr>
        <p:grpSpPr>
          <a:xfrm>
            <a:off x="1297545" y="1760509"/>
            <a:ext cx="419949" cy="419949"/>
            <a:chOff x="2037500" y="3040187"/>
            <a:chExt cx="419949" cy="419949"/>
          </a:xfrm>
          <a:solidFill>
            <a:schemeClr val="accent5"/>
          </a:solidFill>
        </p:grpSpPr>
        <p:sp>
          <p:nvSpPr>
            <p:cNvPr id="3" name="Circle: Hollow 2">
              <a:extLst>
                <a:ext uri="{FF2B5EF4-FFF2-40B4-BE49-F238E27FC236}">
                  <a16:creationId xmlns:a16="http://schemas.microsoft.com/office/drawing/2014/main" xmlns="" id="{EEB31F12-24DE-47BD-96A4-4772956DE499}"/>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xmlns="" id="{68E69175-0207-4400-9307-16A395CEF473}"/>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xmlns="" id="{F75BF166-7072-4AA4-8069-95FD145B99C4}"/>
              </a:ext>
            </a:extLst>
          </p:cNvPr>
          <p:cNvSpPr/>
          <p:nvPr/>
        </p:nvSpPr>
        <p:spPr>
          <a:xfrm>
            <a:off x="1518285" y="1760509"/>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5C6FBDA3-ED66-49D2-BEF6-9F5587F30E48}"/>
              </a:ext>
            </a:extLst>
          </p:cNvPr>
          <p:cNvSpPr/>
          <p:nvPr/>
        </p:nvSpPr>
        <p:spPr>
          <a:xfrm>
            <a:off x="1518285" y="2132833"/>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xmlns="" id="{EB5B7656-A25F-4708-B7CC-F3B88884B984}"/>
              </a:ext>
            </a:extLst>
          </p:cNvPr>
          <p:cNvGrpSpPr/>
          <p:nvPr/>
        </p:nvGrpSpPr>
        <p:grpSpPr>
          <a:xfrm>
            <a:off x="10474506" y="1769258"/>
            <a:ext cx="419949" cy="419949"/>
            <a:chOff x="2037500" y="3040187"/>
            <a:chExt cx="419949" cy="419949"/>
          </a:xfrm>
          <a:solidFill>
            <a:schemeClr val="accent5"/>
          </a:solidFill>
        </p:grpSpPr>
        <p:sp>
          <p:nvSpPr>
            <p:cNvPr id="10" name="Circle: Hollow 9">
              <a:extLst>
                <a:ext uri="{FF2B5EF4-FFF2-40B4-BE49-F238E27FC236}">
                  <a16:creationId xmlns:a16="http://schemas.microsoft.com/office/drawing/2014/main" xmlns="" id="{6F3EA9AC-33DD-4240-9690-1E53E7BBA878}"/>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xmlns="" id="{DA451C7B-2039-4F27-B6CE-30082BCC35D5}"/>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8">
            <a:extLst>
              <a:ext uri="{FF2B5EF4-FFF2-40B4-BE49-F238E27FC236}">
                <a16:creationId xmlns:a16="http://schemas.microsoft.com/office/drawing/2014/main" xmlns="" id="{0369B48D-185D-43CE-A13D-9909D1C397DF}"/>
              </a:ext>
            </a:extLst>
          </p:cNvPr>
          <p:cNvSpPr/>
          <p:nvPr/>
        </p:nvSpPr>
        <p:spPr>
          <a:xfrm>
            <a:off x="7480851" y="1811111"/>
            <a:ext cx="288000"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3">
            <a:extLst>
              <a:ext uri="{FF2B5EF4-FFF2-40B4-BE49-F238E27FC236}">
                <a16:creationId xmlns:a16="http://schemas.microsoft.com/office/drawing/2014/main" xmlns="" id="{A0240128-0CEF-4E48-A50F-6587512F0713}"/>
              </a:ext>
            </a:extLst>
          </p:cNvPr>
          <p:cNvSpPr/>
          <p:nvPr/>
        </p:nvSpPr>
        <p:spPr>
          <a:xfrm>
            <a:off x="4412213" y="1811111"/>
            <a:ext cx="288000"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Oval 131">
            <a:extLst>
              <a:ext uri="{FF2B5EF4-FFF2-40B4-BE49-F238E27FC236}">
                <a16:creationId xmlns:a16="http://schemas.microsoft.com/office/drawing/2014/main" xmlns="" id="{B5ED1EAB-01FD-47C7-AA3B-BC5755E35DC6}"/>
              </a:ext>
            </a:extLst>
          </p:cNvPr>
          <p:cNvSpPr/>
          <p:nvPr/>
        </p:nvSpPr>
        <p:spPr>
          <a:xfrm>
            <a:off x="2679894" y="2519391"/>
            <a:ext cx="684000" cy="68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2" name="Group 4">
            <a:extLst>
              <a:ext uri="{FF2B5EF4-FFF2-40B4-BE49-F238E27FC236}">
                <a16:creationId xmlns:a16="http://schemas.microsoft.com/office/drawing/2014/main" xmlns="" id="{DF9EDD2A-3426-4A3E-BB5A-3D266B5A5919}"/>
              </a:ext>
            </a:extLst>
          </p:cNvPr>
          <p:cNvGrpSpPr/>
          <p:nvPr/>
        </p:nvGrpSpPr>
        <p:grpSpPr>
          <a:xfrm>
            <a:off x="954243" y="3608762"/>
            <a:ext cx="4088683" cy="1998030"/>
            <a:chOff x="-301251" y="4495968"/>
            <a:chExt cx="4772341" cy="1651264"/>
          </a:xfrm>
        </p:grpSpPr>
        <p:sp>
          <p:nvSpPr>
            <p:cNvPr id="35" name="TextBox 34">
              <a:extLst>
                <a:ext uri="{FF2B5EF4-FFF2-40B4-BE49-F238E27FC236}">
                  <a16:creationId xmlns:a16="http://schemas.microsoft.com/office/drawing/2014/main" xmlns="" id="{444999C8-0638-49CF-B338-BEB18702EE2E}"/>
                </a:ext>
              </a:extLst>
            </p:cNvPr>
            <p:cNvSpPr txBox="1"/>
            <p:nvPr/>
          </p:nvSpPr>
          <p:spPr>
            <a:xfrm>
              <a:off x="-301251" y="4495968"/>
              <a:ext cx="4772341" cy="305233"/>
            </a:xfrm>
            <a:prstGeom prst="rect">
              <a:avLst/>
            </a:prstGeom>
            <a:noFill/>
          </p:spPr>
          <p:txBody>
            <a:bodyPr wrap="square" rtlCol="0" anchor="ctr">
              <a:spAutoFit/>
            </a:bodyPr>
            <a:lstStyle/>
            <a:p>
              <a:pPr marR="0" lvl="0" indent="0" algn="ctr" defTabSz="914320" fontAlgn="auto">
                <a:lnSpc>
                  <a:spcPct val="100000"/>
                </a:lnSpc>
                <a:spcBef>
                  <a:spcPts val="3600"/>
                </a:spcBef>
                <a:spcAft>
                  <a:spcPts val="1200"/>
                </a:spcAft>
                <a:buClr>
                  <a:prstClr val="white"/>
                </a:buClr>
                <a:buSzTx/>
                <a:buFontTx/>
                <a:buNone/>
                <a:tabLst/>
                <a:defRPr/>
              </a:pPr>
              <a:r>
                <a:rPr lang="en-US" b="1" kern="0" dirty="0" smtClean="0">
                  <a:solidFill>
                    <a:srgbClr val="0078D7"/>
                  </a:solidFill>
                  <a:latin typeface="+mj-lt"/>
                  <a:cs typeface="Segoe UI" panose="020B0502040204020203" pitchFamily="34" charset="0"/>
                </a:rPr>
                <a:t>SỐ HÓA TOÀN DIỆN</a:t>
              </a:r>
              <a:endParaRPr lang="en-US" b="1" dirty="0">
                <a:ln w="0" cap="rnd">
                  <a:noFill/>
                </a:ln>
                <a:solidFill>
                  <a:schemeClr val="tx1">
                    <a:lumMod val="75000"/>
                  </a:schemeClr>
                </a:solidFill>
                <a:latin typeface="+mj-lt"/>
                <a:cs typeface="Segoe UI" panose="020B0502040204020203" pitchFamily="34" charset="0"/>
              </a:endParaRPr>
            </a:p>
          </p:txBody>
        </p:sp>
        <p:sp>
          <p:nvSpPr>
            <p:cNvPr id="36" name="TextBox 35">
              <a:extLst>
                <a:ext uri="{FF2B5EF4-FFF2-40B4-BE49-F238E27FC236}">
                  <a16:creationId xmlns:a16="http://schemas.microsoft.com/office/drawing/2014/main" xmlns="" id="{DD9846EC-9F76-4479-BAAE-5C74EE4A5693}"/>
                </a:ext>
              </a:extLst>
            </p:cNvPr>
            <p:cNvSpPr txBox="1"/>
            <p:nvPr/>
          </p:nvSpPr>
          <p:spPr>
            <a:xfrm>
              <a:off x="73285" y="5028045"/>
              <a:ext cx="4023272" cy="1119187"/>
            </a:xfrm>
            <a:prstGeom prst="rect">
              <a:avLst/>
            </a:prstGeom>
            <a:noFill/>
          </p:spPr>
          <p:txBody>
            <a:bodyPr wrap="square" rtlCol="0">
              <a:spAutoFit/>
            </a:bodyPr>
            <a:lstStyle/>
            <a:p>
              <a:pPr marL="342900" indent="-342900">
                <a:lnSpc>
                  <a:spcPct val="90000"/>
                </a:lnSpc>
                <a:spcAft>
                  <a:spcPts val="600"/>
                </a:spcAft>
                <a:buFont typeface="Arial" panose="020B0604020202020204" pitchFamily="34" charset="0"/>
                <a:buChar char="•"/>
              </a:pPr>
              <a:r>
                <a:rPr lang="en-US" sz="2000" dirty="0">
                  <a:solidFill>
                    <a:schemeClr val="accent3">
                      <a:lumMod val="50000"/>
                    </a:schemeClr>
                  </a:solidFill>
                  <a:cs typeface="Times New Roman" panose="02020603050405020304" pitchFamily="18" charset="0"/>
                </a:rPr>
                <a:t>S</a:t>
              </a:r>
              <a:r>
                <a:rPr lang="vi-VN" sz="2000" dirty="0">
                  <a:solidFill>
                    <a:schemeClr val="accent3">
                      <a:lumMod val="50000"/>
                    </a:schemeClr>
                  </a:solidFill>
                  <a:cs typeface="Times New Roman" panose="02020603050405020304" pitchFamily="18" charset="0"/>
                </a:rPr>
                <a:t>ố hóa</a:t>
              </a:r>
              <a:r>
                <a:rPr lang="en-US" sz="2000" dirty="0">
                  <a:solidFill>
                    <a:schemeClr val="accent3">
                      <a:lumMod val="50000"/>
                    </a:schemeClr>
                  </a:solidFill>
                  <a:cs typeface="Times New Roman" panose="02020603050405020304" pitchFamily="18" charset="0"/>
                </a:rPr>
                <a:t> </a:t>
              </a:r>
              <a:r>
                <a:rPr lang="en-US" sz="2000" dirty="0" err="1">
                  <a:solidFill>
                    <a:schemeClr val="accent3">
                      <a:lumMod val="50000"/>
                    </a:schemeClr>
                  </a:solidFill>
                  <a:cs typeface="Times New Roman" panose="02020603050405020304" pitchFamily="18" charset="0"/>
                </a:rPr>
                <a:t>thông</a:t>
              </a:r>
              <a:r>
                <a:rPr lang="en-US" sz="2000" dirty="0">
                  <a:solidFill>
                    <a:schemeClr val="accent3">
                      <a:lumMod val="50000"/>
                    </a:schemeClr>
                  </a:solidFill>
                  <a:cs typeface="Times New Roman" panose="02020603050405020304" pitchFamily="18" charset="0"/>
                </a:rPr>
                <a:t> tin,</a:t>
              </a:r>
              <a:r>
                <a:rPr lang="vi-VN" sz="2000" dirty="0">
                  <a:solidFill>
                    <a:schemeClr val="accent3">
                      <a:lumMod val="50000"/>
                    </a:schemeClr>
                  </a:solidFill>
                  <a:cs typeface="Times New Roman" panose="02020603050405020304" pitchFamily="18" charset="0"/>
                </a:rPr>
                <a:t> </a:t>
              </a:r>
              <a:r>
                <a:rPr lang="en-US" sz="2000" dirty="0" smtClean="0">
                  <a:solidFill>
                    <a:schemeClr val="accent3">
                      <a:lumMod val="50000"/>
                    </a:schemeClr>
                  </a:solidFill>
                  <a:cs typeface="Times New Roman" panose="02020603050405020304" pitchFamily="18" charset="0"/>
                </a:rPr>
                <a:t>DVC;</a:t>
              </a:r>
              <a:endParaRPr lang="en-US" sz="2000" dirty="0" smtClean="0">
                <a:solidFill>
                  <a:schemeClr val="accent3">
                    <a:lumMod val="50000"/>
                  </a:schemeClr>
                </a:solidFill>
                <a:latin typeface="+mj-lt"/>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000" dirty="0" smtClean="0">
                  <a:solidFill>
                    <a:schemeClr val="accent3">
                      <a:lumMod val="50000"/>
                    </a:schemeClr>
                  </a:solidFill>
                  <a:latin typeface="+mj-lt"/>
                  <a:cs typeface="Times New Roman" panose="02020603050405020304" pitchFamily="18" charset="0"/>
                </a:rPr>
                <a:t>T</a:t>
              </a:r>
              <a:r>
                <a:rPr lang="vi-VN" sz="2000" dirty="0" smtClean="0">
                  <a:solidFill>
                    <a:schemeClr val="accent3">
                      <a:lumMod val="50000"/>
                    </a:schemeClr>
                  </a:solidFill>
                  <a:latin typeface="+mj-lt"/>
                  <a:cs typeface="Times New Roman" panose="02020603050405020304" pitchFamily="18" charset="0"/>
                </a:rPr>
                <a:t>ăng </a:t>
              </a:r>
              <a:r>
                <a:rPr lang="vi-VN" sz="2000" dirty="0">
                  <a:solidFill>
                    <a:schemeClr val="accent3">
                      <a:lumMod val="50000"/>
                    </a:schemeClr>
                  </a:solidFill>
                  <a:latin typeface="+mj-lt"/>
                  <a:cs typeface="Times New Roman" panose="02020603050405020304" pitchFamily="18" charset="0"/>
                </a:rPr>
                <a:t>cường sự tham gia của người dân; </a:t>
              </a:r>
              <a:endParaRPr lang="en-US" sz="2000" dirty="0" smtClean="0">
                <a:solidFill>
                  <a:schemeClr val="accent3">
                    <a:lumMod val="50000"/>
                  </a:schemeClr>
                </a:solidFill>
                <a:latin typeface="+mj-lt"/>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000" dirty="0" err="1" smtClean="0">
                  <a:solidFill>
                    <a:schemeClr val="accent3">
                      <a:lumMod val="50000"/>
                    </a:schemeClr>
                  </a:solidFill>
                  <a:latin typeface="+mj-lt"/>
                  <a:cs typeface="Times New Roman" panose="02020603050405020304" pitchFamily="18" charset="0"/>
                </a:rPr>
                <a:t>Giảm</a:t>
              </a:r>
              <a:r>
                <a:rPr lang="en-US" sz="2000" dirty="0" smtClean="0">
                  <a:solidFill>
                    <a:schemeClr val="accent3">
                      <a:lumMod val="50000"/>
                    </a:schemeClr>
                  </a:solidFill>
                  <a:latin typeface="+mj-lt"/>
                  <a:cs typeface="Times New Roman" panose="02020603050405020304" pitchFamily="18" charset="0"/>
                </a:rPr>
                <a:t> chi </a:t>
              </a:r>
              <a:r>
                <a:rPr lang="en-US" sz="2000" dirty="0" err="1" smtClean="0">
                  <a:solidFill>
                    <a:schemeClr val="accent3">
                      <a:lumMod val="50000"/>
                    </a:schemeClr>
                  </a:solidFill>
                  <a:latin typeface="+mj-lt"/>
                  <a:cs typeface="Times New Roman" panose="02020603050405020304" pitchFamily="18" charset="0"/>
                </a:rPr>
                <a:t>phí</a:t>
              </a:r>
              <a:r>
                <a:rPr lang="en-US" sz="2000" dirty="0" smtClean="0">
                  <a:solidFill>
                    <a:schemeClr val="accent3">
                      <a:lumMod val="50000"/>
                    </a:schemeClr>
                  </a:solidFill>
                  <a:latin typeface="+mj-lt"/>
                  <a:cs typeface="Times New Roman" panose="02020603050405020304" pitchFamily="18" charset="0"/>
                </a:rPr>
                <a:t>.</a:t>
              </a:r>
              <a:endParaRPr lang="vi-VN" sz="2000" dirty="0">
                <a:solidFill>
                  <a:schemeClr val="accent3">
                    <a:lumMod val="50000"/>
                  </a:schemeClr>
                </a:solidFill>
                <a:latin typeface="+mj-lt"/>
                <a:cs typeface="Times New Roman" panose="02020603050405020304" pitchFamily="18" charset="0"/>
              </a:endParaRPr>
            </a:p>
          </p:txBody>
        </p:sp>
      </p:grpSp>
      <p:cxnSp>
        <p:nvCxnSpPr>
          <p:cNvPr id="37" name="Straight Arrow Connector 133">
            <a:extLst>
              <a:ext uri="{FF2B5EF4-FFF2-40B4-BE49-F238E27FC236}">
                <a16:creationId xmlns:a16="http://schemas.microsoft.com/office/drawing/2014/main" xmlns="" id="{1F3FFDDA-56D9-4F78-996E-F8EB56AD64D9}"/>
              </a:ext>
            </a:extLst>
          </p:cNvPr>
          <p:cNvCxnSpPr>
            <a:cxnSpLocks/>
          </p:cNvCxnSpPr>
          <p:nvPr/>
        </p:nvCxnSpPr>
        <p:spPr>
          <a:xfrm flipV="1">
            <a:off x="3021894" y="2213744"/>
            <a:ext cx="0" cy="3030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8" name="Oval 150">
            <a:extLst>
              <a:ext uri="{FF2B5EF4-FFF2-40B4-BE49-F238E27FC236}">
                <a16:creationId xmlns:a16="http://schemas.microsoft.com/office/drawing/2014/main" xmlns="" id="{0124CCED-A3FA-4017-835F-69C76A39EF4E}"/>
              </a:ext>
            </a:extLst>
          </p:cNvPr>
          <p:cNvSpPr/>
          <p:nvPr/>
        </p:nvSpPr>
        <p:spPr>
          <a:xfrm>
            <a:off x="5747799" y="2472763"/>
            <a:ext cx="684000" cy="6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4" name="Group 14">
            <a:extLst>
              <a:ext uri="{FF2B5EF4-FFF2-40B4-BE49-F238E27FC236}">
                <a16:creationId xmlns:a16="http://schemas.microsoft.com/office/drawing/2014/main" xmlns="" id="{2A4385A5-1B53-43D8-B873-59F91B8A145F}"/>
              </a:ext>
            </a:extLst>
          </p:cNvPr>
          <p:cNvGrpSpPr/>
          <p:nvPr/>
        </p:nvGrpSpPr>
        <p:grpSpPr>
          <a:xfrm>
            <a:off x="4683209" y="3612403"/>
            <a:ext cx="3536506" cy="1630256"/>
            <a:chOff x="3755492" y="4447222"/>
            <a:chExt cx="1656175" cy="1347317"/>
          </a:xfrm>
        </p:grpSpPr>
        <p:sp>
          <p:nvSpPr>
            <p:cNvPr id="40" name="TextBox 39">
              <a:extLst>
                <a:ext uri="{FF2B5EF4-FFF2-40B4-BE49-F238E27FC236}">
                  <a16:creationId xmlns:a16="http://schemas.microsoft.com/office/drawing/2014/main" xmlns="" id="{36FFF08B-405C-4CBB-8233-B43406C1174D}"/>
                </a:ext>
              </a:extLst>
            </p:cNvPr>
            <p:cNvSpPr txBox="1"/>
            <p:nvPr/>
          </p:nvSpPr>
          <p:spPr>
            <a:xfrm>
              <a:off x="3755492" y="4447222"/>
              <a:ext cx="1550267" cy="305232"/>
            </a:xfrm>
            <a:prstGeom prst="rect">
              <a:avLst/>
            </a:prstGeom>
            <a:noFill/>
          </p:spPr>
          <p:txBody>
            <a:bodyPr wrap="square" rtlCol="0" anchor="ctr">
              <a:spAutoFit/>
            </a:bodyPr>
            <a:lstStyle/>
            <a:p>
              <a:pPr lvl="0" algn="ctr" defTabSz="914320">
                <a:spcBef>
                  <a:spcPts val="3600"/>
                </a:spcBef>
                <a:defRPr/>
              </a:pPr>
              <a:r>
                <a:rPr lang="en-US" b="1" kern="0" dirty="0" smtClean="0">
                  <a:solidFill>
                    <a:srgbClr val="0078D7"/>
                  </a:solidFill>
                  <a:latin typeface="+mj-lt"/>
                  <a:cs typeface="Segoe UI" panose="020B0502040204020203" pitchFamily="34" charset="0"/>
                </a:rPr>
                <a:t>TÍCH </a:t>
              </a:r>
              <a:r>
                <a:rPr lang="en-US" b="1" kern="0" dirty="0">
                  <a:solidFill>
                    <a:srgbClr val="0078D7"/>
                  </a:solidFill>
                  <a:latin typeface="+mj-lt"/>
                  <a:cs typeface="Segoe UI" panose="020B0502040204020203" pitchFamily="34" charset="0"/>
                </a:rPr>
                <a:t>HỢP TOÀN DIỆN</a:t>
              </a:r>
              <a:endParaRPr lang="en-US" b="1" kern="0" dirty="0">
                <a:solidFill>
                  <a:srgbClr val="505050"/>
                </a:solidFill>
                <a:latin typeface="+mj-lt"/>
                <a:cs typeface="Segoe UI" panose="020B0502040204020203" pitchFamily="34" charset="0"/>
              </a:endParaRPr>
            </a:p>
          </p:txBody>
        </p:sp>
        <p:sp>
          <p:nvSpPr>
            <p:cNvPr id="41" name="TextBox 40">
              <a:extLst>
                <a:ext uri="{FF2B5EF4-FFF2-40B4-BE49-F238E27FC236}">
                  <a16:creationId xmlns:a16="http://schemas.microsoft.com/office/drawing/2014/main" xmlns="" id="{6119C86A-1B94-4F2E-A507-60F2524EA1BD}"/>
                </a:ext>
              </a:extLst>
            </p:cNvPr>
            <p:cNvSpPr txBox="1"/>
            <p:nvPr/>
          </p:nvSpPr>
          <p:spPr>
            <a:xfrm>
              <a:off x="3755709" y="4955149"/>
              <a:ext cx="1655958" cy="83939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accent3">
                      <a:lumMod val="50000"/>
                    </a:schemeClr>
                  </a:solidFill>
                  <a:latin typeface="+mj-lt"/>
                  <a:cs typeface="Times New Roman" panose="02020603050405020304" pitchFamily="18" charset="0"/>
                </a:rPr>
                <a:t>C</a:t>
              </a:r>
              <a:r>
                <a:rPr lang="vi-VN" sz="2000" dirty="0" smtClean="0">
                  <a:solidFill>
                    <a:schemeClr val="accent3">
                      <a:lumMod val="50000"/>
                    </a:schemeClr>
                  </a:solidFill>
                  <a:latin typeface="+mj-lt"/>
                  <a:cs typeface="Times New Roman" panose="02020603050405020304" pitchFamily="18" charset="0"/>
                </a:rPr>
                <a:t>ác </a:t>
              </a:r>
              <a:r>
                <a:rPr lang="vi-VN" sz="2000" dirty="0">
                  <a:solidFill>
                    <a:schemeClr val="accent3">
                      <a:lumMod val="50000"/>
                    </a:schemeClr>
                  </a:solidFill>
                  <a:latin typeface="+mj-lt"/>
                  <a:cs typeface="Times New Roman" panose="02020603050405020304" pitchFamily="18" charset="0"/>
                </a:rPr>
                <a:t>hệ thống nền </a:t>
              </a:r>
              <a:r>
                <a:rPr lang="en-US" sz="2000" dirty="0" err="1" smtClean="0">
                  <a:solidFill>
                    <a:schemeClr val="accent3">
                      <a:lumMod val="50000"/>
                    </a:schemeClr>
                  </a:solidFill>
                  <a:latin typeface="+mj-lt"/>
                  <a:cs typeface="Times New Roman" panose="02020603050405020304" pitchFamily="18" charset="0"/>
                </a:rPr>
                <a:t>tảng</a:t>
              </a:r>
              <a:r>
                <a:rPr lang="en-US" sz="2000" dirty="0" smtClean="0">
                  <a:solidFill>
                    <a:schemeClr val="accent3">
                      <a:lumMod val="50000"/>
                    </a:schemeClr>
                  </a:solidFill>
                  <a:latin typeface="+mj-lt"/>
                  <a:cs typeface="Times New Roman" panose="02020603050405020304" pitchFamily="18" charset="0"/>
                </a:rPr>
                <a:t> </a:t>
              </a:r>
              <a:r>
                <a:rPr lang="vi-VN" sz="2000" dirty="0" smtClean="0">
                  <a:solidFill>
                    <a:schemeClr val="accent3">
                      <a:lumMod val="50000"/>
                    </a:schemeClr>
                  </a:solidFill>
                  <a:latin typeface="+mj-lt"/>
                  <a:cs typeface="Times New Roman" panose="02020603050405020304" pitchFamily="18" charset="0"/>
                </a:rPr>
                <a:t>CPĐT</a:t>
              </a:r>
              <a:r>
                <a:rPr lang="en-US" sz="2000" dirty="0" smtClean="0">
                  <a:solidFill>
                    <a:schemeClr val="accent3">
                      <a:lumMod val="50000"/>
                    </a:schemeClr>
                  </a:solidFill>
                  <a:latin typeface="+mj-lt"/>
                  <a:cs typeface="Times New Roman" panose="02020603050405020304" pitchFamily="18" charset="0"/>
                </a:rPr>
                <a:t>; </a:t>
              </a:r>
            </a:p>
            <a:p>
              <a:pPr marL="285750" indent="-285750">
                <a:buFont typeface="Arial" panose="020B0604020202020204" pitchFamily="34" charset="0"/>
                <a:buChar char="•"/>
              </a:pPr>
              <a:r>
                <a:rPr lang="en-US" sz="2000" dirty="0" smtClean="0">
                  <a:solidFill>
                    <a:schemeClr val="accent3">
                      <a:lumMod val="50000"/>
                    </a:schemeClr>
                  </a:solidFill>
                  <a:latin typeface="+mj-lt"/>
                  <a:cs typeface="Times New Roman" panose="02020603050405020304" pitchFamily="18" charset="0"/>
                </a:rPr>
                <a:t>T</a:t>
              </a:r>
              <a:r>
                <a:rPr lang="vi-VN" sz="2000" dirty="0" smtClean="0">
                  <a:solidFill>
                    <a:schemeClr val="accent3">
                      <a:lumMod val="50000"/>
                    </a:schemeClr>
                  </a:solidFill>
                  <a:latin typeface="+mj-lt"/>
                  <a:cs typeface="Times New Roman" panose="02020603050405020304" pitchFamily="18" charset="0"/>
                </a:rPr>
                <a:t>ích </a:t>
              </a:r>
              <a:r>
                <a:rPr lang="vi-VN" sz="2000" dirty="0">
                  <a:solidFill>
                    <a:schemeClr val="accent3">
                      <a:lumMod val="50000"/>
                    </a:schemeClr>
                  </a:solidFill>
                  <a:latin typeface="+mj-lt"/>
                  <a:cs typeface="Times New Roman" panose="02020603050405020304" pitchFamily="18" charset="0"/>
                </a:rPr>
                <a:t>hợp, </a:t>
              </a:r>
              <a:r>
                <a:rPr lang="en-US" sz="2000" dirty="0" err="1" smtClean="0">
                  <a:solidFill>
                    <a:schemeClr val="accent3">
                      <a:lumMod val="50000"/>
                    </a:schemeClr>
                  </a:solidFill>
                  <a:latin typeface="+mj-lt"/>
                  <a:cs typeface="Times New Roman" panose="02020603050405020304" pitchFamily="18" charset="0"/>
                </a:rPr>
                <a:t>kết</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nối</a:t>
              </a:r>
              <a:r>
                <a:rPr lang="en-US" sz="2000" dirty="0" smtClean="0">
                  <a:solidFill>
                    <a:schemeClr val="accent3">
                      <a:lumMod val="50000"/>
                    </a:schemeClr>
                  </a:solidFill>
                  <a:latin typeface="+mj-lt"/>
                  <a:cs typeface="Times New Roman" panose="02020603050405020304" pitchFamily="18" charset="0"/>
                </a:rPr>
                <a:t>, chia </a:t>
              </a:r>
              <a:r>
                <a:rPr lang="en-US" sz="2000" dirty="0" err="1" smtClean="0">
                  <a:solidFill>
                    <a:schemeClr val="accent3">
                      <a:lumMod val="50000"/>
                    </a:schemeClr>
                  </a:solidFill>
                  <a:latin typeface="+mj-lt"/>
                  <a:cs typeface="Times New Roman" panose="02020603050405020304" pitchFamily="18" charset="0"/>
                </a:rPr>
                <a:t>sẻ</a:t>
              </a:r>
              <a:r>
                <a:rPr lang="en-US" sz="2000" dirty="0" smtClean="0">
                  <a:solidFill>
                    <a:schemeClr val="accent3">
                      <a:lumMod val="50000"/>
                    </a:schemeClr>
                  </a:solidFill>
                  <a:latin typeface="+mj-lt"/>
                  <a:cs typeface="Times New Roman" panose="02020603050405020304" pitchFamily="18" charset="0"/>
                </a:rPr>
                <a:t>.</a:t>
              </a:r>
            </a:p>
          </p:txBody>
        </p:sp>
      </p:grpSp>
      <p:cxnSp>
        <p:nvCxnSpPr>
          <p:cNvPr id="42" name="Straight Arrow Connector 152">
            <a:extLst>
              <a:ext uri="{FF2B5EF4-FFF2-40B4-BE49-F238E27FC236}">
                <a16:creationId xmlns:a16="http://schemas.microsoft.com/office/drawing/2014/main" xmlns="" id="{3BD7EB61-FC9A-46D2-91EA-CF68F7E5CB48}"/>
              </a:ext>
            </a:extLst>
          </p:cNvPr>
          <p:cNvCxnSpPr>
            <a:cxnSpLocks/>
          </p:cNvCxnSpPr>
          <p:nvPr/>
        </p:nvCxnSpPr>
        <p:spPr>
          <a:xfrm flipV="1">
            <a:off x="6095784" y="2188632"/>
            <a:ext cx="0" cy="505035"/>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3" name="Oval 156">
            <a:extLst>
              <a:ext uri="{FF2B5EF4-FFF2-40B4-BE49-F238E27FC236}">
                <a16:creationId xmlns:a16="http://schemas.microsoft.com/office/drawing/2014/main" xmlns="" id="{21B204EF-0F31-4D48-A1CB-38E1DC38A240}"/>
              </a:ext>
            </a:extLst>
          </p:cNvPr>
          <p:cNvSpPr/>
          <p:nvPr/>
        </p:nvSpPr>
        <p:spPr>
          <a:xfrm>
            <a:off x="9149793" y="2452599"/>
            <a:ext cx="684000" cy="68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5" name="Group 16">
            <a:extLst>
              <a:ext uri="{FF2B5EF4-FFF2-40B4-BE49-F238E27FC236}">
                <a16:creationId xmlns:a16="http://schemas.microsoft.com/office/drawing/2014/main" xmlns="" id="{CB32DB25-DE8B-428F-81E4-F4D42E744759}"/>
              </a:ext>
            </a:extLst>
          </p:cNvPr>
          <p:cNvGrpSpPr/>
          <p:nvPr/>
        </p:nvGrpSpPr>
        <p:grpSpPr>
          <a:xfrm>
            <a:off x="7768851" y="3616725"/>
            <a:ext cx="4289946" cy="2208006"/>
            <a:chOff x="5813891" y="4971327"/>
            <a:chExt cx="1879274" cy="1824796"/>
          </a:xfrm>
        </p:grpSpPr>
        <p:sp>
          <p:nvSpPr>
            <p:cNvPr id="45" name="TextBox 44">
              <a:extLst>
                <a:ext uri="{FF2B5EF4-FFF2-40B4-BE49-F238E27FC236}">
                  <a16:creationId xmlns:a16="http://schemas.microsoft.com/office/drawing/2014/main" xmlns="" id="{8CA9AF05-6744-4C4B-8B06-87B3EBDE4839}"/>
                </a:ext>
              </a:extLst>
            </p:cNvPr>
            <p:cNvSpPr txBox="1"/>
            <p:nvPr/>
          </p:nvSpPr>
          <p:spPr>
            <a:xfrm>
              <a:off x="5813891" y="4971327"/>
              <a:ext cx="1879274" cy="305233"/>
            </a:xfrm>
            <a:prstGeom prst="rect">
              <a:avLst/>
            </a:prstGeom>
            <a:noFill/>
          </p:spPr>
          <p:txBody>
            <a:bodyPr wrap="square" rtlCol="0" anchor="ctr">
              <a:spAutoFit/>
            </a:bodyPr>
            <a:lstStyle/>
            <a:p>
              <a:pPr lvl="0" algn="ctr" defTabSz="914320">
                <a:spcBef>
                  <a:spcPts val="600"/>
                </a:spcBef>
                <a:defRPr/>
              </a:pPr>
              <a:r>
                <a:rPr lang="en-US" b="1" kern="0" dirty="0" smtClean="0">
                  <a:solidFill>
                    <a:srgbClr val="0078D7"/>
                  </a:solidFill>
                  <a:latin typeface="+mj-lt"/>
                  <a:cs typeface="Segoe UI" panose="020B0502040204020203" pitchFamily="34" charset="0"/>
                </a:rPr>
                <a:t>XÃ HỘI SỐ TOÀN DIỆN</a:t>
              </a:r>
              <a:endParaRPr lang="en-US" b="1" kern="0" dirty="0">
                <a:solidFill>
                  <a:srgbClr val="505050"/>
                </a:solidFill>
                <a:latin typeface="+mj-lt"/>
                <a:cs typeface="Segoe UI" panose="020B0502040204020203" pitchFamily="34" charset="0"/>
              </a:endParaRPr>
            </a:p>
          </p:txBody>
        </p:sp>
        <p:sp>
          <p:nvSpPr>
            <p:cNvPr id="46" name="TextBox 45">
              <a:extLst>
                <a:ext uri="{FF2B5EF4-FFF2-40B4-BE49-F238E27FC236}">
                  <a16:creationId xmlns:a16="http://schemas.microsoft.com/office/drawing/2014/main" xmlns="" id="{C664B452-3EEA-4E30-B079-F0F1A5EC1326}"/>
                </a:ext>
              </a:extLst>
            </p:cNvPr>
            <p:cNvSpPr txBox="1"/>
            <p:nvPr/>
          </p:nvSpPr>
          <p:spPr>
            <a:xfrm>
              <a:off x="6036746" y="5448012"/>
              <a:ext cx="1656419" cy="1348111"/>
            </a:xfrm>
            <a:prstGeom prst="rect">
              <a:avLst/>
            </a:prstGeom>
            <a:noFill/>
          </p:spPr>
          <p:txBody>
            <a:bodyPr wrap="square" rtlCol="0">
              <a:spAutoFit/>
            </a:bodyPr>
            <a:lstStyle/>
            <a:p>
              <a:pPr marL="342900" indent="-342900">
                <a:buFont typeface="Arial" panose="020B0604020202020204" pitchFamily="34" charset="0"/>
                <a:buChar char="•"/>
              </a:pPr>
              <a:r>
                <a:rPr lang="vi-VN" sz="2000" dirty="0">
                  <a:solidFill>
                    <a:schemeClr val="accent3">
                      <a:lumMod val="50000"/>
                    </a:schemeClr>
                  </a:solidFill>
                  <a:latin typeface="+mj-lt"/>
                  <a:cs typeface="Times New Roman" panose="02020603050405020304" pitchFamily="18" charset="0"/>
                </a:rPr>
                <a:t>Mọi người, mọi lúc, mọi nơi tiếp cận dịch vụ số của </a:t>
              </a:r>
              <a:r>
                <a:rPr lang="vi-VN" sz="2000" dirty="0" smtClean="0">
                  <a:solidFill>
                    <a:schemeClr val="accent3">
                      <a:lumMod val="50000"/>
                    </a:schemeClr>
                  </a:solidFill>
                  <a:latin typeface="+mj-lt"/>
                  <a:cs typeface="Times New Roman" panose="02020603050405020304" pitchFamily="18" charset="0"/>
                </a:rPr>
                <a:t>CP</a:t>
              </a:r>
              <a:r>
                <a:rPr lang="en-US" sz="2000" dirty="0">
                  <a:solidFill>
                    <a:schemeClr val="accent3">
                      <a:lumMod val="50000"/>
                    </a:schemeClr>
                  </a:solidFill>
                  <a:latin typeface="+mj-lt"/>
                  <a:cs typeface="Times New Roman" panose="02020603050405020304" pitchFamily="18" charset="0"/>
                </a:rPr>
                <a:t>;</a:t>
              </a:r>
              <a:endParaRPr lang="en-US" sz="2000" dirty="0" smtClean="0">
                <a:solidFill>
                  <a:schemeClr val="accent3">
                    <a:lumMod val="50000"/>
                  </a:schemeClr>
                </a:solidFill>
                <a:latin typeface="+mj-lt"/>
                <a:cs typeface="Times New Roman" panose="02020603050405020304" pitchFamily="18" charset="0"/>
              </a:endParaRPr>
            </a:p>
            <a:p>
              <a:pPr marL="342900" indent="-342900">
                <a:buFont typeface="Arial" panose="020B0604020202020204" pitchFamily="34" charset="0"/>
                <a:buChar char="•"/>
              </a:pPr>
              <a:r>
                <a:rPr lang="en-US" sz="2000" dirty="0" err="1" smtClean="0">
                  <a:solidFill>
                    <a:schemeClr val="accent3">
                      <a:lumMod val="50000"/>
                    </a:schemeClr>
                  </a:solidFill>
                  <a:latin typeface="+mj-lt"/>
                  <a:cs typeface="Times New Roman" panose="02020603050405020304" pitchFamily="18" charset="0"/>
                </a:rPr>
                <a:t>Kỹ</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năng</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số</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cho</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mọi</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người</a:t>
              </a:r>
              <a:r>
                <a:rPr lang="en-US" sz="2000" dirty="0">
                  <a:solidFill>
                    <a:schemeClr val="accent3">
                      <a:lumMod val="50000"/>
                    </a:schemeClr>
                  </a:solidFill>
                  <a:latin typeface="+mj-lt"/>
                  <a:cs typeface="Times New Roman" panose="02020603050405020304" pitchFamily="18" charset="0"/>
                </a:rPr>
                <a:t>;</a:t>
              </a:r>
              <a:endParaRPr lang="en-US" sz="2000" dirty="0" smtClean="0">
                <a:solidFill>
                  <a:schemeClr val="accent3">
                    <a:lumMod val="50000"/>
                  </a:schemeClr>
                </a:solidFill>
                <a:latin typeface="+mj-lt"/>
                <a:cs typeface="Times New Roman" panose="02020603050405020304" pitchFamily="18" charset="0"/>
              </a:endParaRPr>
            </a:p>
            <a:p>
              <a:pPr marL="342900" indent="-342900">
                <a:buFont typeface="Arial" panose="020B0604020202020204" pitchFamily="34" charset="0"/>
                <a:buChar char="•"/>
              </a:pPr>
              <a:r>
                <a:rPr lang="en-US" sz="2000" dirty="0" err="1" smtClean="0">
                  <a:solidFill>
                    <a:schemeClr val="accent3">
                      <a:lumMod val="50000"/>
                    </a:schemeClr>
                  </a:solidFill>
                  <a:latin typeface="+mj-lt"/>
                  <a:cs typeface="Times New Roman" panose="02020603050405020304" pitchFamily="18" charset="0"/>
                </a:rPr>
                <a:t>Làm</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việc</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trên</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môi</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trường</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số</a:t>
              </a:r>
              <a:r>
                <a:rPr lang="en-US" sz="2000" dirty="0" smtClean="0">
                  <a:solidFill>
                    <a:schemeClr val="accent3">
                      <a:lumMod val="50000"/>
                    </a:schemeClr>
                  </a:solidFill>
                  <a:latin typeface="+mj-lt"/>
                  <a:cs typeface="Times New Roman" panose="02020603050405020304" pitchFamily="18" charset="0"/>
                </a:rPr>
                <a:t>;</a:t>
              </a:r>
            </a:p>
            <a:p>
              <a:pPr marL="342900" indent="-342900">
                <a:buFont typeface="Arial" panose="020B0604020202020204" pitchFamily="34" charset="0"/>
                <a:buChar char="•"/>
              </a:pPr>
              <a:r>
                <a:rPr lang="en-US" sz="2000" dirty="0" err="1" smtClean="0">
                  <a:solidFill>
                    <a:schemeClr val="accent3">
                      <a:lumMod val="50000"/>
                    </a:schemeClr>
                  </a:solidFill>
                  <a:latin typeface="+mj-lt"/>
                  <a:cs typeface="Times New Roman" panose="02020603050405020304" pitchFamily="18" charset="0"/>
                </a:rPr>
                <a:t>Chính</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phủ</a:t>
              </a:r>
              <a:r>
                <a:rPr lang="en-US" sz="2000" dirty="0" smtClean="0">
                  <a:solidFill>
                    <a:schemeClr val="accent3">
                      <a:lumMod val="50000"/>
                    </a:schemeClr>
                  </a:solidFill>
                  <a:latin typeface="+mj-lt"/>
                  <a:cs typeface="Times New Roman" panose="02020603050405020304" pitchFamily="18" charset="0"/>
                </a:rPr>
                <a:t> </a:t>
              </a:r>
              <a:r>
                <a:rPr lang="en-US" sz="2000" dirty="0" err="1" smtClean="0">
                  <a:solidFill>
                    <a:schemeClr val="accent3">
                      <a:lumMod val="50000"/>
                    </a:schemeClr>
                  </a:solidFill>
                  <a:latin typeface="+mj-lt"/>
                  <a:cs typeface="Times New Roman" panose="02020603050405020304" pitchFamily="18" charset="0"/>
                </a:rPr>
                <a:t>số</a:t>
              </a:r>
              <a:r>
                <a:rPr lang="en-US" sz="2000" dirty="0" smtClean="0">
                  <a:solidFill>
                    <a:schemeClr val="accent3">
                      <a:lumMod val="50000"/>
                    </a:schemeClr>
                  </a:solidFill>
                  <a:latin typeface="+mj-lt"/>
                  <a:cs typeface="Times New Roman" panose="02020603050405020304" pitchFamily="18" charset="0"/>
                </a:rPr>
                <a:t>.</a:t>
              </a:r>
              <a:endParaRPr lang="vi-VN" sz="2000" dirty="0">
                <a:solidFill>
                  <a:schemeClr val="accent3">
                    <a:lumMod val="50000"/>
                  </a:schemeClr>
                </a:solidFill>
                <a:latin typeface="+mj-lt"/>
                <a:cs typeface="Times New Roman" panose="02020603050405020304" pitchFamily="18" charset="0"/>
              </a:endParaRPr>
            </a:p>
          </p:txBody>
        </p:sp>
      </p:grpSp>
      <p:cxnSp>
        <p:nvCxnSpPr>
          <p:cNvPr id="47" name="Straight Arrow Connector 158">
            <a:extLst>
              <a:ext uri="{FF2B5EF4-FFF2-40B4-BE49-F238E27FC236}">
                <a16:creationId xmlns:a16="http://schemas.microsoft.com/office/drawing/2014/main" xmlns="" id="{3013CF37-13D8-4226-AC88-43D47A4D108D}"/>
              </a:ext>
            </a:extLst>
          </p:cNvPr>
          <p:cNvCxnSpPr>
            <a:cxnSpLocks/>
          </p:cNvCxnSpPr>
          <p:nvPr/>
        </p:nvCxnSpPr>
        <p:spPr>
          <a:xfrm flipV="1">
            <a:off x="9485440" y="2210166"/>
            <a:ext cx="0" cy="614974"/>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7">
            <a:extLst>
              <a:ext uri="{FF2B5EF4-FFF2-40B4-BE49-F238E27FC236}">
                <a16:creationId xmlns:a16="http://schemas.microsoft.com/office/drawing/2014/main" xmlns="" id="{C9E00C0B-1AD0-4DEC-8569-C1B4C4906912}"/>
              </a:ext>
            </a:extLst>
          </p:cNvPr>
          <p:cNvSpPr/>
          <p:nvPr/>
        </p:nvSpPr>
        <p:spPr>
          <a:xfrm>
            <a:off x="5918411" y="2636091"/>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ound Same Side Corner Rectangle 36">
            <a:extLst>
              <a:ext uri="{FF2B5EF4-FFF2-40B4-BE49-F238E27FC236}">
                <a16:creationId xmlns:a16="http://schemas.microsoft.com/office/drawing/2014/main" xmlns="" id="{E760882E-6FCD-4508-8880-6A2ABF02867B}"/>
              </a:ext>
            </a:extLst>
          </p:cNvPr>
          <p:cNvSpPr/>
          <p:nvPr/>
        </p:nvSpPr>
        <p:spPr>
          <a:xfrm>
            <a:off x="9310811" y="2619728"/>
            <a:ext cx="351546" cy="277938"/>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7" name="Rectangle 9">
            <a:extLst>
              <a:ext uri="{FF2B5EF4-FFF2-40B4-BE49-F238E27FC236}">
                <a16:creationId xmlns:a16="http://schemas.microsoft.com/office/drawing/2014/main" xmlns="" id="{438AFCCA-4CBE-468E-B03A-38DC9C25DF0B}"/>
              </a:ext>
            </a:extLst>
          </p:cNvPr>
          <p:cNvSpPr/>
          <p:nvPr/>
        </p:nvSpPr>
        <p:spPr>
          <a:xfrm>
            <a:off x="2840589" y="2693667"/>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Rectangle 18"/>
          <p:cNvSpPr/>
          <p:nvPr/>
        </p:nvSpPr>
        <p:spPr>
          <a:xfrm>
            <a:off x="8886677" y="3249507"/>
            <a:ext cx="1734770" cy="369332"/>
          </a:xfrm>
          <a:prstGeom prst="rect">
            <a:avLst/>
          </a:prstGeom>
        </p:spPr>
        <p:txBody>
          <a:bodyPr wrap="none">
            <a:spAutoFit/>
          </a:bodyPr>
          <a:lstStyle/>
          <a:p>
            <a:r>
              <a:rPr lang="en-US" b="1" kern="0" dirty="0">
                <a:solidFill>
                  <a:srgbClr val="0078D7"/>
                </a:solidFill>
                <a:latin typeface="Segoe UI" panose="020B0502040204020203" pitchFamily="34" charset="0"/>
                <a:cs typeface="Segoe UI" panose="020B0502040204020203" pitchFamily="34" charset="0"/>
              </a:rPr>
              <a:t>GIAI ĐOẠN </a:t>
            </a:r>
            <a:r>
              <a:rPr lang="en-US" b="1" kern="0" dirty="0" smtClean="0">
                <a:solidFill>
                  <a:srgbClr val="0078D7"/>
                </a:solidFill>
                <a:latin typeface="Segoe UI" panose="020B0502040204020203" pitchFamily="34" charset="0"/>
                <a:cs typeface="Segoe UI" panose="020B0502040204020203" pitchFamily="34" charset="0"/>
              </a:rPr>
              <a:t>3 </a:t>
            </a:r>
            <a:endParaRPr lang="en-US" dirty="0"/>
          </a:p>
        </p:txBody>
      </p:sp>
      <p:sp>
        <p:nvSpPr>
          <p:cNvPr id="20" name="Rectangle 19"/>
          <p:cNvSpPr/>
          <p:nvPr/>
        </p:nvSpPr>
        <p:spPr>
          <a:xfrm>
            <a:off x="5245760" y="3243072"/>
            <a:ext cx="1608133" cy="369332"/>
          </a:xfrm>
          <a:prstGeom prst="rect">
            <a:avLst/>
          </a:prstGeom>
        </p:spPr>
        <p:txBody>
          <a:bodyPr wrap="none">
            <a:spAutoFit/>
          </a:bodyPr>
          <a:lstStyle/>
          <a:p>
            <a:r>
              <a:rPr lang="en-US" b="1" kern="0" dirty="0">
                <a:solidFill>
                  <a:srgbClr val="0078D7"/>
                </a:solidFill>
                <a:latin typeface="Segoe UI" panose="020B0502040204020203" pitchFamily="34" charset="0"/>
                <a:cs typeface="Segoe UI" panose="020B0502040204020203" pitchFamily="34" charset="0"/>
              </a:rPr>
              <a:t>GIAI ĐOẠN </a:t>
            </a:r>
            <a:r>
              <a:rPr lang="en-US" b="1" kern="0" dirty="0" smtClean="0">
                <a:solidFill>
                  <a:srgbClr val="0078D7"/>
                </a:solidFill>
                <a:latin typeface="Segoe UI" panose="020B0502040204020203" pitchFamily="34" charset="0"/>
                <a:cs typeface="Segoe UI" panose="020B0502040204020203" pitchFamily="34" charset="0"/>
              </a:rPr>
              <a:t>2</a:t>
            </a:r>
            <a:endParaRPr lang="en-US" dirty="0"/>
          </a:p>
        </p:txBody>
      </p:sp>
      <p:sp>
        <p:nvSpPr>
          <p:cNvPr id="21" name="Rectangle 20"/>
          <p:cNvSpPr/>
          <p:nvPr/>
        </p:nvSpPr>
        <p:spPr>
          <a:xfrm>
            <a:off x="2185326" y="3249215"/>
            <a:ext cx="1670650" cy="369332"/>
          </a:xfrm>
          <a:prstGeom prst="rect">
            <a:avLst/>
          </a:prstGeom>
        </p:spPr>
        <p:txBody>
          <a:bodyPr wrap="none">
            <a:spAutoFit/>
          </a:bodyPr>
          <a:lstStyle/>
          <a:p>
            <a:r>
              <a:rPr lang="en-US" b="1" kern="0" dirty="0">
                <a:solidFill>
                  <a:srgbClr val="0078D7"/>
                </a:solidFill>
                <a:latin typeface="Segoe UI" panose="020B0502040204020203" pitchFamily="34" charset="0"/>
                <a:cs typeface="Segoe UI" panose="020B0502040204020203" pitchFamily="34" charset="0"/>
              </a:rPr>
              <a:t>GIAI ĐOẠN </a:t>
            </a:r>
            <a:r>
              <a:rPr lang="en-US" b="1" kern="0" dirty="0" smtClean="0">
                <a:solidFill>
                  <a:srgbClr val="0078D7"/>
                </a:solidFill>
                <a:latin typeface="Segoe UI" panose="020B0502040204020203" pitchFamily="34" charset="0"/>
                <a:cs typeface="Segoe UI" panose="020B0502040204020203" pitchFamily="34" charset="0"/>
              </a:rPr>
              <a:t>1</a:t>
            </a:r>
            <a:endParaRPr lang="en-US" dirty="0"/>
          </a:p>
        </p:txBody>
      </p:sp>
      <p:sp>
        <p:nvSpPr>
          <p:cNvPr id="22" name="Rectangle 21"/>
          <p:cNvSpPr/>
          <p:nvPr/>
        </p:nvSpPr>
        <p:spPr>
          <a:xfrm>
            <a:off x="2357969" y="1325370"/>
            <a:ext cx="1338828" cy="369332"/>
          </a:xfrm>
          <a:prstGeom prst="rect">
            <a:avLst/>
          </a:prstGeom>
        </p:spPr>
        <p:txBody>
          <a:bodyPr wrap="none">
            <a:spAutoFit/>
          </a:bodyPr>
          <a:lstStyle/>
          <a:p>
            <a:r>
              <a:rPr lang="en-GB" b="1">
                <a:latin typeface="Times New Roman" panose="02020603050405020304" pitchFamily="18" charset="0"/>
                <a:ea typeface="Calibri" panose="020F0502020204030204" pitchFamily="34" charset="0"/>
              </a:rPr>
              <a:t>(2019-2020)</a:t>
            </a:r>
            <a:endParaRPr lang="en-US"/>
          </a:p>
        </p:txBody>
      </p:sp>
      <p:sp>
        <p:nvSpPr>
          <p:cNvPr id="48" name="Rectangle 47"/>
          <p:cNvSpPr/>
          <p:nvPr/>
        </p:nvSpPr>
        <p:spPr>
          <a:xfrm>
            <a:off x="5410017" y="1325370"/>
            <a:ext cx="1338828" cy="369332"/>
          </a:xfrm>
          <a:prstGeom prst="rect">
            <a:avLst/>
          </a:prstGeom>
        </p:spPr>
        <p:txBody>
          <a:bodyPr wrap="none">
            <a:spAutoFit/>
          </a:bodyPr>
          <a:lstStyle/>
          <a:p>
            <a:r>
              <a:rPr lang="en-GB" b="1">
                <a:latin typeface="Times New Roman" panose="02020603050405020304" pitchFamily="18" charset="0"/>
                <a:ea typeface="Calibri" panose="020F0502020204030204" pitchFamily="34" charset="0"/>
              </a:rPr>
              <a:t>(</a:t>
            </a:r>
            <a:r>
              <a:rPr lang="en-GB" b="1" smtClean="0">
                <a:latin typeface="Times New Roman" panose="02020603050405020304" pitchFamily="18" charset="0"/>
                <a:ea typeface="Calibri" panose="020F0502020204030204" pitchFamily="34" charset="0"/>
              </a:rPr>
              <a:t>2021-2025)</a:t>
            </a:r>
            <a:endParaRPr lang="en-US"/>
          </a:p>
        </p:txBody>
      </p:sp>
      <p:sp>
        <p:nvSpPr>
          <p:cNvPr id="49" name="Rectangle 48"/>
          <p:cNvSpPr/>
          <p:nvPr/>
        </p:nvSpPr>
        <p:spPr>
          <a:xfrm>
            <a:off x="8822379" y="1325370"/>
            <a:ext cx="1338828" cy="369332"/>
          </a:xfrm>
          <a:prstGeom prst="rect">
            <a:avLst/>
          </a:prstGeom>
        </p:spPr>
        <p:txBody>
          <a:bodyPr wrap="none">
            <a:spAutoFit/>
          </a:bodyPr>
          <a:lstStyle/>
          <a:p>
            <a:r>
              <a:rPr lang="en-GB" b="1" dirty="0">
                <a:latin typeface="Times New Roman" panose="02020603050405020304" pitchFamily="18" charset="0"/>
                <a:ea typeface="Calibri" panose="020F0502020204030204" pitchFamily="34" charset="0"/>
              </a:rPr>
              <a:t>(</a:t>
            </a:r>
            <a:r>
              <a:rPr lang="en-GB" b="1" dirty="0" smtClean="0">
                <a:latin typeface="Times New Roman" panose="02020603050405020304" pitchFamily="18" charset="0"/>
                <a:ea typeface="Calibri" panose="020F0502020204030204" pitchFamily="34" charset="0"/>
              </a:rPr>
              <a:t>2026-2030)</a:t>
            </a:r>
            <a:endParaRPr lang="en-US" dirty="0"/>
          </a:p>
        </p:txBody>
      </p:sp>
      <p:sp>
        <p:nvSpPr>
          <p:cNvPr id="8" name="TextBox 7"/>
          <p:cNvSpPr txBox="1"/>
          <p:nvPr/>
        </p:nvSpPr>
        <p:spPr>
          <a:xfrm>
            <a:off x="1591337" y="5610299"/>
            <a:ext cx="6261417" cy="400110"/>
          </a:xfrm>
          <a:prstGeom prst="rect">
            <a:avLst/>
          </a:prstGeom>
          <a:solidFill>
            <a:schemeClr val="accent1">
              <a:lumMod val="40000"/>
              <a:lumOff val="60000"/>
            </a:schemeClr>
          </a:solidFill>
        </p:spPr>
        <p:txBody>
          <a:bodyPr wrap="square" rtlCol="0">
            <a:spAutoFit/>
          </a:bodyPr>
          <a:lstStyle/>
          <a:p>
            <a:pPr algn="ctr"/>
            <a:r>
              <a:rPr lang="en-US" sz="2000" dirty="0" err="1" smtClean="0">
                <a:solidFill>
                  <a:schemeClr val="accent4">
                    <a:lumMod val="75000"/>
                  </a:schemeClr>
                </a:solidFill>
                <a:cs typeface="Times New Roman" panose="02020603050405020304" pitchFamily="18" charset="0"/>
              </a:rPr>
              <a:t>Cung</a:t>
            </a:r>
            <a:r>
              <a:rPr lang="en-US" sz="2000" dirty="0" smtClean="0">
                <a:solidFill>
                  <a:schemeClr val="accent4">
                    <a:lumMod val="75000"/>
                  </a:schemeClr>
                </a:solidFill>
                <a:cs typeface="Times New Roman" panose="02020603050405020304" pitchFamily="18" charset="0"/>
              </a:rPr>
              <a:t> </a:t>
            </a:r>
            <a:r>
              <a:rPr lang="en-US" sz="2000" dirty="0" err="1" smtClean="0">
                <a:solidFill>
                  <a:schemeClr val="accent4">
                    <a:lumMod val="75000"/>
                  </a:schemeClr>
                </a:solidFill>
                <a:cs typeface="Times New Roman" panose="02020603050405020304" pitchFamily="18" charset="0"/>
              </a:rPr>
              <a:t>cấp</a:t>
            </a:r>
            <a:r>
              <a:rPr lang="en-US" sz="2000" dirty="0" smtClean="0">
                <a:solidFill>
                  <a:schemeClr val="accent4">
                    <a:lumMod val="75000"/>
                  </a:schemeClr>
                </a:solidFill>
                <a:cs typeface="Times New Roman" panose="02020603050405020304" pitchFamily="18" charset="0"/>
              </a:rPr>
              <a:t> </a:t>
            </a:r>
            <a:r>
              <a:rPr lang="en-US" sz="2000" dirty="0" err="1" smtClean="0">
                <a:solidFill>
                  <a:schemeClr val="accent4">
                    <a:lumMod val="75000"/>
                  </a:schemeClr>
                </a:solidFill>
                <a:cs typeface="Times New Roman" panose="02020603050405020304" pitchFamily="18" charset="0"/>
              </a:rPr>
              <a:t>dịch</a:t>
            </a:r>
            <a:r>
              <a:rPr lang="en-US" sz="2000" dirty="0" smtClean="0">
                <a:solidFill>
                  <a:schemeClr val="accent4">
                    <a:lumMod val="75000"/>
                  </a:schemeClr>
                </a:solidFill>
                <a:cs typeface="Times New Roman" panose="02020603050405020304" pitchFamily="18" charset="0"/>
              </a:rPr>
              <a:t> </a:t>
            </a:r>
            <a:r>
              <a:rPr lang="en-US" sz="2000" dirty="0" err="1" smtClean="0">
                <a:solidFill>
                  <a:schemeClr val="accent4">
                    <a:lumMod val="75000"/>
                  </a:schemeClr>
                </a:solidFill>
                <a:cs typeface="Times New Roman" panose="02020603050405020304" pitchFamily="18" charset="0"/>
              </a:rPr>
              <a:t>vụ</a:t>
            </a:r>
            <a:r>
              <a:rPr lang="en-US" sz="2000" dirty="0" smtClean="0">
                <a:solidFill>
                  <a:schemeClr val="accent4">
                    <a:lumMod val="75000"/>
                  </a:schemeClr>
                </a:solidFill>
                <a:cs typeface="Times New Roman" panose="02020603050405020304" pitchFamily="18" charset="0"/>
              </a:rPr>
              <a:t> </a:t>
            </a:r>
            <a:r>
              <a:rPr lang="en-US" sz="2000" dirty="0" err="1" smtClean="0">
                <a:solidFill>
                  <a:schemeClr val="accent4">
                    <a:lumMod val="75000"/>
                  </a:schemeClr>
                </a:solidFill>
                <a:cs typeface="Times New Roman" panose="02020603050405020304" pitchFamily="18" charset="0"/>
              </a:rPr>
              <a:t>số</a:t>
            </a:r>
            <a:endParaRPr lang="en-US" sz="2000" dirty="0">
              <a:solidFill>
                <a:schemeClr val="accent4">
                  <a:lumMod val="75000"/>
                </a:schemeClr>
              </a:solidFill>
              <a:cs typeface="Times New Roman" panose="02020603050405020304" pitchFamily="18" charset="0"/>
            </a:endParaRPr>
          </a:p>
        </p:txBody>
      </p:sp>
    </p:spTree>
    <p:extLst>
      <p:ext uri="{BB962C8B-B14F-4D97-AF65-F5344CB8AC3E}">
        <p14:creationId xmlns:p14="http://schemas.microsoft.com/office/powerpoint/2010/main" xmlns="" val="1191587391"/>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180110" y="24313"/>
            <a:ext cx="12192000" cy="792605"/>
          </a:xfrm>
          <a:prstGeom prst="rect">
            <a:avLst/>
          </a:prstGeom>
        </p:spPr>
        <p:txBody>
          <a:bodyPr/>
          <a:lstStyle/>
          <a:p>
            <a:r>
              <a:rPr lang="en-US" sz="3600" b="1" dirty="0">
                <a:solidFill>
                  <a:schemeClr val="accent3">
                    <a:lumMod val="75000"/>
                  </a:schemeClr>
                </a:solidFill>
                <a:cs typeface="Times New Roman" panose="02020603050405020304" pitchFamily="18" charset="0"/>
              </a:rPr>
              <a:t>8</a:t>
            </a:r>
            <a:r>
              <a:rPr lang="en-US" sz="3600" b="1" dirty="0" smtClean="0">
                <a:solidFill>
                  <a:schemeClr val="accent3">
                    <a:lumMod val="75000"/>
                  </a:schemeClr>
                </a:solidFill>
                <a:cs typeface="Times New Roman" panose="02020603050405020304" pitchFamily="18" charset="0"/>
              </a:rPr>
              <a:t>. CÁC NHIỆM VỤ TRỌNG TÂM</a:t>
            </a:r>
            <a:endParaRPr lang="en-US" sz="3600" b="1" dirty="0">
              <a:solidFill>
                <a:schemeClr val="accent3">
                  <a:lumMod val="75000"/>
                </a:schemeClr>
              </a:solidFill>
              <a:cs typeface="Times New Roman" panose="02020603050405020304" pitchFamily="18" charset="0"/>
            </a:endParaRPr>
          </a:p>
        </p:txBody>
      </p:sp>
      <p:grpSp>
        <p:nvGrpSpPr>
          <p:cNvPr id="3" name="Group 2"/>
          <p:cNvGrpSpPr/>
          <p:nvPr/>
        </p:nvGrpSpPr>
        <p:grpSpPr>
          <a:xfrm>
            <a:off x="404912" y="1783842"/>
            <a:ext cx="3144981" cy="2529064"/>
            <a:chOff x="180110" y="1170099"/>
            <a:chExt cx="4544290" cy="4260883"/>
          </a:xfrm>
        </p:grpSpPr>
        <p:sp>
          <p:nvSpPr>
            <p:cNvPr id="35" name="Rectangle: Rounded Corners 34">
              <a:extLst>
                <a:ext uri="{FF2B5EF4-FFF2-40B4-BE49-F238E27FC236}">
                  <a16:creationId xmlns="" xmlns:a16="http://schemas.microsoft.com/office/drawing/2014/main" id="{D917F4B5-22AF-4C44-BD0B-54356F64B742}"/>
                </a:ext>
              </a:extLst>
            </p:cNvPr>
            <p:cNvSpPr/>
            <p:nvPr/>
          </p:nvSpPr>
          <p:spPr>
            <a:xfrm rot="14190664">
              <a:off x="1158969" y="2773632"/>
              <a:ext cx="458994" cy="2170296"/>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 xmlns:a16="http://schemas.microsoft.com/office/drawing/2014/main" id="{F5CB2717-6ED5-45FB-9317-20878003F687}"/>
                </a:ext>
              </a:extLst>
            </p:cNvPr>
            <p:cNvSpPr/>
            <p:nvPr/>
          </p:nvSpPr>
          <p:spPr>
            <a:xfrm rot="18091456">
              <a:off x="2763653" y="3549675"/>
              <a:ext cx="458995" cy="2170296"/>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 xmlns:a16="http://schemas.microsoft.com/office/drawing/2014/main" id="{96DB0671-E809-4F41-8814-C46ADFDA5A13}"/>
                </a:ext>
              </a:extLst>
            </p:cNvPr>
            <p:cNvSpPr/>
            <p:nvPr/>
          </p:nvSpPr>
          <p:spPr>
            <a:xfrm rot="19725368">
              <a:off x="2177159" y="1609496"/>
              <a:ext cx="424472" cy="234681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6">
              <a:extLst>
                <a:ext uri="{FF2B5EF4-FFF2-40B4-BE49-F238E27FC236}">
                  <a16:creationId xmlns="" xmlns:a16="http://schemas.microsoft.com/office/drawing/2014/main" id="{3B8A24D0-1CAB-4E06-AC58-D5EB3250D662}"/>
                </a:ext>
              </a:extLst>
            </p:cNvPr>
            <p:cNvGrpSpPr/>
            <p:nvPr/>
          </p:nvGrpSpPr>
          <p:grpSpPr>
            <a:xfrm>
              <a:off x="1777218" y="2908587"/>
              <a:ext cx="1408465" cy="1523017"/>
              <a:chOff x="1089413" y="2131797"/>
              <a:chExt cx="2968238" cy="2968238"/>
            </a:xfrm>
          </p:grpSpPr>
          <p:sp>
            <p:nvSpPr>
              <p:cNvPr id="16" name="Freeform: Shape 15">
                <a:extLst>
                  <a:ext uri="{FF2B5EF4-FFF2-40B4-BE49-F238E27FC236}">
                    <a16:creationId xmlns=""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5" name="Group 17">
              <a:extLst>
                <a:ext uri="{FF2B5EF4-FFF2-40B4-BE49-F238E27FC236}">
                  <a16:creationId xmlns="" xmlns:a16="http://schemas.microsoft.com/office/drawing/2014/main" id="{DE2D978E-AA94-4CB9-82FF-B9B37356B8B2}"/>
                </a:ext>
              </a:extLst>
            </p:cNvPr>
            <p:cNvGrpSpPr/>
            <p:nvPr/>
          </p:nvGrpSpPr>
          <p:grpSpPr>
            <a:xfrm>
              <a:off x="1777218" y="1170099"/>
              <a:ext cx="1359599" cy="1470177"/>
              <a:chOff x="1089413" y="2131797"/>
              <a:chExt cx="2968238" cy="2968238"/>
            </a:xfrm>
          </p:grpSpPr>
          <p:sp>
            <p:nvSpPr>
              <p:cNvPr id="19" name="Freeform: Shape 18">
                <a:extLst>
                  <a:ext uri="{FF2B5EF4-FFF2-40B4-BE49-F238E27FC236}">
                    <a16:creationId xmlns=""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6" name="Group 20">
              <a:extLst>
                <a:ext uri="{FF2B5EF4-FFF2-40B4-BE49-F238E27FC236}">
                  <a16:creationId xmlns="" xmlns:a16="http://schemas.microsoft.com/office/drawing/2014/main" id="{5AE8B2EC-ABB6-4E39-A97A-DB1C9BE18B3C}"/>
                </a:ext>
              </a:extLst>
            </p:cNvPr>
            <p:cNvGrpSpPr/>
            <p:nvPr/>
          </p:nvGrpSpPr>
          <p:grpSpPr>
            <a:xfrm>
              <a:off x="180110" y="3960805"/>
              <a:ext cx="1359599" cy="1470177"/>
              <a:chOff x="1089413" y="2131797"/>
              <a:chExt cx="2968238" cy="2968238"/>
            </a:xfrm>
          </p:grpSpPr>
          <p:sp>
            <p:nvSpPr>
              <p:cNvPr id="22" name="Freeform: Shape 21">
                <a:extLst>
                  <a:ext uri="{FF2B5EF4-FFF2-40B4-BE49-F238E27FC236}">
                    <a16:creationId xmlns=""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7" name="Group 23">
              <a:extLst>
                <a:ext uri="{FF2B5EF4-FFF2-40B4-BE49-F238E27FC236}">
                  <a16:creationId xmlns="" xmlns:a16="http://schemas.microsoft.com/office/drawing/2014/main" id="{0C9D69F0-C990-4D1C-BCCE-71F3A0BA7632}"/>
                </a:ext>
              </a:extLst>
            </p:cNvPr>
            <p:cNvGrpSpPr/>
            <p:nvPr/>
          </p:nvGrpSpPr>
          <p:grpSpPr>
            <a:xfrm>
              <a:off x="3364801" y="3960805"/>
              <a:ext cx="1359599" cy="1470177"/>
              <a:chOff x="1089413" y="2131797"/>
              <a:chExt cx="2968238" cy="2968238"/>
            </a:xfrm>
          </p:grpSpPr>
          <p:sp>
            <p:nvSpPr>
              <p:cNvPr id="25" name="Freeform: Shape 24">
                <a:extLst>
                  <a:ext uri="{FF2B5EF4-FFF2-40B4-BE49-F238E27FC236}">
                    <a16:creationId xmlns=""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sp>
        <p:nvSpPr>
          <p:cNvPr id="49" name="TextBox 48">
            <a:extLst>
              <a:ext uri="{FF2B5EF4-FFF2-40B4-BE49-F238E27FC236}">
                <a16:creationId xmlns="" xmlns:a16="http://schemas.microsoft.com/office/drawing/2014/main" id="{80AD41F8-D669-4BE0-B128-984F99FA696D}"/>
              </a:ext>
            </a:extLst>
          </p:cNvPr>
          <p:cNvSpPr txBox="1"/>
          <p:nvPr/>
        </p:nvSpPr>
        <p:spPr>
          <a:xfrm>
            <a:off x="3903915" y="1424762"/>
            <a:ext cx="7442511" cy="3600986"/>
          </a:xfrm>
          <a:prstGeom prst="rect">
            <a:avLst/>
          </a:prstGeom>
          <a:noFill/>
        </p:spPr>
        <p:txBody>
          <a:bodyPr wrap="square" rtlCol="0">
            <a:spAutoFit/>
          </a:bodyPr>
          <a:lstStyle/>
          <a:p>
            <a:pPr algn="just">
              <a:spcBef>
                <a:spcPts val="1200"/>
              </a:spcBef>
              <a:spcAft>
                <a:spcPts val="600"/>
              </a:spcAft>
            </a:pPr>
            <a:r>
              <a:rPr lang="vi-VN" altLang="ko-KR" sz="2400" dirty="0" smtClean="0">
                <a:solidFill>
                  <a:schemeClr val="accent3">
                    <a:lumMod val="75000"/>
                  </a:schemeClr>
                </a:solidFill>
                <a:latin typeface="+mj-lt"/>
                <a:cs typeface="Times New Roman" panose="02020603050405020304" pitchFamily="18" charset="0"/>
              </a:rPr>
              <a:t>1</a:t>
            </a:r>
            <a:r>
              <a:rPr lang="en-US" altLang="ko-KR" sz="2400" dirty="0" smtClean="0">
                <a:solidFill>
                  <a:schemeClr val="accent3">
                    <a:lumMod val="75000"/>
                  </a:schemeClr>
                </a:solidFill>
                <a:latin typeface="+mj-lt"/>
                <a:cs typeface="Times New Roman" panose="02020603050405020304" pitchFamily="18" charset="0"/>
              </a:rPr>
              <a:t>.</a:t>
            </a:r>
            <a:r>
              <a:rPr lang="vi-VN"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Xây</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dựng</a:t>
            </a:r>
            <a:r>
              <a:rPr lang="en-US" altLang="ko-KR" sz="2400" dirty="0" smtClean="0">
                <a:solidFill>
                  <a:schemeClr val="accent3">
                    <a:lumMod val="75000"/>
                  </a:schemeClr>
                </a:solidFill>
                <a:latin typeface="+mj-lt"/>
                <a:cs typeface="Times New Roman" panose="02020603050405020304" pitchFamily="18" charset="0"/>
              </a:rPr>
              <a:t> </a:t>
            </a:r>
            <a:r>
              <a:rPr lang="vi-VN" altLang="ko-KR" sz="2400" dirty="0" smtClean="0">
                <a:solidFill>
                  <a:schemeClr val="accent3">
                    <a:lumMod val="75000"/>
                  </a:schemeClr>
                </a:solidFill>
                <a:latin typeface="+mj-lt"/>
                <a:cs typeface="Times New Roman" panose="02020603050405020304" pitchFamily="18" charset="0"/>
              </a:rPr>
              <a:t>Cổng </a:t>
            </a:r>
            <a:r>
              <a:rPr lang="vi-VN" altLang="ko-KR" sz="2400" dirty="0">
                <a:solidFill>
                  <a:schemeClr val="accent3">
                    <a:lumMod val="75000"/>
                  </a:schemeClr>
                </a:solidFill>
                <a:latin typeface="+mj-lt"/>
                <a:cs typeface="Times New Roman" panose="02020603050405020304" pitchFamily="18" charset="0"/>
              </a:rPr>
              <a:t>dịch vụ công quốc </a:t>
            </a:r>
            <a:r>
              <a:rPr lang="vi-VN" altLang="ko-KR" sz="2400" dirty="0" smtClean="0">
                <a:solidFill>
                  <a:schemeClr val="accent3">
                    <a:lumMod val="75000"/>
                  </a:schemeClr>
                </a:solidFill>
                <a:latin typeface="+mj-lt"/>
                <a:cs typeface="Times New Roman" panose="02020603050405020304" pitchFamily="18" charset="0"/>
              </a:rPr>
              <a:t>gia</a:t>
            </a:r>
            <a:r>
              <a:rPr lang="en-US" altLang="ko-KR" sz="2400" dirty="0" smtClean="0">
                <a:solidFill>
                  <a:schemeClr val="accent3">
                    <a:lumMod val="75000"/>
                  </a:schemeClr>
                </a:solidFill>
                <a:latin typeface="+mj-lt"/>
                <a:cs typeface="Times New Roman" panose="02020603050405020304" pitchFamily="18" charset="0"/>
              </a:rPr>
              <a:t>;</a:t>
            </a:r>
            <a:endParaRPr lang="vi-VN" altLang="ko-KR" sz="2400" dirty="0">
              <a:solidFill>
                <a:schemeClr val="accent3">
                  <a:lumMod val="75000"/>
                </a:schemeClr>
              </a:solidFill>
              <a:latin typeface="+mj-lt"/>
              <a:cs typeface="Times New Roman" panose="02020603050405020304" pitchFamily="18" charset="0"/>
            </a:endParaRPr>
          </a:p>
          <a:p>
            <a:pPr algn="just">
              <a:spcBef>
                <a:spcPts val="1200"/>
              </a:spcBef>
              <a:spcAft>
                <a:spcPts val="600"/>
              </a:spcAft>
            </a:pPr>
            <a:r>
              <a:rPr lang="en-US" altLang="ko-KR" sz="2400" dirty="0" smtClean="0">
                <a:solidFill>
                  <a:schemeClr val="accent3">
                    <a:lumMod val="75000"/>
                  </a:schemeClr>
                </a:solidFill>
                <a:latin typeface="+mj-lt"/>
                <a:cs typeface="Times New Roman" panose="02020603050405020304" pitchFamily="18" charset="0"/>
              </a:rPr>
              <a:t>2. </a:t>
            </a:r>
            <a:r>
              <a:rPr lang="vi-VN" altLang="ko-KR" sz="2400" dirty="0" smtClean="0">
                <a:solidFill>
                  <a:schemeClr val="accent3">
                    <a:lumMod val="75000"/>
                  </a:schemeClr>
                </a:solidFill>
                <a:latin typeface="+mj-lt"/>
                <a:cs typeface="Times New Roman" panose="02020603050405020304" pitchFamily="18" charset="0"/>
              </a:rPr>
              <a:t>Cổng </a:t>
            </a:r>
            <a:r>
              <a:rPr lang="vi-VN" altLang="ko-KR" sz="2400" dirty="0">
                <a:solidFill>
                  <a:schemeClr val="accent3">
                    <a:lumMod val="75000"/>
                  </a:schemeClr>
                </a:solidFill>
                <a:latin typeface="+mj-lt"/>
                <a:cs typeface="Times New Roman" panose="02020603050405020304" pitchFamily="18" charset="0"/>
              </a:rPr>
              <a:t>dịch vụ </a:t>
            </a:r>
            <a:r>
              <a:rPr lang="vi-VN" altLang="ko-KR" sz="2400" dirty="0" smtClean="0">
                <a:solidFill>
                  <a:schemeClr val="accent3">
                    <a:lumMod val="75000"/>
                  </a:schemeClr>
                </a:solidFill>
                <a:latin typeface="+mj-lt"/>
                <a:cs typeface="Times New Roman" panose="02020603050405020304" pitchFamily="18" charset="0"/>
              </a:rPr>
              <a:t>công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và</a:t>
            </a:r>
            <a:r>
              <a:rPr lang="en-US" altLang="ko-KR" sz="2400" dirty="0" smtClean="0">
                <a:solidFill>
                  <a:schemeClr val="accent3">
                    <a:lumMod val="75000"/>
                  </a:schemeClr>
                </a:solidFill>
                <a:latin typeface="+mj-lt"/>
                <a:cs typeface="Times New Roman" panose="02020603050405020304" pitchFamily="18" charset="0"/>
              </a:rPr>
              <a:t> </a:t>
            </a:r>
            <a:r>
              <a:rPr lang="vi-VN" altLang="ko-KR" sz="2400" dirty="0" smtClean="0">
                <a:solidFill>
                  <a:schemeClr val="accent3">
                    <a:lumMod val="75000"/>
                  </a:schemeClr>
                </a:solidFill>
                <a:latin typeface="+mj-lt"/>
                <a:cs typeface="Times New Roman" panose="02020603050405020304" pitchFamily="18" charset="0"/>
              </a:rPr>
              <a:t>hệ </a:t>
            </a:r>
            <a:r>
              <a:rPr lang="vi-VN" altLang="ko-KR" sz="2400" dirty="0">
                <a:solidFill>
                  <a:schemeClr val="accent3">
                    <a:lumMod val="75000"/>
                  </a:schemeClr>
                </a:solidFill>
                <a:latin typeface="+mj-lt"/>
                <a:cs typeface="Times New Roman" panose="02020603050405020304" pitchFamily="18" charset="0"/>
              </a:rPr>
              <a:t>thống một cửa điện tử tập trung </a:t>
            </a:r>
            <a:r>
              <a:rPr lang="vi-VN" altLang="ko-KR" sz="2400" dirty="0" smtClean="0">
                <a:solidFill>
                  <a:schemeClr val="accent3">
                    <a:lumMod val="75000"/>
                  </a:schemeClr>
                </a:solidFill>
                <a:latin typeface="+mj-lt"/>
                <a:cs typeface="Times New Roman" panose="02020603050405020304" pitchFamily="18" charset="0"/>
              </a:rPr>
              <a:t>các </a:t>
            </a:r>
            <a:r>
              <a:rPr lang="vi-VN" altLang="ko-KR" sz="2400" dirty="0">
                <a:solidFill>
                  <a:schemeClr val="accent3">
                    <a:lumMod val="75000"/>
                  </a:schemeClr>
                </a:solidFill>
                <a:latin typeface="+mj-lt"/>
                <a:cs typeface="Times New Roman" panose="02020603050405020304" pitchFamily="18" charset="0"/>
              </a:rPr>
              <a:t>Bộ, ngành, </a:t>
            </a:r>
            <a:r>
              <a:rPr lang="en-US" altLang="ko-KR" sz="2400" dirty="0" err="1" smtClean="0">
                <a:solidFill>
                  <a:schemeClr val="accent3">
                    <a:lumMod val="75000"/>
                  </a:schemeClr>
                </a:solidFill>
                <a:latin typeface="+mj-lt"/>
                <a:cs typeface="Times New Roman" panose="02020603050405020304" pitchFamily="18" charset="0"/>
              </a:rPr>
              <a:t>địa</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phương</a:t>
            </a:r>
            <a:r>
              <a:rPr lang="en-US" altLang="ko-KR" sz="2400" dirty="0">
                <a:solidFill>
                  <a:schemeClr val="accent3">
                    <a:lumMod val="75000"/>
                  </a:schemeClr>
                </a:solidFill>
                <a:latin typeface="+mj-lt"/>
                <a:cs typeface="Times New Roman" panose="02020603050405020304" pitchFamily="18" charset="0"/>
              </a:rPr>
              <a:t>;</a:t>
            </a:r>
          </a:p>
          <a:p>
            <a:pPr algn="just">
              <a:spcBef>
                <a:spcPts val="1200"/>
              </a:spcBef>
              <a:spcAft>
                <a:spcPts val="600"/>
              </a:spcAft>
            </a:pPr>
            <a:r>
              <a:rPr lang="en-US" altLang="ko-KR" sz="2400" dirty="0" smtClean="0">
                <a:solidFill>
                  <a:schemeClr val="accent3">
                    <a:lumMod val="75000"/>
                  </a:schemeClr>
                </a:solidFill>
                <a:latin typeface="+mj-lt"/>
                <a:cs typeface="Times New Roman" panose="02020603050405020304" pitchFamily="18" charset="0"/>
              </a:rPr>
              <a:t>3.</a:t>
            </a:r>
            <a:r>
              <a:rPr lang="vi-VN" altLang="ko-KR" sz="2400" dirty="0" smtClean="0">
                <a:solidFill>
                  <a:schemeClr val="accent3">
                    <a:lumMod val="75000"/>
                  </a:schemeClr>
                </a:solidFill>
                <a:latin typeface="+mj-lt"/>
                <a:cs typeface="Times New Roman" panose="02020603050405020304" pitchFamily="18" charset="0"/>
              </a:rPr>
              <a:t> </a:t>
            </a:r>
            <a:r>
              <a:rPr lang="en-US" altLang="ko-KR" sz="2400" dirty="0" smtClean="0">
                <a:solidFill>
                  <a:schemeClr val="accent3">
                    <a:lumMod val="75000"/>
                  </a:schemeClr>
                </a:solidFill>
                <a:latin typeface="+mj-lt"/>
                <a:cs typeface="Times New Roman" panose="02020603050405020304" pitchFamily="18" charset="0"/>
              </a:rPr>
              <a:t>C</a:t>
            </a:r>
            <a:r>
              <a:rPr lang="vi-VN" altLang="ko-KR" sz="2400" dirty="0" smtClean="0">
                <a:solidFill>
                  <a:schemeClr val="accent3">
                    <a:lumMod val="75000"/>
                  </a:schemeClr>
                </a:solidFill>
                <a:latin typeface="+mj-lt"/>
                <a:cs typeface="Times New Roman" panose="02020603050405020304" pitchFamily="18" charset="0"/>
              </a:rPr>
              <a:t>ác </a:t>
            </a:r>
            <a:r>
              <a:rPr lang="vi-VN" altLang="ko-KR" sz="2400" dirty="0">
                <a:solidFill>
                  <a:schemeClr val="accent3">
                    <a:lumMod val="75000"/>
                  </a:schemeClr>
                </a:solidFill>
                <a:latin typeface="+mj-lt"/>
                <a:cs typeface="Times New Roman" panose="02020603050405020304" pitchFamily="18" charset="0"/>
              </a:rPr>
              <a:t>hệ thống thông tin nội bộ (back-end</a:t>
            </a:r>
            <a:r>
              <a:rPr lang="vi-VN" altLang="ko-KR" sz="2400" dirty="0" smtClean="0">
                <a:solidFill>
                  <a:schemeClr val="accent3">
                    <a:lumMod val="75000"/>
                  </a:schemeClr>
                </a:solidFill>
                <a:latin typeface="+mj-lt"/>
                <a:cs typeface="Times New Roman" panose="02020603050405020304" pitchFamily="18" charset="0"/>
              </a:rPr>
              <a:t>)</a:t>
            </a:r>
            <a:r>
              <a:rPr lang="en-US" altLang="ko-KR" sz="2400" dirty="0" smtClean="0">
                <a:solidFill>
                  <a:schemeClr val="accent3">
                    <a:lumMod val="75000"/>
                  </a:schemeClr>
                </a:solidFill>
                <a:latin typeface="+mj-lt"/>
                <a:cs typeface="Times New Roman" panose="02020603050405020304" pitchFamily="18" charset="0"/>
              </a:rPr>
              <a:t>,</a:t>
            </a:r>
            <a:r>
              <a:rPr lang="vi-VN" altLang="ko-KR" sz="2400" dirty="0" smtClean="0">
                <a:solidFill>
                  <a:schemeClr val="accent3">
                    <a:lumMod val="75000"/>
                  </a:schemeClr>
                </a:solidFill>
                <a:latin typeface="+mj-lt"/>
                <a:cs typeface="Times New Roman" panose="02020603050405020304" pitchFamily="18" charset="0"/>
              </a:rPr>
              <a:t> liên </a:t>
            </a:r>
            <a:r>
              <a:rPr lang="vi-VN" altLang="ko-KR" sz="2400" dirty="0">
                <a:solidFill>
                  <a:schemeClr val="accent3">
                    <a:lumMod val="75000"/>
                  </a:schemeClr>
                </a:solidFill>
                <a:latin typeface="+mj-lt"/>
                <a:cs typeface="Times New Roman" panose="02020603050405020304" pitchFamily="18" charset="0"/>
              </a:rPr>
              <a:t>kết, chia </a:t>
            </a:r>
            <a:r>
              <a:rPr lang="vi-VN" altLang="ko-KR" sz="2400" dirty="0" smtClean="0">
                <a:solidFill>
                  <a:schemeClr val="accent3">
                    <a:lumMod val="75000"/>
                  </a:schemeClr>
                </a:solidFill>
                <a:latin typeface="+mj-lt"/>
                <a:cs typeface="Times New Roman" panose="02020603050405020304" pitchFamily="18" charset="0"/>
              </a:rPr>
              <a:t>sẻ</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kết</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nối</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vào</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Cổng</a:t>
            </a:r>
            <a:r>
              <a:rPr lang="en-US" altLang="ko-KR" sz="2400" dirty="0" smtClean="0">
                <a:solidFill>
                  <a:schemeClr val="accent3">
                    <a:lumMod val="75000"/>
                  </a:schemeClr>
                </a:solidFill>
                <a:latin typeface="+mj-lt"/>
                <a:cs typeface="Times New Roman" panose="02020603050405020304" pitchFamily="18" charset="0"/>
              </a:rPr>
              <a:t> DVC;</a:t>
            </a:r>
          </a:p>
          <a:p>
            <a:pPr algn="just">
              <a:spcBef>
                <a:spcPts val="1200"/>
              </a:spcBef>
              <a:spcAft>
                <a:spcPts val="600"/>
              </a:spcAft>
            </a:pPr>
            <a:r>
              <a:rPr lang="en-US" altLang="ko-KR" sz="2400" dirty="0" smtClean="0">
                <a:solidFill>
                  <a:schemeClr val="accent3">
                    <a:lumMod val="75000"/>
                  </a:schemeClr>
                </a:solidFill>
                <a:latin typeface="+mj-lt"/>
                <a:cs typeface="Times New Roman" panose="02020603050405020304" pitchFamily="18" charset="0"/>
              </a:rPr>
              <a:t>4.</a:t>
            </a:r>
            <a:r>
              <a:rPr lang="vi-VN" altLang="ko-KR" sz="2400" dirty="0" smtClean="0">
                <a:solidFill>
                  <a:schemeClr val="accent3">
                    <a:lumMod val="75000"/>
                  </a:schemeClr>
                </a:solidFill>
                <a:latin typeface="+mj-lt"/>
                <a:cs typeface="Times New Roman" panose="02020603050405020304" pitchFamily="18" charset="0"/>
              </a:rPr>
              <a:t> </a:t>
            </a:r>
            <a:r>
              <a:rPr lang="vi-VN" altLang="ko-KR" sz="2400" dirty="0">
                <a:solidFill>
                  <a:schemeClr val="accent3">
                    <a:lumMod val="75000"/>
                  </a:schemeClr>
                </a:solidFill>
                <a:latin typeface="+mj-lt"/>
                <a:cs typeface="Times New Roman" panose="02020603050405020304" pitchFamily="18" charset="0"/>
              </a:rPr>
              <a:t>Cấu trúc thống nhất về dữ liệu và dịch </a:t>
            </a:r>
            <a:r>
              <a:rPr lang="vi-VN" altLang="ko-KR" sz="2400" dirty="0" smtClean="0">
                <a:solidFill>
                  <a:schemeClr val="accent3">
                    <a:lumMod val="75000"/>
                  </a:schemeClr>
                </a:solidFill>
                <a:latin typeface="+mj-lt"/>
                <a:cs typeface="Times New Roman" panose="02020603050405020304" pitchFamily="18" charset="0"/>
              </a:rPr>
              <a:t>vụ</a:t>
            </a:r>
            <a:r>
              <a:rPr lang="en-US" altLang="ko-KR" sz="2400" dirty="0">
                <a:solidFill>
                  <a:schemeClr val="accent3">
                    <a:lumMod val="75000"/>
                  </a:schemeClr>
                </a:solidFill>
                <a:latin typeface="+mj-lt"/>
                <a:cs typeface="Times New Roman" panose="02020603050405020304" pitchFamily="18" charset="0"/>
              </a:rPr>
              <a:t>;</a:t>
            </a:r>
            <a:endParaRPr lang="en-US" altLang="ko-KR" sz="2400" dirty="0" smtClean="0">
              <a:solidFill>
                <a:schemeClr val="accent3">
                  <a:lumMod val="75000"/>
                </a:schemeClr>
              </a:solidFill>
              <a:latin typeface="+mj-lt"/>
              <a:cs typeface="Times New Roman" panose="02020603050405020304" pitchFamily="18" charset="0"/>
            </a:endParaRPr>
          </a:p>
          <a:p>
            <a:pPr algn="just">
              <a:spcBef>
                <a:spcPts val="1200"/>
              </a:spcBef>
              <a:spcAft>
                <a:spcPts val="600"/>
              </a:spcAft>
            </a:pPr>
            <a:r>
              <a:rPr lang="en-US" altLang="ko-KR" sz="2400" dirty="0" smtClean="0">
                <a:solidFill>
                  <a:schemeClr val="accent3">
                    <a:lumMod val="75000"/>
                  </a:schemeClr>
                </a:solidFill>
                <a:latin typeface="+mj-lt"/>
                <a:cs typeface="Times New Roman" panose="02020603050405020304" pitchFamily="18" charset="0"/>
              </a:rPr>
              <a:t>5. </a:t>
            </a:r>
            <a:r>
              <a:rPr lang="en-US" altLang="ko-KR" sz="2400" dirty="0" err="1" smtClean="0">
                <a:solidFill>
                  <a:schemeClr val="accent3">
                    <a:lumMod val="75000"/>
                  </a:schemeClr>
                </a:solidFill>
                <a:latin typeface="+mj-lt"/>
                <a:cs typeface="Times New Roman" panose="02020603050405020304" pitchFamily="18" charset="0"/>
              </a:rPr>
              <a:t>Thiết</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kế</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lại</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quy</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trình</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để</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cung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cấp</a:t>
            </a:r>
            <a:r>
              <a:rPr lang="en-US" altLang="ko-KR" sz="2400" dirty="0" smtClean="0">
                <a:solidFill>
                  <a:schemeClr val="accent3">
                    <a:lumMod val="75000"/>
                  </a:schemeClr>
                </a:solidFill>
                <a:latin typeface="+mj-lt"/>
                <a:cs typeface="Times New Roman" panose="02020603050405020304" pitchFamily="18" charset="0"/>
              </a:rPr>
              <a:t> DVC </a:t>
            </a:r>
            <a:r>
              <a:rPr lang="en-US" altLang="ko-KR" sz="2400" dirty="0" err="1" smtClean="0">
                <a:solidFill>
                  <a:schemeClr val="accent3">
                    <a:lumMod val="75000"/>
                  </a:schemeClr>
                </a:solidFill>
                <a:latin typeface="+mj-lt"/>
                <a:cs typeface="Times New Roman" panose="02020603050405020304" pitchFamily="18" charset="0"/>
              </a:rPr>
              <a:t>trực</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tuyến</a:t>
            </a:r>
            <a:r>
              <a:rPr lang="en-US" altLang="ko-KR" sz="2400" dirty="0" smtClean="0">
                <a:solidFill>
                  <a:schemeClr val="accent3">
                    <a:lumMod val="75000"/>
                  </a:schemeClr>
                </a:solidFill>
                <a:latin typeface="+mj-lt"/>
                <a:cs typeface="Times New Roman" panose="02020603050405020304" pitchFamily="18" charset="0"/>
              </a:rPr>
              <a:t>.</a:t>
            </a:r>
          </a:p>
        </p:txBody>
      </p:sp>
    </p:spTree>
    <p:extLst>
      <p:ext uri="{BB962C8B-B14F-4D97-AF65-F5344CB8AC3E}">
        <p14:creationId xmlns:p14="http://schemas.microsoft.com/office/powerpoint/2010/main" xmlns="" val="2336992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1165" y="36729"/>
            <a:ext cx="12192000" cy="792605"/>
          </a:xfrm>
          <a:prstGeom prst="rect">
            <a:avLst/>
          </a:prstGeom>
        </p:spPr>
        <p:txBody>
          <a:bodyPr/>
          <a:lstStyle/>
          <a:p>
            <a:r>
              <a:rPr lang="en-US" sz="3600" b="1" dirty="0">
                <a:solidFill>
                  <a:schemeClr val="accent3">
                    <a:lumMod val="75000"/>
                  </a:schemeClr>
                </a:solidFill>
                <a:cs typeface="Times New Roman" panose="02020603050405020304" pitchFamily="18" charset="0"/>
              </a:rPr>
              <a:t>8</a:t>
            </a:r>
            <a:r>
              <a:rPr lang="en-US" sz="3600" b="1" dirty="0" smtClean="0">
                <a:solidFill>
                  <a:schemeClr val="accent3">
                    <a:lumMod val="75000"/>
                  </a:schemeClr>
                </a:solidFill>
                <a:cs typeface="Times New Roman" panose="02020603050405020304" pitchFamily="18" charset="0"/>
              </a:rPr>
              <a:t>. CÁC NHIỆM VỤ TRỌNG TÂM (</a:t>
            </a:r>
            <a:r>
              <a:rPr lang="en-US" sz="3600" b="1" dirty="0" err="1" smtClean="0">
                <a:solidFill>
                  <a:schemeClr val="accent3">
                    <a:lumMod val="75000"/>
                  </a:schemeClr>
                </a:solidFill>
                <a:cs typeface="Times New Roman" panose="02020603050405020304" pitchFamily="18" charset="0"/>
              </a:rPr>
              <a:t>tiếp</a:t>
            </a:r>
            <a:r>
              <a:rPr lang="en-US" sz="3600" b="1" dirty="0" smtClean="0">
                <a:solidFill>
                  <a:schemeClr val="accent3">
                    <a:lumMod val="75000"/>
                  </a:schemeClr>
                </a:solidFill>
                <a:cs typeface="Times New Roman" panose="02020603050405020304" pitchFamily="18" charset="0"/>
              </a:rPr>
              <a:t>)</a:t>
            </a:r>
            <a:endParaRPr lang="en-US" sz="3600" b="1" dirty="0">
              <a:solidFill>
                <a:schemeClr val="accent3">
                  <a:lumMod val="75000"/>
                </a:schemeClr>
              </a:solidFill>
              <a:cs typeface="Times New Roman" panose="02020603050405020304" pitchFamily="18" charset="0"/>
            </a:endParaRPr>
          </a:p>
        </p:txBody>
      </p:sp>
      <p:grpSp>
        <p:nvGrpSpPr>
          <p:cNvPr id="3" name="Group 2"/>
          <p:cNvGrpSpPr/>
          <p:nvPr/>
        </p:nvGrpSpPr>
        <p:grpSpPr>
          <a:xfrm>
            <a:off x="437869" y="1715902"/>
            <a:ext cx="3302860" cy="2584428"/>
            <a:chOff x="119213" y="1862881"/>
            <a:chExt cx="4482861" cy="4088876"/>
          </a:xfrm>
        </p:grpSpPr>
        <p:sp>
          <p:nvSpPr>
            <p:cNvPr id="35" name="Rectangle: Rounded Corners 34">
              <a:extLst>
                <a:ext uri="{FF2B5EF4-FFF2-40B4-BE49-F238E27FC236}">
                  <a16:creationId xmlns="" xmlns:a16="http://schemas.microsoft.com/office/drawing/2014/main" id="{D917F4B5-22AF-4C44-BD0B-54356F64B742}"/>
                </a:ext>
              </a:extLst>
            </p:cNvPr>
            <p:cNvSpPr/>
            <p:nvPr/>
          </p:nvSpPr>
          <p:spPr>
            <a:xfrm rot="14190664">
              <a:off x="1100255"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 xmlns:a16="http://schemas.microsoft.com/office/drawing/2014/main" id="{F5CB2717-6ED5-45FB-9317-20878003F687}"/>
                </a:ext>
              </a:extLst>
            </p:cNvPr>
            <p:cNvSpPr/>
            <p:nvPr/>
          </p:nvSpPr>
          <p:spPr>
            <a:xfrm rot="18091456">
              <a:off x="2672443" y="41107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 xmlns:a16="http://schemas.microsoft.com/office/drawing/2014/main" id="{96DB0671-E809-4F41-8814-C46ADFDA5A13}"/>
                </a:ext>
              </a:extLst>
            </p:cNvPr>
            <p:cNvSpPr/>
            <p:nvPr/>
          </p:nvSpPr>
          <p:spPr>
            <a:xfrm rot="19725368">
              <a:off x="2195613" y="2392880"/>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6">
              <a:extLst>
                <a:ext uri="{FF2B5EF4-FFF2-40B4-BE49-F238E27FC236}">
                  <a16:creationId xmlns="" xmlns:a16="http://schemas.microsoft.com/office/drawing/2014/main" id="{3B8A24D0-1CAB-4E06-AC58-D5EB3250D662}"/>
                </a:ext>
              </a:extLst>
            </p:cNvPr>
            <p:cNvGrpSpPr/>
            <p:nvPr/>
          </p:nvGrpSpPr>
          <p:grpSpPr>
            <a:xfrm>
              <a:off x="1716321" y="3607844"/>
              <a:ext cx="1344828" cy="1344828"/>
              <a:chOff x="1089413" y="2131797"/>
              <a:chExt cx="2968238" cy="2968238"/>
            </a:xfrm>
          </p:grpSpPr>
          <p:sp>
            <p:nvSpPr>
              <p:cNvPr id="16" name="Freeform: Shape 15">
                <a:extLst>
                  <a:ext uri="{FF2B5EF4-FFF2-40B4-BE49-F238E27FC236}">
                    <a16:creationId xmlns=""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5" name="Group 17">
              <a:extLst>
                <a:ext uri="{FF2B5EF4-FFF2-40B4-BE49-F238E27FC236}">
                  <a16:creationId xmlns="" xmlns:a16="http://schemas.microsoft.com/office/drawing/2014/main" id="{DE2D978E-AA94-4CB9-82FF-B9B37356B8B2}"/>
                </a:ext>
              </a:extLst>
            </p:cNvPr>
            <p:cNvGrpSpPr/>
            <p:nvPr/>
          </p:nvGrpSpPr>
          <p:grpSpPr>
            <a:xfrm>
              <a:off x="1716321" y="1862881"/>
              <a:ext cx="1298170" cy="1298170"/>
              <a:chOff x="1089413" y="2131797"/>
              <a:chExt cx="2968238" cy="2968238"/>
            </a:xfrm>
          </p:grpSpPr>
          <p:sp>
            <p:nvSpPr>
              <p:cNvPr id="19" name="Freeform: Shape 18">
                <a:extLst>
                  <a:ext uri="{FF2B5EF4-FFF2-40B4-BE49-F238E27FC236}">
                    <a16:creationId xmlns=""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6" name="Group 20">
              <a:extLst>
                <a:ext uri="{FF2B5EF4-FFF2-40B4-BE49-F238E27FC236}">
                  <a16:creationId xmlns="" xmlns:a16="http://schemas.microsoft.com/office/drawing/2014/main" id="{5AE8B2EC-ABB6-4E39-A97A-DB1C9BE18B3C}"/>
                </a:ext>
              </a:extLst>
            </p:cNvPr>
            <p:cNvGrpSpPr/>
            <p:nvPr/>
          </p:nvGrpSpPr>
          <p:grpSpPr>
            <a:xfrm>
              <a:off x="119213" y="4653587"/>
              <a:ext cx="1298170" cy="1298170"/>
              <a:chOff x="1089413" y="2131797"/>
              <a:chExt cx="2968238" cy="2968238"/>
            </a:xfrm>
          </p:grpSpPr>
          <p:sp>
            <p:nvSpPr>
              <p:cNvPr id="22" name="Freeform: Shape 21">
                <a:extLst>
                  <a:ext uri="{FF2B5EF4-FFF2-40B4-BE49-F238E27FC236}">
                    <a16:creationId xmlns=""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7" name="Group 23">
              <a:extLst>
                <a:ext uri="{FF2B5EF4-FFF2-40B4-BE49-F238E27FC236}">
                  <a16:creationId xmlns="" xmlns:a16="http://schemas.microsoft.com/office/drawing/2014/main" id="{0C9D69F0-C990-4D1C-BCCE-71F3A0BA7632}"/>
                </a:ext>
              </a:extLst>
            </p:cNvPr>
            <p:cNvGrpSpPr/>
            <p:nvPr/>
          </p:nvGrpSpPr>
          <p:grpSpPr>
            <a:xfrm>
              <a:off x="3303904" y="4653587"/>
              <a:ext cx="1298170" cy="1298170"/>
              <a:chOff x="1089413" y="2131797"/>
              <a:chExt cx="2968238" cy="2968238"/>
            </a:xfrm>
          </p:grpSpPr>
          <p:sp>
            <p:nvSpPr>
              <p:cNvPr id="25" name="Freeform: Shape 24">
                <a:extLst>
                  <a:ext uri="{FF2B5EF4-FFF2-40B4-BE49-F238E27FC236}">
                    <a16:creationId xmlns=""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sp>
        <p:nvSpPr>
          <p:cNvPr id="49" name="TextBox 48">
            <a:extLst>
              <a:ext uri="{FF2B5EF4-FFF2-40B4-BE49-F238E27FC236}">
                <a16:creationId xmlns="" xmlns:a16="http://schemas.microsoft.com/office/drawing/2014/main" id="{80AD41F8-D669-4BE0-B128-984F99FA696D}"/>
              </a:ext>
            </a:extLst>
          </p:cNvPr>
          <p:cNvSpPr txBox="1"/>
          <p:nvPr/>
        </p:nvSpPr>
        <p:spPr>
          <a:xfrm>
            <a:off x="3914237" y="1259102"/>
            <a:ext cx="7709859" cy="3831818"/>
          </a:xfrm>
          <a:prstGeom prst="rect">
            <a:avLst/>
          </a:prstGeom>
          <a:noFill/>
        </p:spPr>
        <p:txBody>
          <a:bodyPr wrap="square" rtlCol="0">
            <a:spAutoFit/>
          </a:bodyPr>
          <a:lstStyle/>
          <a:p>
            <a:pPr algn="just">
              <a:spcBef>
                <a:spcPts val="1200"/>
              </a:spcBef>
              <a:spcAft>
                <a:spcPts val="600"/>
              </a:spcAft>
            </a:pPr>
            <a:r>
              <a:rPr lang="en-US" altLang="ko-KR" sz="2400" dirty="0" smtClean="0">
                <a:solidFill>
                  <a:schemeClr val="accent3">
                    <a:lumMod val="75000"/>
                  </a:schemeClr>
                </a:solidFill>
                <a:latin typeface="+mj-lt"/>
                <a:cs typeface="Times New Roman" panose="02020603050405020304" pitchFamily="18" charset="0"/>
              </a:rPr>
              <a:t>6. </a:t>
            </a:r>
            <a:r>
              <a:rPr lang="en-US" altLang="ko-KR" sz="2400" dirty="0" err="1" smtClean="0">
                <a:solidFill>
                  <a:schemeClr val="accent3">
                    <a:lumMod val="75000"/>
                  </a:schemeClr>
                </a:solidFill>
                <a:latin typeface="+mj-lt"/>
                <a:cs typeface="Times New Roman" panose="02020603050405020304" pitchFamily="18" charset="0"/>
              </a:rPr>
              <a:t>Công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bố</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lộ</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trình</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cung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cấp</a:t>
            </a:r>
            <a:r>
              <a:rPr lang="en-US" altLang="ko-KR" sz="2400" dirty="0" smtClean="0">
                <a:solidFill>
                  <a:schemeClr val="accent3">
                    <a:lumMod val="75000"/>
                  </a:schemeClr>
                </a:solidFill>
                <a:latin typeface="+mj-lt"/>
                <a:cs typeface="Times New Roman" panose="02020603050405020304" pitchFamily="18" charset="0"/>
              </a:rPr>
              <a:t> DVC </a:t>
            </a:r>
            <a:r>
              <a:rPr lang="en-US" altLang="ko-KR" sz="2400" dirty="0" err="1" smtClean="0">
                <a:solidFill>
                  <a:schemeClr val="accent3">
                    <a:lumMod val="75000"/>
                  </a:schemeClr>
                </a:solidFill>
                <a:latin typeface="+mj-lt"/>
                <a:cs typeface="Times New Roman" panose="02020603050405020304" pitchFamily="18" charset="0"/>
              </a:rPr>
              <a:t>trực</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tuyến</a:t>
            </a:r>
            <a:r>
              <a:rPr lang="en-US" altLang="ko-KR" sz="2400" dirty="0" smtClean="0">
                <a:solidFill>
                  <a:schemeClr val="accent3">
                    <a:lumMod val="75000"/>
                  </a:schemeClr>
                </a:solidFill>
                <a:latin typeface="+mj-lt"/>
                <a:cs typeface="Times New Roman" panose="02020603050405020304" pitchFamily="18" charset="0"/>
              </a:rPr>
              <a:t>;</a:t>
            </a:r>
          </a:p>
          <a:p>
            <a:pPr algn="just">
              <a:spcBef>
                <a:spcPts val="1200"/>
              </a:spcBef>
              <a:spcAft>
                <a:spcPts val="600"/>
              </a:spcAft>
            </a:pPr>
            <a:r>
              <a:rPr lang="en-US" altLang="ko-KR" sz="2400" dirty="0" smtClean="0">
                <a:solidFill>
                  <a:schemeClr val="accent3">
                    <a:lumMod val="75000"/>
                  </a:schemeClr>
                </a:solidFill>
                <a:latin typeface="+mj-lt"/>
                <a:cs typeface="Times New Roman" panose="02020603050405020304" pitchFamily="18" charset="0"/>
              </a:rPr>
              <a:t>7. Ban </a:t>
            </a:r>
            <a:r>
              <a:rPr lang="en-US" altLang="ko-KR" sz="2400" dirty="0" err="1" smtClean="0">
                <a:solidFill>
                  <a:schemeClr val="accent3">
                    <a:lumMod val="75000"/>
                  </a:schemeClr>
                </a:solidFill>
                <a:latin typeface="+mj-lt"/>
                <a:cs typeface="Times New Roman" panose="02020603050405020304" pitchFamily="18" charset="0"/>
              </a:rPr>
              <a:t>hành</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Khung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Kiến</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trúc</a:t>
            </a:r>
            <a:r>
              <a:rPr lang="en-US" altLang="ko-KR" sz="2400" dirty="0" smtClean="0">
                <a:solidFill>
                  <a:schemeClr val="accent3">
                    <a:lumMod val="75000"/>
                  </a:schemeClr>
                </a:solidFill>
                <a:latin typeface="+mj-lt"/>
                <a:cs typeface="Times New Roman" panose="02020603050405020304" pitchFamily="18" charset="0"/>
              </a:rPr>
              <a:t> CPĐT </a:t>
            </a:r>
            <a:r>
              <a:rPr lang="en-US" altLang="ko-KR" sz="2400" dirty="0" err="1" smtClean="0">
                <a:solidFill>
                  <a:schemeClr val="accent3">
                    <a:lumMod val="75000"/>
                  </a:schemeClr>
                </a:solidFill>
                <a:latin typeface="+mj-lt"/>
                <a:cs typeface="Times New Roman" panose="02020603050405020304" pitchFamily="18" charset="0"/>
              </a:rPr>
              <a:t>Việt</a:t>
            </a:r>
            <a:r>
              <a:rPr lang="en-US" altLang="ko-KR" sz="2400" dirty="0" smtClean="0">
                <a:solidFill>
                  <a:schemeClr val="accent3">
                    <a:lumMod val="75000"/>
                  </a:schemeClr>
                </a:solidFill>
                <a:latin typeface="+mj-lt"/>
                <a:cs typeface="Times New Roman" panose="02020603050405020304" pitchFamily="18" charset="0"/>
              </a:rPr>
              <a:t> Nam;</a:t>
            </a:r>
          </a:p>
          <a:p>
            <a:pPr algn="just">
              <a:spcBef>
                <a:spcPts val="1200"/>
              </a:spcBef>
              <a:spcAft>
                <a:spcPts val="600"/>
              </a:spcAft>
            </a:pPr>
            <a:r>
              <a:rPr lang="en-US" altLang="ko-KR" sz="2400" dirty="0" smtClean="0">
                <a:solidFill>
                  <a:schemeClr val="accent3">
                    <a:lumMod val="75000"/>
                  </a:schemeClr>
                </a:solidFill>
                <a:latin typeface="+mj-lt"/>
                <a:cs typeface="Times New Roman" panose="02020603050405020304" pitchFamily="18" charset="0"/>
              </a:rPr>
              <a:t>8. Ban </a:t>
            </a:r>
            <a:r>
              <a:rPr lang="en-US" altLang="ko-KR" sz="2400" dirty="0" err="1" smtClean="0">
                <a:solidFill>
                  <a:schemeClr val="accent3">
                    <a:lumMod val="75000"/>
                  </a:schemeClr>
                </a:solidFill>
                <a:latin typeface="+mj-lt"/>
                <a:cs typeface="Times New Roman" panose="02020603050405020304" pitchFamily="18" charset="0"/>
              </a:rPr>
              <a:t>hành</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chính</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sách</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ứng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dụng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điện</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toán</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đám</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mây</a:t>
            </a:r>
            <a:r>
              <a:rPr lang="en-US" altLang="ko-KR" sz="2400" dirty="0" smtClean="0">
                <a:solidFill>
                  <a:schemeClr val="accent3">
                    <a:lumMod val="75000"/>
                  </a:schemeClr>
                </a:solidFill>
                <a:latin typeface="+mj-lt"/>
                <a:cs typeface="Times New Roman" panose="02020603050405020304" pitchFamily="18" charset="0"/>
              </a:rPr>
              <a:t> (Cloud Computing);</a:t>
            </a:r>
          </a:p>
          <a:p>
            <a:pPr algn="just">
              <a:spcBef>
                <a:spcPts val="1200"/>
              </a:spcBef>
              <a:spcAft>
                <a:spcPts val="600"/>
              </a:spcAft>
            </a:pPr>
            <a:r>
              <a:rPr lang="en-US" altLang="ko-KR" sz="2400" dirty="0" smtClean="0">
                <a:solidFill>
                  <a:schemeClr val="accent3">
                    <a:lumMod val="75000"/>
                  </a:schemeClr>
                </a:solidFill>
                <a:latin typeface="+mj-lt"/>
                <a:cs typeface="Times New Roman" panose="02020603050405020304" pitchFamily="18" charset="0"/>
              </a:rPr>
              <a:t>9. </a:t>
            </a:r>
            <a:r>
              <a:rPr lang="en-US" altLang="ko-KR" sz="2400" dirty="0" err="1" smtClean="0">
                <a:solidFill>
                  <a:schemeClr val="accent3">
                    <a:lumMod val="75000"/>
                  </a:schemeClr>
                </a:solidFill>
                <a:latin typeface="+mj-lt"/>
                <a:cs typeface="Times New Roman" panose="02020603050405020304" pitchFamily="18" charset="0"/>
              </a:rPr>
              <a:t>Triển</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khai</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giải</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pháp</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Đăng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nhập</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một</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lần</a:t>
            </a:r>
            <a:r>
              <a:rPr lang="en-US" altLang="ko-KR" sz="2400" dirty="0" smtClean="0">
                <a:solidFill>
                  <a:schemeClr val="accent3">
                    <a:lumMod val="75000"/>
                  </a:schemeClr>
                </a:solidFill>
                <a:latin typeface="+mj-lt"/>
                <a:cs typeface="Times New Roman" panose="02020603050405020304" pitchFamily="18" charset="0"/>
              </a:rPr>
              <a:t> (SSO);</a:t>
            </a:r>
          </a:p>
          <a:p>
            <a:pPr algn="just">
              <a:spcBef>
                <a:spcPts val="1200"/>
              </a:spcBef>
              <a:spcAft>
                <a:spcPts val="600"/>
              </a:spcAft>
            </a:pPr>
            <a:r>
              <a:rPr lang="en-US" altLang="ko-KR" sz="2400" dirty="0" smtClean="0">
                <a:solidFill>
                  <a:schemeClr val="accent3">
                    <a:lumMod val="75000"/>
                  </a:schemeClr>
                </a:solidFill>
                <a:latin typeface="+mj-lt"/>
                <a:cs typeface="Times New Roman" panose="02020603050405020304" pitchFamily="18" charset="0"/>
              </a:rPr>
              <a:t>10. </a:t>
            </a:r>
            <a:r>
              <a:rPr lang="en-US" altLang="ko-KR" sz="2400" dirty="0" err="1" smtClean="0">
                <a:solidFill>
                  <a:schemeClr val="accent3">
                    <a:lumMod val="75000"/>
                  </a:schemeClr>
                </a:solidFill>
                <a:latin typeface="+mj-lt"/>
                <a:cs typeface="Times New Roman" panose="02020603050405020304" pitchFamily="18" charset="0"/>
              </a:rPr>
              <a:t>Triển</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khai</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giải</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pháp</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Định</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danh</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điện</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tử</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eID</a:t>
            </a:r>
            <a:r>
              <a:rPr lang="en-US" altLang="ko-KR" sz="2400" dirty="0" smtClean="0">
                <a:solidFill>
                  <a:schemeClr val="accent3">
                    <a:lumMod val="75000"/>
                  </a:schemeClr>
                </a:solidFill>
                <a:latin typeface="+mj-lt"/>
                <a:cs typeface="Times New Roman" panose="02020603050405020304" pitchFamily="18" charset="0"/>
              </a:rPr>
              <a:t>);</a:t>
            </a:r>
          </a:p>
          <a:p>
            <a:pPr algn="just">
              <a:spcBef>
                <a:spcPts val="1200"/>
              </a:spcBef>
              <a:spcAft>
                <a:spcPts val="600"/>
              </a:spcAft>
            </a:pPr>
            <a:r>
              <a:rPr lang="en-US" altLang="ko-KR" sz="2400" dirty="0" smtClean="0">
                <a:solidFill>
                  <a:schemeClr val="accent3">
                    <a:lumMod val="75000"/>
                  </a:schemeClr>
                </a:solidFill>
                <a:latin typeface="+mj-lt"/>
                <a:cs typeface="Times New Roman" panose="02020603050405020304" pitchFamily="18" charset="0"/>
              </a:rPr>
              <a:t>11. </a:t>
            </a:r>
            <a:r>
              <a:rPr lang="en-US" altLang="ko-KR" sz="2400" dirty="0" err="1" smtClean="0">
                <a:solidFill>
                  <a:schemeClr val="accent3">
                    <a:lumMod val="75000"/>
                  </a:schemeClr>
                </a:solidFill>
                <a:latin typeface="+mj-lt"/>
                <a:cs typeface="Times New Roman" panose="02020603050405020304" pitchFamily="18" charset="0"/>
              </a:rPr>
              <a:t>Quản</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trị</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dữ</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liệu</a:t>
            </a:r>
            <a:r>
              <a:rPr lang="en-US" altLang="ko-KR" sz="2400" dirty="0" smtClean="0">
                <a:solidFill>
                  <a:schemeClr val="accent3">
                    <a:lumMod val="75000"/>
                  </a:schemeClr>
                </a:solidFill>
                <a:latin typeface="+mj-lt"/>
                <a:cs typeface="Times New Roman" panose="02020603050405020304" pitchFamily="18" charset="0"/>
              </a:rPr>
              <a:t> (Data governance).</a:t>
            </a:r>
          </a:p>
        </p:txBody>
      </p:sp>
    </p:spTree>
    <p:extLst>
      <p:ext uri="{BB962C8B-B14F-4D97-AF65-F5344CB8AC3E}">
        <p14:creationId xmlns:p14="http://schemas.microsoft.com/office/powerpoint/2010/main" xmlns="" val="2367689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4D4C23-81FB-460B-A16B-715818231E42}"/>
              </a:ext>
            </a:extLst>
          </p:cNvPr>
          <p:cNvSpPr>
            <a:spLocks noGrp="1"/>
          </p:cNvSpPr>
          <p:nvPr>
            <p:ph type="body" sz="quarter" idx="10"/>
          </p:nvPr>
        </p:nvSpPr>
        <p:spPr>
          <a:xfrm>
            <a:off x="0" y="101191"/>
            <a:ext cx="12192000" cy="738664"/>
          </a:xfrm>
        </p:spPr>
        <p:txBody>
          <a:bodyPr/>
          <a:lstStyle/>
          <a:p>
            <a:r>
              <a:rPr lang="en-US" sz="2400" b="1" dirty="0" smtClean="0">
                <a:solidFill>
                  <a:schemeClr val="accent1">
                    <a:lumMod val="75000"/>
                  </a:schemeClr>
                </a:solidFill>
                <a:latin typeface="Arial" panose="020B0604020202020204" pitchFamily="34" charset="0"/>
              </a:rPr>
              <a:t>8.1. </a:t>
            </a:r>
            <a:r>
              <a:rPr lang="en-US" sz="2400" b="1" dirty="0" err="1" smtClean="0">
                <a:solidFill>
                  <a:schemeClr val="accent1">
                    <a:lumMod val="75000"/>
                  </a:schemeClr>
                </a:solidFill>
                <a:latin typeface="Arial" panose="020B0604020202020204" pitchFamily="34" charset="0"/>
              </a:rPr>
              <a:t>Nhấn</a:t>
            </a:r>
            <a:r>
              <a:rPr lang="en-US" sz="2400" b="1" dirty="0" smtClean="0">
                <a:solidFill>
                  <a:schemeClr val="accent1">
                    <a:lumMod val="75000"/>
                  </a:schemeClr>
                </a:solidFill>
                <a:latin typeface="Arial" panose="020B0604020202020204" pitchFamily="34" charset="0"/>
              </a:rPr>
              <a:t> </a:t>
            </a:r>
            <a:r>
              <a:rPr lang="en-US" sz="2400" b="1" dirty="0" err="1" smtClean="0">
                <a:solidFill>
                  <a:schemeClr val="accent1">
                    <a:lumMod val="75000"/>
                  </a:schemeClr>
                </a:solidFill>
                <a:latin typeface="Arial" panose="020B0604020202020204" pitchFamily="34" charset="0"/>
              </a:rPr>
              <a:t>mạnh</a:t>
            </a:r>
            <a:r>
              <a:rPr lang="en-US" sz="2400" b="1" dirty="0" smtClean="0">
                <a:solidFill>
                  <a:schemeClr val="accent1">
                    <a:lumMod val="75000"/>
                  </a:schemeClr>
                </a:solidFill>
                <a:latin typeface="Arial" panose="020B0604020202020204" pitchFamily="34" charset="0"/>
              </a:rPr>
              <a:t> 1: ƯU TIÊN CUNG </a:t>
            </a:r>
            <a:r>
              <a:rPr lang="en-US" sz="2400" b="1" dirty="0">
                <a:solidFill>
                  <a:schemeClr val="accent1">
                    <a:lumMod val="75000"/>
                  </a:schemeClr>
                </a:solidFill>
                <a:latin typeface="Arial" panose="020B0604020202020204" pitchFamily="34" charset="0"/>
              </a:rPr>
              <a:t>CẤP </a:t>
            </a:r>
            <a:r>
              <a:rPr lang="en-US" sz="2400" b="1" dirty="0" smtClean="0">
                <a:solidFill>
                  <a:schemeClr val="accent1">
                    <a:lumMod val="75000"/>
                  </a:schemeClr>
                </a:solidFill>
                <a:latin typeface="Arial" panose="020B0604020202020204" pitchFamily="34" charset="0"/>
              </a:rPr>
              <a:t>TRỰC TUYẾN CÁC DV THIẾT YẾU</a:t>
            </a:r>
            <a:endParaRPr lang="en-US" sz="2400" b="1" dirty="0">
              <a:solidFill>
                <a:schemeClr val="accent1">
                  <a:lumMod val="75000"/>
                </a:schemeClr>
              </a:solidFill>
              <a:latin typeface="Arial" panose="020B0604020202020204" pitchFamily="34" charset="0"/>
            </a:endParaRPr>
          </a:p>
        </p:txBody>
      </p:sp>
      <p:sp>
        <p:nvSpPr>
          <p:cNvPr id="3" name="Pentagon 1">
            <a:extLst>
              <a:ext uri="{FF2B5EF4-FFF2-40B4-BE49-F238E27FC236}">
                <a16:creationId xmlns="" xmlns:a16="http://schemas.microsoft.com/office/drawing/2014/main" id="{9C5BAAA4-75DF-47A7-9ACB-C0AD904AA8C7}"/>
              </a:ext>
            </a:extLst>
          </p:cNvPr>
          <p:cNvSpPr/>
          <p:nvPr/>
        </p:nvSpPr>
        <p:spPr>
          <a:xfrm rot="18900000">
            <a:off x="-388383" y="2162815"/>
            <a:ext cx="4189248" cy="1080000"/>
          </a:xfrm>
          <a:custGeom>
            <a:avLst/>
            <a:gdLst/>
            <a:ahLst/>
            <a:cxnLst/>
            <a:rect l="l" t="t" r="r" b="b"/>
            <a:pathLst>
              <a:path w="3836913" h="1080000">
                <a:moveTo>
                  <a:pt x="3836913" y="540000"/>
                </a:moveTo>
                <a:lnTo>
                  <a:pt x="3296913" y="1080000"/>
                </a:lnTo>
                <a:lnTo>
                  <a:pt x="2272010" y="1080000"/>
                </a:lnTo>
                <a:lnTo>
                  <a:pt x="1564903" y="1080000"/>
                </a:lnTo>
                <a:lnTo>
                  <a:pt x="540000" y="1080000"/>
                </a:lnTo>
                <a:lnTo>
                  <a:pt x="0" y="540000"/>
                </a:lnTo>
                <a:lnTo>
                  <a:pt x="540000" y="0"/>
                </a:lnTo>
                <a:lnTo>
                  <a:pt x="1564903" y="0"/>
                </a:lnTo>
                <a:lnTo>
                  <a:pt x="2272010" y="0"/>
                </a:lnTo>
                <a:lnTo>
                  <a:pt x="329691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Pentagon 12">
            <a:extLst>
              <a:ext uri="{FF2B5EF4-FFF2-40B4-BE49-F238E27FC236}">
                <a16:creationId xmlns="" xmlns:a16="http://schemas.microsoft.com/office/drawing/2014/main" id="{C12B92E5-4410-4332-9ADF-2C50C4E04DB9}"/>
              </a:ext>
            </a:extLst>
          </p:cNvPr>
          <p:cNvSpPr/>
          <p:nvPr/>
        </p:nvSpPr>
        <p:spPr>
          <a:xfrm rot="18900000">
            <a:off x="809715" y="3121908"/>
            <a:ext cx="3403129" cy="972000"/>
          </a:xfrm>
          <a:custGeom>
            <a:avLst/>
            <a:gdLst/>
            <a:ahLst/>
            <a:cxnLst/>
            <a:rect l="l" t="t" r="r" b="b"/>
            <a:pathLst>
              <a:path w="3116910" h="972000">
                <a:moveTo>
                  <a:pt x="3116910" y="486000"/>
                </a:moveTo>
                <a:lnTo>
                  <a:pt x="2630910" y="972000"/>
                </a:lnTo>
                <a:lnTo>
                  <a:pt x="1912007" y="972000"/>
                </a:lnTo>
                <a:lnTo>
                  <a:pt x="1204903" y="972000"/>
                </a:lnTo>
                <a:lnTo>
                  <a:pt x="486000" y="972000"/>
                </a:lnTo>
                <a:lnTo>
                  <a:pt x="0" y="486000"/>
                </a:lnTo>
                <a:lnTo>
                  <a:pt x="486000" y="0"/>
                </a:lnTo>
                <a:lnTo>
                  <a:pt x="1204903" y="0"/>
                </a:lnTo>
                <a:lnTo>
                  <a:pt x="1912007" y="0"/>
                </a:lnTo>
                <a:lnTo>
                  <a:pt x="263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entagon 13">
            <a:extLst>
              <a:ext uri="{FF2B5EF4-FFF2-40B4-BE49-F238E27FC236}">
                <a16:creationId xmlns="" xmlns:a16="http://schemas.microsoft.com/office/drawing/2014/main" id="{4B9946FA-1165-464A-8C69-66A4DD638935}"/>
              </a:ext>
            </a:extLst>
          </p:cNvPr>
          <p:cNvSpPr/>
          <p:nvPr/>
        </p:nvSpPr>
        <p:spPr>
          <a:xfrm rot="18900000">
            <a:off x="1990033" y="3883637"/>
            <a:ext cx="2617013" cy="792000"/>
          </a:xfrm>
          <a:custGeom>
            <a:avLst/>
            <a:gdLst/>
            <a:ahLst/>
            <a:cxnLst/>
            <a:rect l="l" t="t" r="r" b="b"/>
            <a:pathLst>
              <a:path w="2396910" h="792000">
                <a:moveTo>
                  <a:pt x="2396910" y="396000"/>
                </a:moveTo>
                <a:lnTo>
                  <a:pt x="2000910" y="792000"/>
                </a:lnTo>
                <a:lnTo>
                  <a:pt x="1552007" y="792000"/>
                </a:lnTo>
                <a:lnTo>
                  <a:pt x="844903" y="792000"/>
                </a:lnTo>
                <a:lnTo>
                  <a:pt x="396000" y="792000"/>
                </a:lnTo>
                <a:lnTo>
                  <a:pt x="0" y="396000"/>
                </a:lnTo>
                <a:lnTo>
                  <a:pt x="396000" y="0"/>
                </a:lnTo>
                <a:lnTo>
                  <a:pt x="844903" y="0"/>
                </a:lnTo>
                <a:lnTo>
                  <a:pt x="1552007" y="0"/>
                </a:lnTo>
                <a:lnTo>
                  <a:pt x="200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 xmlns:a16="http://schemas.microsoft.com/office/drawing/2014/main" id="{5F4344B6-2ADC-495C-A54E-20F6710C9E24}"/>
              </a:ext>
            </a:extLst>
          </p:cNvPr>
          <p:cNvSpPr txBox="1"/>
          <p:nvPr/>
        </p:nvSpPr>
        <p:spPr>
          <a:xfrm>
            <a:off x="2332264" y="1293726"/>
            <a:ext cx="7920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8" name="TextBox 7">
            <a:extLst>
              <a:ext uri="{FF2B5EF4-FFF2-40B4-BE49-F238E27FC236}">
                <a16:creationId xmlns="" xmlns:a16="http://schemas.microsoft.com/office/drawing/2014/main" id="{4B449202-6552-4623-B5E2-47B7C36FBAF6}"/>
              </a:ext>
            </a:extLst>
          </p:cNvPr>
          <p:cNvSpPr txBox="1"/>
          <p:nvPr/>
        </p:nvSpPr>
        <p:spPr>
          <a:xfrm>
            <a:off x="2900427" y="2436745"/>
            <a:ext cx="7920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9" name="TextBox 8">
            <a:extLst>
              <a:ext uri="{FF2B5EF4-FFF2-40B4-BE49-F238E27FC236}">
                <a16:creationId xmlns="" xmlns:a16="http://schemas.microsoft.com/office/drawing/2014/main" id="{1424391D-9B72-437A-963A-04F9C9C77959}"/>
              </a:ext>
            </a:extLst>
          </p:cNvPr>
          <p:cNvSpPr txBox="1"/>
          <p:nvPr/>
        </p:nvSpPr>
        <p:spPr>
          <a:xfrm>
            <a:off x="3478054" y="3434601"/>
            <a:ext cx="661844"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1" name="TextBox 20">
            <a:extLst>
              <a:ext uri="{FF2B5EF4-FFF2-40B4-BE49-F238E27FC236}">
                <a16:creationId xmlns="" xmlns:a16="http://schemas.microsoft.com/office/drawing/2014/main" id="{4ADC38C9-BE08-444E-8A3B-3A59802AE487}"/>
              </a:ext>
            </a:extLst>
          </p:cNvPr>
          <p:cNvSpPr txBox="1"/>
          <p:nvPr/>
        </p:nvSpPr>
        <p:spPr>
          <a:xfrm>
            <a:off x="4255230" y="1616891"/>
            <a:ext cx="7589868" cy="2677656"/>
          </a:xfrm>
          <a:prstGeom prst="rect">
            <a:avLst/>
          </a:prstGeom>
          <a:noFill/>
        </p:spPr>
        <p:txBody>
          <a:bodyPr wrap="square" rtlCol="0">
            <a:spAutoFit/>
          </a:bodyPr>
          <a:lstStyle/>
          <a:p>
            <a:pPr marL="171450" indent="-171450">
              <a:spcBef>
                <a:spcPts val="600"/>
              </a:spcBef>
              <a:spcAft>
                <a:spcPts val="600"/>
              </a:spcAft>
              <a:buFont typeface="Arial" panose="020B0604020202020204" pitchFamily="34" charset="0"/>
              <a:buChar char="•"/>
            </a:pPr>
            <a:r>
              <a:rPr lang="en-US" altLang="ko-KR" sz="2400" dirty="0" err="1" smtClean="0">
                <a:solidFill>
                  <a:schemeClr val="tx2"/>
                </a:solidFill>
                <a:latin typeface="Arial" panose="020B0604020202020204" pitchFamily="34" charset="0"/>
                <a:ea typeface="Tahoma" panose="020B0604030504040204" pitchFamily="34" charset="0"/>
                <a:cs typeface="Arial" panose="020B0604020202020204" pitchFamily="34" charset="0"/>
              </a:rPr>
              <a:t>Các</a:t>
            </a:r>
            <a:r>
              <a:rPr lang="en-US" altLang="ko-KR" sz="2400" dirty="0" smtClean="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2"/>
                </a:solidFill>
                <a:latin typeface="Arial" panose="020B0604020202020204" pitchFamily="34" charset="0"/>
                <a:ea typeface="Tahoma" panose="020B0604030504040204" pitchFamily="34" charset="0"/>
                <a:cs typeface="Arial" panose="020B0604020202020204" pitchFamily="34" charset="0"/>
              </a:rPr>
              <a:t>dịch</a:t>
            </a:r>
            <a:r>
              <a:rPr lang="en-US" altLang="ko-KR" sz="2400" dirty="0" smtClean="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2"/>
                </a:solidFill>
                <a:latin typeface="Arial" panose="020B0604020202020204" pitchFamily="34" charset="0"/>
                <a:ea typeface="Tahoma" panose="020B0604030504040204" pitchFamily="34" charset="0"/>
                <a:cs typeface="Arial" panose="020B0604020202020204" pitchFamily="34" charset="0"/>
              </a:rPr>
              <a:t>vụ</a:t>
            </a:r>
            <a:r>
              <a:rPr lang="en-US" altLang="ko-KR" sz="2400" dirty="0" smtClean="0">
                <a:solidFill>
                  <a:schemeClr val="tx2"/>
                </a:solidFill>
                <a:latin typeface="Arial" panose="020B0604020202020204" pitchFamily="34" charset="0"/>
                <a:ea typeface="Tahoma" panose="020B0604030504040204" pitchFamily="34" charset="0"/>
                <a:cs typeface="Arial" panose="020B0604020202020204" pitchFamily="34" charset="0"/>
              </a:rPr>
              <a:t> </a:t>
            </a:r>
            <a:r>
              <a:rPr lang="vi-VN" altLang="ko-KR" sz="2400" dirty="0" smtClean="0">
                <a:solidFill>
                  <a:schemeClr val="tx2"/>
                </a:solidFill>
                <a:latin typeface="Arial" panose="020B0604020202020204" pitchFamily="34" charset="0"/>
                <a:ea typeface="Tahoma" panose="020B0604030504040204" pitchFamily="34" charset="0"/>
                <a:cs typeface="Arial" panose="020B0604020202020204" pitchFamily="34" charset="0"/>
              </a:rPr>
              <a:t>thiết </a:t>
            </a:r>
            <a:r>
              <a:rPr lang="vi-VN" altLang="ko-KR" sz="2400" dirty="0">
                <a:solidFill>
                  <a:schemeClr val="tx2"/>
                </a:solidFill>
                <a:latin typeface="Arial" panose="020B0604020202020204" pitchFamily="34" charset="0"/>
                <a:ea typeface="Tahoma" panose="020B0604030504040204" pitchFamily="34" charset="0"/>
                <a:cs typeface="Arial" panose="020B0604020202020204" pitchFamily="34" charset="0"/>
              </a:rPr>
              <a:t>yếu </a:t>
            </a:r>
            <a:r>
              <a:rPr lang="en-US" altLang="ko-KR" sz="2400" dirty="0" err="1" smtClean="0">
                <a:solidFill>
                  <a:schemeClr val="tx2"/>
                </a:solidFill>
                <a:latin typeface="Arial" panose="020B0604020202020204" pitchFamily="34" charset="0"/>
                <a:ea typeface="Tahoma" panose="020B0604030504040204" pitchFamily="34" charset="0"/>
                <a:cs typeface="Arial" panose="020B0604020202020204" pitchFamily="34" charset="0"/>
              </a:rPr>
              <a:t>cho</a:t>
            </a:r>
            <a:r>
              <a:rPr lang="en-US" altLang="ko-KR" sz="2400" dirty="0" smtClean="0">
                <a:solidFill>
                  <a:schemeClr val="tx2"/>
                </a:solidFill>
                <a:latin typeface="Arial" panose="020B0604020202020204" pitchFamily="34" charset="0"/>
                <a:ea typeface="Tahoma" panose="020B0604030504040204" pitchFamily="34" charset="0"/>
                <a:cs typeface="Arial" panose="020B0604020202020204" pitchFamily="34" charset="0"/>
              </a:rPr>
              <a:t> </a:t>
            </a:r>
            <a:r>
              <a:rPr lang="vi-VN" altLang="ko-KR" sz="2400" dirty="0" smtClean="0">
                <a:solidFill>
                  <a:schemeClr val="tx2"/>
                </a:solidFill>
                <a:latin typeface="Arial" panose="020B0604020202020204" pitchFamily="34" charset="0"/>
                <a:ea typeface="Tahoma" panose="020B0604030504040204" pitchFamily="34" charset="0"/>
                <a:cs typeface="Arial" panose="020B0604020202020204" pitchFamily="34" charset="0"/>
              </a:rPr>
              <a:t>người </a:t>
            </a:r>
            <a:r>
              <a:rPr lang="vi-VN" altLang="ko-KR" sz="2400" dirty="0">
                <a:solidFill>
                  <a:schemeClr val="tx2"/>
                </a:solidFill>
                <a:latin typeface="Arial" panose="020B0604020202020204" pitchFamily="34" charset="0"/>
                <a:ea typeface="Tahoma" panose="020B0604030504040204" pitchFamily="34" charset="0"/>
                <a:cs typeface="Arial" panose="020B0604020202020204" pitchFamily="34" charset="0"/>
              </a:rPr>
              <a:t>dân, doanh </a:t>
            </a:r>
            <a:r>
              <a:rPr lang="vi-VN" altLang="ko-KR" sz="2400" dirty="0" smtClean="0">
                <a:solidFill>
                  <a:schemeClr val="tx2"/>
                </a:solidFill>
                <a:latin typeface="Arial" panose="020B0604020202020204" pitchFamily="34" charset="0"/>
                <a:ea typeface="Tahoma" panose="020B0604030504040204" pitchFamily="34" charset="0"/>
                <a:cs typeface="Arial" panose="020B0604020202020204" pitchFamily="34" charset="0"/>
              </a:rPr>
              <a:t>nghiệp</a:t>
            </a:r>
            <a:r>
              <a:rPr lang="en-US" altLang="ko-KR" sz="2400" dirty="0" smtClean="0">
                <a:solidFill>
                  <a:schemeClr val="tx2"/>
                </a:solidFill>
                <a:latin typeface="Arial" panose="020B0604020202020204" pitchFamily="34" charset="0"/>
                <a:ea typeface="Tahoma" panose="020B0604030504040204" pitchFamily="34" charset="0"/>
                <a:cs typeface="Arial" panose="020B0604020202020204" pitchFamily="34" charset="0"/>
              </a:rPr>
              <a:t>:</a:t>
            </a:r>
          </a:p>
          <a:p>
            <a:pPr marL="628680" lvl="1" indent="-171450">
              <a:spcBef>
                <a:spcPts val="600"/>
              </a:spcBef>
              <a:spcAft>
                <a:spcPts val="600"/>
              </a:spcAft>
              <a:buFont typeface="Arial" panose="020B0604020202020204" pitchFamily="34" charset="0"/>
              <a:buChar char="•"/>
            </a:pPr>
            <a:r>
              <a:rPr lang="en-US" altLang="ko-KR" sz="2000" dirty="0">
                <a:solidFill>
                  <a:srgbClr val="FF0000"/>
                </a:solidFill>
                <a:latin typeface="Arial" panose="020B0604020202020204" pitchFamily="34" charset="0"/>
                <a:ea typeface="Tahoma" panose="020B0604030504040204" pitchFamily="34" charset="0"/>
                <a:cs typeface="Arial" panose="020B0604020202020204" pitchFamily="34" charset="0"/>
              </a:rPr>
              <a:t>D</a:t>
            </a:r>
            <a:r>
              <a:rPr lang="vi-VN"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ịch </a:t>
            </a:r>
            <a:r>
              <a:rPr lang="vi-VN" altLang="ko-KR" sz="2000" dirty="0">
                <a:solidFill>
                  <a:srgbClr val="FF0000"/>
                </a:solidFill>
                <a:latin typeface="Arial" panose="020B0604020202020204" pitchFamily="34" charset="0"/>
                <a:ea typeface="Tahoma" panose="020B0604030504040204" pitchFamily="34" charset="0"/>
                <a:cs typeface="Arial" panose="020B0604020202020204" pitchFamily="34" charset="0"/>
              </a:rPr>
              <a:t>vụ có số lượng giao dịch </a:t>
            </a:r>
            <a:r>
              <a:rPr lang="vi-VN"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nhiều</a:t>
            </a:r>
            <a:r>
              <a:rPr lang="en-US" altLang="ko-KR" sz="2000" dirty="0">
                <a:solidFill>
                  <a:srgbClr val="FF0000"/>
                </a:solidFill>
                <a:latin typeface="Arial" panose="020B0604020202020204" pitchFamily="34" charset="0"/>
                <a:ea typeface="Tahoma" panose="020B0604030504040204" pitchFamily="34" charset="0"/>
                <a:cs typeface="Arial" panose="020B0604020202020204" pitchFamily="34" charset="0"/>
              </a:rPr>
              <a:t>;</a:t>
            </a:r>
            <a:endPar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endParaRPr>
          </a:p>
          <a:p>
            <a:pPr marL="628680" lvl="1" indent="-171450">
              <a:spcBef>
                <a:spcPts val="600"/>
              </a:spcBef>
              <a:spcAft>
                <a:spcPts val="600"/>
              </a:spcAft>
              <a:buFont typeface="Arial" panose="020B0604020202020204" pitchFamily="34" charset="0"/>
              <a:buChar char="•"/>
            </a:pP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Dịch</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vụ</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mất</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nhiều</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thời</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gian</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của</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người</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dân</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DN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để</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hoàn</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thành</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thủ</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tục</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hành</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0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chính</a:t>
            </a:r>
            <a:r>
              <a:rPr lang="en-US" altLang="ko-KR" sz="2000" dirty="0" smtClean="0">
                <a:solidFill>
                  <a:srgbClr val="FF0000"/>
                </a:solidFill>
                <a:latin typeface="Arial" panose="020B0604020202020204" pitchFamily="34" charset="0"/>
                <a:ea typeface="Tahoma" panose="020B0604030504040204" pitchFamily="34" charset="0"/>
                <a:cs typeface="Arial" panose="020B0604020202020204" pitchFamily="34" charset="0"/>
              </a:rPr>
              <a:t>.</a:t>
            </a:r>
          </a:p>
          <a:p>
            <a:pPr marL="457230" lvl="1">
              <a:spcBef>
                <a:spcPts val="600"/>
              </a:spcBef>
              <a:spcAft>
                <a:spcPts val="600"/>
              </a:spcAft>
            </a:pPr>
            <a:endParaRPr lang="vi-VN" altLang="ko-KR" sz="2400" dirty="0" smtClean="0">
              <a:solidFill>
                <a:schemeClr val="tx2"/>
              </a:solidFill>
              <a:latin typeface="Arial" panose="020B0604020202020204" pitchFamily="34" charset="0"/>
              <a:ea typeface="Tahoma" panose="020B0604030504040204" pitchFamily="34" charset="0"/>
              <a:cs typeface="Arial" panose="020B0604020202020204" pitchFamily="34" charset="0"/>
            </a:endParaRPr>
          </a:p>
          <a:p>
            <a:pPr marL="171450" indent="-171450">
              <a:spcBef>
                <a:spcPts val="600"/>
              </a:spcBef>
              <a:spcAft>
                <a:spcPts val="600"/>
              </a:spcAft>
              <a:buFont typeface="Arial" panose="020B0604020202020204" pitchFamily="34" charset="0"/>
              <a:buChar char="•"/>
            </a:pPr>
            <a:endParaRPr lang="vi-VN" altLang="ko-KR"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 xmlns:a16="http://schemas.microsoft.com/office/drawing/2014/main" id="{9549202A-9649-41F7-9240-1F2EDF695C60}"/>
              </a:ext>
            </a:extLst>
          </p:cNvPr>
          <p:cNvSpPr txBox="1"/>
          <p:nvPr/>
        </p:nvSpPr>
        <p:spPr>
          <a:xfrm rot="18900000">
            <a:off x="592357" y="2495329"/>
            <a:ext cx="2346012" cy="461665"/>
          </a:xfrm>
          <a:prstGeom prst="rect">
            <a:avLst/>
          </a:prstGeom>
          <a:noFill/>
        </p:spPr>
        <p:txBody>
          <a:bodyPr wrap="square" rtlCol="0">
            <a:spAutoFit/>
          </a:bodyPr>
          <a:lstStyle/>
          <a:p>
            <a:pPr algn="ctr"/>
            <a:r>
              <a:rPr lang="vi-VN" altLang="ko-KR" sz="2400" b="1" dirty="0">
                <a:solidFill>
                  <a:srgbClr val="FFFF00"/>
                </a:solidFill>
                <a:latin typeface="Tahoma" panose="020B0604030504040204" pitchFamily="34" charset="0"/>
                <a:ea typeface="Tahoma" panose="020B0604030504040204" pitchFamily="34" charset="0"/>
                <a:cs typeface="Tahoma" panose="020B0604030504040204" pitchFamily="34" charset="0"/>
              </a:rPr>
              <a:t>G2C và G2B</a:t>
            </a:r>
            <a:endParaRPr lang="en-US" altLang="ko-KR" sz="2400" b="1"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26" name="Rounded Rectangle 5">
            <a:extLst>
              <a:ext uri="{FF2B5EF4-FFF2-40B4-BE49-F238E27FC236}">
                <a16:creationId xmlns="" xmlns:a16="http://schemas.microsoft.com/office/drawing/2014/main" id="{AFA9D7EF-DDC4-4720-9DA1-1774DB478E1E}"/>
              </a:ext>
            </a:extLst>
          </p:cNvPr>
          <p:cNvSpPr/>
          <p:nvPr/>
        </p:nvSpPr>
        <p:spPr>
          <a:xfrm flipH="1">
            <a:off x="551052" y="349468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ectangle 36">
            <a:extLst>
              <a:ext uri="{FF2B5EF4-FFF2-40B4-BE49-F238E27FC236}">
                <a16:creationId xmlns="" xmlns:a16="http://schemas.microsoft.com/office/drawing/2014/main" id="{DE2B46E6-B5A1-4FDF-9F07-EE8CD489A203}"/>
              </a:ext>
            </a:extLst>
          </p:cNvPr>
          <p:cNvSpPr/>
          <p:nvPr/>
        </p:nvSpPr>
        <p:spPr>
          <a:xfrm>
            <a:off x="1608956" y="4206406"/>
            <a:ext cx="349510" cy="29216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Chord 15">
            <a:extLst>
              <a:ext uri="{FF2B5EF4-FFF2-40B4-BE49-F238E27FC236}">
                <a16:creationId xmlns="" xmlns:a16="http://schemas.microsoft.com/office/drawing/2014/main" id="{EDE12A0E-762C-413B-8BAB-34EF602FA881}"/>
              </a:ext>
            </a:extLst>
          </p:cNvPr>
          <p:cNvSpPr/>
          <p:nvPr/>
        </p:nvSpPr>
        <p:spPr>
          <a:xfrm>
            <a:off x="2549057" y="4725794"/>
            <a:ext cx="183197" cy="399418"/>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xmlns="" val="20503554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4D4C23-81FB-460B-A16B-715818231E42}"/>
              </a:ext>
            </a:extLst>
          </p:cNvPr>
          <p:cNvSpPr>
            <a:spLocks noGrp="1"/>
          </p:cNvSpPr>
          <p:nvPr>
            <p:ph type="body" sz="quarter" idx="10"/>
          </p:nvPr>
        </p:nvSpPr>
        <p:spPr>
          <a:xfrm>
            <a:off x="0" y="173685"/>
            <a:ext cx="12192000" cy="738664"/>
          </a:xfrm>
        </p:spPr>
        <p:txBody>
          <a:bodyPr/>
          <a:lstStyle/>
          <a:p>
            <a:r>
              <a:rPr lang="en-US" sz="2800" b="1" dirty="0" smtClean="0">
                <a:solidFill>
                  <a:schemeClr val="accent1">
                    <a:lumMod val="75000"/>
                  </a:schemeClr>
                </a:solidFill>
                <a:latin typeface="Arial" panose="020B0604020202020204" pitchFamily="34" charset="0"/>
              </a:rPr>
              <a:t>8.2. </a:t>
            </a:r>
            <a:r>
              <a:rPr lang="en-US" sz="2800" b="1" dirty="0" err="1" smtClean="0">
                <a:solidFill>
                  <a:schemeClr val="accent1">
                    <a:lumMod val="75000"/>
                  </a:schemeClr>
                </a:solidFill>
                <a:latin typeface="Arial" panose="020B0604020202020204" pitchFamily="34" charset="0"/>
              </a:rPr>
              <a:t>Nhấn</a:t>
            </a:r>
            <a:r>
              <a:rPr lang="en-US" sz="2800" b="1" dirty="0" smtClean="0">
                <a:solidFill>
                  <a:schemeClr val="accent1">
                    <a:lumMod val="75000"/>
                  </a:schemeClr>
                </a:solidFill>
                <a:latin typeface="Arial" panose="020B0604020202020204" pitchFamily="34" charset="0"/>
              </a:rPr>
              <a:t> </a:t>
            </a:r>
            <a:r>
              <a:rPr lang="en-US" sz="2800" b="1" dirty="0" err="1" smtClean="0">
                <a:solidFill>
                  <a:schemeClr val="accent1">
                    <a:lumMod val="75000"/>
                  </a:schemeClr>
                </a:solidFill>
                <a:latin typeface="Arial" panose="020B0604020202020204" pitchFamily="34" charset="0"/>
              </a:rPr>
              <a:t>mạnh</a:t>
            </a:r>
            <a:r>
              <a:rPr lang="en-US" sz="2800" b="1" dirty="0" smtClean="0">
                <a:solidFill>
                  <a:schemeClr val="accent1">
                    <a:lumMod val="75000"/>
                  </a:schemeClr>
                </a:solidFill>
                <a:latin typeface="Arial" panose="020B0604020202020204" pitchFamily="34" charset="0"/>
              </a:rPr>
              <a:t> 2: ỨNG DỤNG NỘI BỘ GIỮA CÁC CQNN</a:t>
            </a:r>
            <a:endParaRPr lang="en-US" sz="2800" b="1" dirty="0">
              <a:solidFill>
                <a:schemeClr val="accent1">
                  <a:lumMod val="75000"/>
                </a:schemeClr>
              </a:solidFill>
              <a:latin typeface="Arial" panose="020B0604020202020204" pitchFamily="34" charset="0"/>
            </a:endParaRPr>
          </a:p>
        </p:txBody>
      </p:sp>
      <p:sp>
        <p:nvSpPr>
          <p:cNvPr id="3" name="Pentagon 1">
            <a:extLst>
              <a:ext uri="{FF2B5EF4-FFF2-40B4-BE49-F238E27FC236}">
                <a16:creationId xmlns="" xmlns:a16="http://schemas.microsoft.com/office/drawing/2014/main" id="{9C5BAAA4-75DF-47A7-9ACB-C0AD904AA8C7}"/>
              </a:ext>
            </a:extLst>
          </p:cNvPr>
          <p:cNvSpPr/>
          <p:nvPr/>
        </p:nvSpPr>
        <p:spPr>
          <a:xfrm rot="18900000">
            <a:off x="-300057" y="2123762"/>
            <a:ext cx="4007642" cy="1101673"/>
          </a:xfrm>
          <a:custGeom>
            <a:avLst/>
            <a:gdLst/>
            <a:ahLst/>
            <a:cxnLst/>
            <a:rect l="l" t="t" r="r" b="b"/>
            <a:pathLst>
              <a:path w="3836913" h="1080000">
                <a:moveTo>
                  <a:pt x="3836913" y="540000"/>
                </a:moveTo>
                <a:lnTo>
                  <a:pt x="3296913" y="1080000"/>
                </a:lnTo>
                <a:lnTo>
                  <a:pt x="2272010" y="1080000"/>
                </a:lnTo>
                <a:lnTo>
                  <a:pt x="1564903" y="1080000"/>
                </a:lnTo>
                <a:lnTo>
                  <a:pt x="540000" y="1080000"/>
                </a:lnTo>
                <a:lnTo>
                  <a:pt x="0" y="540000"/>
                </a:lnTo>
                <a:lnTo>
                  <a:pt x="540000" y="0"/>
                </a:lnTo>
                <a:lnTo>
                  <a:pt x="1564903" y="0"/>
                </a:lnTo>
                <a:lnTo>
                  <a:pt x="2272010" y="0"/>
                </a:lnTo>
                <a:lnTo>
                  <a:pt x="329691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Pentagon 12">
            <a:extLst>
              <a:ext uri="{FF2B5EF4-FFF2-40B4-BE49-F238E27FC236}">
                <a16:creationId xmlns="" xmlns:a16="http://schemas.microsoft.com/office/drawing/2014/main" id="{C12B92E5-4410-4332-9ADF-2C50C4E04DB9}"/>
              </a:ext>
            </a:extLst>
          </p:cNvPr>
          <p:cNvSpPr/>
          <p:nvPr/>
        </p:nvSpPr>
        <p:spPr>
          <a:xfrm rot="18900000">
            <a:off x="921781" y="3071123"/>
            <a:ext cx="3255601" cy="991506"/>
          </a:xfrm>
          <a:custGeom>
            <a:avLst/>
            <a:gdLst/>
            <a:ahLst/>
            <a:cxnLst/>
            <a:rect l="l" t="t" r="r" b="b"/>
            <a:pathLst>
              <a:path w="3116910" h="972000">
                <a:moveTo>
                  <a:pt x="3116910" y="486000"/>
                </a:moveTo>
                <a:lnTo>
                  <a:pt x="2630910" y="972000"/>
                </a:lnTo>
                <a:lnTo>
                  <a:pt x="1912007" y="972000"/>
                </a:lnTo>
                <a:lnTo>
                  <a:pt x="1204903" y="972000"/>
                </a:lnTo>
                <a:lnTo>
                  <a:pt x="486000" y="972000"/>
                </a:lnTo>
                <a:lnTo>
                  <a:pt x="0" y="486000"/>
                </a:lnTo>
                <a:lnTo>
                  <a:pt x="486000" y="0"/>
                </a:lnTo>
                <a:lnTo>
                  <a:pt x="1204903" y="0"/>
                </a:lnTo>
                <a:lnTo>
                  <a:pt x="1912007" y="0"/>
                </a:lnTo>
                <a:lnTo>
                  <a:pt x="263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entagon 13">
            <a:extLst>
              <a:ext uri="{FF2B5EF4-FFF2-40B4-BE49-F238E27FC236}">
                <a16:creationId xmlns="" xmlns:a16="http://schemas.microsoft.com/office/drawing/2014/main" id="{4B9946FA-1165-464A-8C69-66A4DD638935}"/>
              </a:ext>
            </a:extLst>
          </p:cNvPr>
          <p:cNvSpPr/>
          <p:nvPr/>
        </p:nvSpPr>
        <p:spPr>
          <a:xfrm rot="18900000">
            <a:off x="2041285" y="3892493"/>
            <a:ext cx="2503564" cy="807894"/>
          </a:xfrm>
          <a:custGeom>
            <a:avLst/>
            <a:gdLst/>
            <a:ahLst/>
            <a:cxnLst/>
            <a:rect l="l" t="t" r="r" b="b"/>
            <a:pathLst>
              <a:path w="2396910" h="792000">
                <a:moveTo>
                  <a:pt x="2396910" y="396000"/>
                </a:moveTo>
                <a:lnTo>
                  <a:pt x="2000910" y="792000"/>
                </a:lnTo>
                <a:lnTo>
                  <a:pt x="1552007" y="792000"/>
                </a:lnTo>
                <a:lnTo>
                  <a:pt x="844903" y="792000"/>
                </a:lnTo>
                <a:lnTo>
                  <a:pt x="396000" y="792000"/>
                </a:lnTo>
                <a:lnTo>
                  <a:pt x="0" y="396000"/>
                </a:lnTo>
                <a:lnTo>
                  <a:pt x="396000" y="0"/>
                </a:lnTo>
                <a:lnTo>
                  <a:pt x="844903" y="0"/>
                </a:lnTo>
                <a:lnTo>
                  <a:pt x="1552007" y="0"/>
                </a:lnTo>
                <a:lnTo>
                  <a:pt x="200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 xmlns:a16="http://schemas.microsoft.com/office/drawing/2014/main" id="{5F4344B6-2ADC-495C-A54E-20F6710C9E24}"/>
              </a:ext>
            </a:extLst>
          </p:cNvPr>
          <p:cNvSpPr txBox="1"/>
          <p:nvPr/>
        </p:nvSpPr>
        <p:spPr>
          <a:xfrm>
            <a:off x="2356836" y="1311623"/>
            <a:ext cx="757751" cy="659302"/>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8" name="TextBox 7">
            <a:extLst>
              <a:ext uri="{FF2B5EF4-FFF2-40B4-BE49-F238E27FC236}">
                <a16:creationId xmlns="" xmlns:a16="http://schemas.microsoft.com/office/drawing/2014/main" id="{4B449202-6552-4623-B5E2-47B7C36FBAF6}"/>
              </a:ext>
            </a:extLst>
          </p:cNvPr>
          <p:cNvSpPr txBox="1"/>
          <p:nvPr/>
        </p:nvSpPr>
        <p:spPr>
          <a:xfrm>
            <a:off x="2924999" y="2454642"/>
            <a:ext cx="757751" cy="659302"/>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9" name="TextBox 8">
            <a:extLst>
              <a:ext uri="{FF2B5EF4-FFF2-40B4-BE49-F238E27FC236}">
                <a16:creationId xmlns="" xmlns:a16="http://schemas.microsoft.com/office/drawing/2014/main" id="{1424391D-9B72-437A-963A-04F9C9C77959}"/>
              </a:ext>
            </a:extLst>
          </p:cNvPr>
          <p:cNvSpPr txBox="1"/>
          <p:nvPr/>
        </p:nvSpPr>
        <p:spPr>
          <a:xfrm>
            <a:off x="3502626" y="3452498"/>
            <a:ext cx="633153" cy="5337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1" name="TextBox 20">
            <a:extLst>
              <a:ext uri="{FF2B5EF4-FFF2-40B4-BE49-F238E27FC236}">
                <a16:creationId xmlns="" xmlns:a16="http://schemas.microsoft.com/office/drawing/2014/main" id="{4ADC38C9-BE08-444E-8A3B-3A59802AE487}"/>
              </a:ext>
            </a:extLst>
          </p:cNvPr>
          <p:cNvSpPr txBox="1"/>
          <p:nvPr/>
        </p:nvSpPr>
        <p:spPr>
          <a:xfrm>
            <a:off x="4566497" y="1089325"/>
            <a:ext cx="7310871" cy="4616648"/>
          </a:xfrm>
          <a:prstGeom prst="rect">
            <a:avLst/>
          </a:prstGeom>
          <a:noFill/>
        </p:spPr>
        <p:txBody>
          <a:bodyPr wrap="square" rtlCol="0">
            <a:spAutoFit/>
          </a:bodyPr>
          <a:lstStyle/>
          <a:p>
            <a:pPr marL="171450" indent="-171450">
              <a:spcBef>
                <a:spcPts val="600"/>
              </a:spcBef>
              <a:spcAft>
                <a:spcPts val="600"/>
              </a:spcAft>
              <a:buFont typeface="Arial" panose="020B0604020202020204" pitchFamily="34" charset="0"/>
              <a:buChar char="•"/>
            </a:pPr>
            <a:r>
              <a:rPr lang="en-US" altLang="ko-KR" sz="24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Thay</a:t>
            </a:r>
            <a:r>
              <a:rPr lang="en-US" altLang="ko-KR" sz="24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đổi</a:t>
            </a:r>
            <a:r>
              <a:rPr lang="en-US" altLang="ko-KR" sz="24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vi-VN" altLang="ko-KR" sz="2400" dirty="0" smtClean="0">
                <a:solidFill>
                  <a:srgbClr val="FF0000"/>
                </a:solidFill>
                <a:latin typeface="Arial" panose="020B0604020202020204" pitchFamily="34" charset="0"/>
                <a:ea typeface="Tahoma" panose="020B0604030504040204" pitchFamily="34" charset="0"/>
                <a:cs typeface="Arial" panose="020B0604020202020204" pitchFamily="34" charset="0"/>
              </a:rPr>
              <a:t>phương </a:t>
            </a:r>
            <a:r>
              <a:rPr lang="vi-VN" altLang="ko-KR" sz="2400" dirty="0">
                <a:solidFill>
                  <a:srgbClr val="FF0000"/>
                </a:solidFill>
                <a:latin typeface="Arial" panose="020B0604020202020204" pitchFamily="34" charset="0"/>
                <a:ea typeface="Tahoma" panose="020B0604030504040204" pitchFamily="34" charset="0"/>
                <a:cs typeface="Arial" panose="020B0604020202020204" pitchFamily="34" charset="0"/>
              </a:rPr>
              <a:t>thức </a:t>
            </a:r>
            <a:r>
              <a:rPr lang="en-US" altLang="ko-KR" sz="24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hoạt</a:t>
            </a:r>
            <a:r>
              <a:rPr lang="en-US" altLang="ko-KR" sz="24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động</a:t>
            </a:r>
            <a:r>
              <a:rPr lang="en-US" altLang="ko-KR" sz="24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của</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CQNN </a:t>
            </a:r>
            <a:r>
              <a:rPr lang="vi-VN"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sang</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giao</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dịch</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rgbClr val="FF0000"/>
                </a:solidFill>
                <a:latin typeface="Arial" panose="020B0604020202020204" pitchFamily="34" charset="0"/>
                <a:ea typeface="Tahoma" panose="020B0604030504040204" pitchFamily="34" charset="0"/>
                <a:cs typeface="Arial" panose="020B0604020202020204" pitchFamily="34" charset="0"/>
              </a:rPr>
              <a:t>trên</a:t>
            </a:r>
            <a:r>
              <a:rPr lang="vi-VN" altLang="ko-KR" sz="2400" dirty="0" smtClean="0">
                <a:solidFill>
                  <a:srgbClr val="FF0000"/>
                </a:solidFill>
                <a:latin typeface="Arial" panose="020B0604020202020204" pitchFamily="34" charset="0"/>
                <a:ea typeface="Tahoma" panose="020B0604030504040204" pitchFamily="34" charset="0"/>
                <a:cs typeface="Arial" panose="020B0604020202020204" pitchFamily="34" charset="0"/>
              </a:rPr>
              <a:t> </a:t>
            </a:r>
            <a:r>
              <a:rPr lang="vi-VN" altLang="ko-KR" sz="2400" dirty="0">
                <a:solidFill>
                  <a:srgbClr val="FF0000"/>
                </a:solidFill>
                <a:latin typeface="Arial" panose="020B0604020202020204" pitchFamily="34" charset="0"/>
                <a:ea typeface="Tahoma" panose="020B0604030504040204" pitchFamily="34" charset="0"/>
                <a:cs typeface="Arial" panose="020B0604020202020204" pitchFamily="34" charset="0"/>
              </a:rPr>
              <a:t>môi trường mạng </a:t>
            </a:r>
            <a:r>
              <a:rPr lang="vi-VN" altLang="ko-KR" sz="2400" dirty="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để nâng cao hiệu lực, hiệu quả hoạt động của cơ quan nhà nước.</a:t>
            </a:r>
          </a:p>
          <a:p>
            <a:pPr marL="171450" indent="-171450">
              <a:spcBef>
                <a:spcPts val="600"/>
              </a:spcBef>
              <a:spcAft>
                <a:spcPts val="600"/>
              </a:spcAft>
              <a:buFont typeface="Arial" panose="020B0604020202020204" pitchFamily="34" charset="0"/>
              <a:buChar char="•"/>
            </a:pPr>
            <a:r>
              <a:rPr lang="vi-VN" altLang="ko-KR" sz="2400" dirty="0" smtClean="0">
                <a:solidFill>
                  <a:srgbClr val="FF0000"/>
                </a:solidFill>
                <a:latin typeface="Arial" panose="020B0604020202020204" pitchFamily="34" charset="0"/>
                <a:ea typeface="Tahoma" panose="020B0604030504040204" pitchFamily="34" charset="0"/>
                <a:cs typeface="Arial" panose="020B0604020202020204" pitchFamily="34" charset="0"/>
              </a:rPr>
              <a:t>Giảm </a:t>
            </a:r>
            <a:r>
              <a:rPr lang="vi-VN" altLang="ko-KR" sz="2400" dirty="0">
                <a:solidFill>
                  <a:srgbClr val="FF0000"/>
                </a:solidFill>
                <a:latin typeface="Arial" panose="020B0604020202020204" pitchFamily="34" charset="0"/>
                <a:ea typeface="Tahoma" panose="020B0604030504040204" pitchFamily="34" charset="0"/>
                <a:cs typeface="Arial" panose="020B0604020202020204" pitchFamily="34" charset="0"/>
              </a:rPr>
              <a:t>thiểu sử dụng giấy tờ </a:t>
            </a:r>
            <a:r>
              <a:rPr lang="vi-VN" altLang="ko-KR" sz="2400" dirty="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để rút ngắn thời gian, giảm chi phí hoạt động hành chính.</a:t>
            </a:r>
          </a:p>
          <a:p>
            <a:pPr marL="171450" indent="-171450">
              <a:spcBef>
                <a:spcPts val="600"/>
              </a:spcBef>
              <a:spcAft>
                <a:spcPts val="600"/>
              </a:spcAft>
              <a:buFont typeface="Arial" panose="020B0604020202020204" pitchFamily="34" charset="0"/>
              <a:buChar char="•"/>
            </a:pPr>
            <a:r>
              <a:rPr lang="vi-VN" altLang="ko-KR" sz="2400" dirty="0" smtClean="0">
                <a:solidFill>
                  <a:srgbClr val="FF0000"/>
                </a:solidFill>
                <a:latin typeface="Arial" panose="020B0604020202020204" pitchFamily="34" charset="0"/>
                <a:ea typeface="Tahoma" panose="020B0604030504040204" pitchFamily="34" charset="0"/>
                <a:cs typeface="Arial" panose="020B0604020202020204" pitchFamily="34" charset="0"/>
              </a:rPr>
              <a:t>Sử </a:t>
            </a:r>
            <a:r>
              <a:rPr lang="vi-VN" altLang="ko-KR" sz="2400" dirty="0">
                <a:solidFill>
                  <a:srgbClr val="FF0000"/>
                </a:solidFill>
                <a:latin typeface="Arial" panose="020B0604020202020204" pitchFamily="34" charset="0"/>
                <a:ea typeface="Tahoma" panose="020B0604030504040204" pitchFamily="34" charset="0"/>
                <a:cs typeface="Arial" panose="020B0604020202020204" pitchFamily="34" charset="0"/>
              </a:rPr>
              <a:t>dụng dữ liệu </a:t>
            </a:r>
            <a:r>
              <a:rPr lang="vi-VN" altLang="ko-KR" sz="2400" dirty="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của các cơ quan nhà nước, chính phủ để phân tích, hỗ trợ xây dựng chính sách, ra các quyết định chỉ đạo, quản lý điều hành.</a:t>
            </a:r>
          </a:p>
          <a:p>
            <a:pPr marL="171450" indent="-171450">
              <a:spcBef>
                <a:spcPts val="600"/>
              </a:spcBef>
              <a:spcAft>
                <a:spcPts val="600"/>
              </a:spcAft>
              <a:buFont typeface="Arial" panose="020B0604020202020204" pitchFamily="34" charset="0"/>
              <a:buChar char="•"/>
            </a:pPr>
            <a:r>
              <a:rPr lang="vi-VN" altLang="ko-KR" sz="2400" dirty="0" smtClean="0">
                <a:solidFill>
                  <a:srgbClr val="FF0000"/>
                </a:solidFill>
                <a:latin typeface="Arial" panose="020B0604020202020204" pitchFamily="34" charset="0"/>
                <a:ea typeface="Tahoma" panose="020B0604030504040204" pitchFamily="34" charset="0"/>
                <a:cs typeface="Arial" panose="020B0604020202020204" pitchFamily="34" charset="0"/>
              </a:rPr>
              <a:t>Chia </a:t>
            </a:r>
            <a:r>
              <a:rPr lang="vi-VN" altLang="ko-KR" sz="2400" dirty="0">
                <a:solidFill>
                  <a:srgbClr val="FF0000"/>
                </a:solidFill>
                <a:latin typeface="Arial" panose="020B0604020202020204" pitchFamily="34" charset="0"/>
                <a:ea typeface="Tahoma" panose="020B0604030504040204" pitchFamily="34" charset="0"/>
                <a:cs typeface="Arial" panose="020B0604020202020204" pitchFamily="34" charset="0"/>
              </a:rPr>
              <a:t>sẻ dữ liệu </a:t>
            </a:r>
            <a:r>
              <a:rPr lang="vi-VN" altLang="ko-KR" sz="2400" dirty="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giữa các cơ quan nhà </a:t>
            </a:r>
            <a:r>
              <a:rPr lang="vi-VN"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nước</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tiến</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tới</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giải</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quyết</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TTHC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không</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phụ</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thuộc</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vào</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địa</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giới</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hành</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err="1"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chính</a:t>
            </a:r>
            <a:r>
              <a:rPr lang="en-US" altLang="ko-KR" sz="2400"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 (</a:t>
            </a:r>
            <a:r>
              <a:rPr lang="en-US" altLang="ko-KR" sz="2400" dirty="0" smtClean="0">
                <a:solidFill>
                  <a:srgbClr val="FF0000"/>
                </a:solidFill>
                <a:latin typeface="Arial" panose="020B0604020202020204" pitchFamily="34" charset="0"/>
                <a:ea typeface="Tahoma" panose="020B0604030504040204" pitchFamily="34" charset="0"/>
                <a:cs typeface="Arial" panose="020B0604020202020204" pitchFamily="34" charset="0"/>
              </a:rPr>
              <a:t>One Government).</a:t>
            </a:r>
            <a:endParaRPr lang="vi-VN" altLang="ko-KR" sz="2400"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3" name="TextBox 22">
            <a:extLst>
              <a:ext uri="{FF2B5EF4-FFF2-40B4-BE49-F238E27FC236}">
                <a16:creationId xmlns="" xmlns:a16="http://schemas.microsoft.com/office/drawing/2014/main" id="{9549202A-9649-41F7-9240-1F2EDF695C60}"/>
              </a:ext>
            </a:extLst>
          </p:cNvPr>
          <p:cNvSpPr txBox="1"/>
          <p:nvPr/>
        </p:nvSpPr>
        <p:spPr>
          <a:xfrm rot="18900000">
            <a:off x="1503526" y="3396388"/>
            <a:ext cx="2004532" cy="470930"/>
          </a:xfrm>
          <a:prstGeom prst="rect">
            <a:avLst/>
          </a:prstGeom>
          <a:noFill/>
        </p:spPr>
        <p:txBody>
          <a:bodyPr wrap="square" rtlCol="0">
            <a:spAutoFit/>
          </a:bodyPr>
          <a:lstStyle/>
          <a:p>
            <a:pPr algn="ctr"/>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G2G</a:t>
            </a:r>
            <a:endParaRPr lang="en-US" altLang="ko-KR"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6" name="Rounded Rectangle 5">
            <a:extLst>
              <a:ext uri="{FF2B5EF4-FFF2-40B4-BE49-F238E27FC236}">
                <a16:creationId xmlns="" xmlns:a16="http://schemas.microsoft.com/office/drawing/2014/main" id="{AFA9D7EF-DDC4-4720-9DA1-1774DB478E1E}"/>
              </a:ext>
            </a:extLst>
          </p:cNvPr>
          <p:cNvSpPr/>
          <p:nvPr/>
        </p:nvSpPr>
        <p:spPr>
          <a:xfrm flipH="1">
            <a:off x="575624" y="3512585"/>
            <a:ext cx="374702" cy="329598"/>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ectangle 36">
            <a:extLst>
              <a:ext uri="{FF2B5EF4-FFF2-40B4-BE49-F238E27FC236}">
                <a16:creationId xmlns="" xmlns:a16="http://schemas.microsoft.com/office/drawing/2014/main" id="{DE2B46E6-B5A1-4FDF-9F07-EE8CD489A203}"/>
              </a:ext>
            </a:extLst>
          </p:cNvPr>
          <p:cNvSpPr/>
          <p:nvPr/>
        </p:nvSpPr>
        <p:spPr>
          <a:xfrm>
            <a:off x="1633528" y="4224302"/>
            <a:ext cx="334359" cy="29802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Chord 15">
            <a:extLst>
              <a:ext uri="{FF2B5EF4-FFF2-40B4-BE49-F238E27FC236}">
                <a16:creationId xmlns="" xmlns:a16="http://schemas.microsoft.com/office/drawing/2014/main" id="{EDE12A0E-762C-413B-8BAB-34EF602FA881}"/>
              </a:ext>
            </a:extLst>
          </p:cNvPr>
          <p:cNvSpPr/>
          <p:nvPr/>
        </p:nvSpPr>
        <p:spPr>
          <a:xfrm>
            <a:off x="2573629" y="4743691"/>
            <a:ext cx="175255" cy="407434"/>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xmlns="" val="3410366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4D4C23-81FB-460B-A16B-715818231E42}"/>
              </a:ext>
            </a:extLst>
          </p:cNvPr>
          <p:cNvSpPr>
            <a:spLocks noGrp="1"/>
          </p:cNvSpPr>
          <p:nvPr>
            <p:ph type="body" sz="quarter" idx="10"/>
          </p:nvPr>
        </p:nvSpPr>
        <p:spPr>
          <a:xfrm>
            <a:off x="0" y="245883"/>
            <a:ext cx="12192000" cy="738664"/>
          </a:xfrm>
        </p:spPr>
        <p:txBody>
          <a:bodyPr/>
          <a:lstStyle/>
          <a:p>
            <a:r>
              <a:rPr lang="en-US" sz="2800" b="1" dirty="0" smtClean="0">
                <a:solidFill>
                  <a:schemeClr val="accent1">
                    <a:lumMod val="75000"/>
                  </a:schemeClr>
                </a:solidFill>
                <a:latin typeface="Arial" panose="020B0604020202020204" pitchFamily="34" charset="0"/>
              </a:rPr>
              <a:t>8.3.Nhấn </a:t>
            </a:r>
            <a:r>
              <a:rPr lang="en-US" sz="2800" b="1" dirty="0" err="1" smtClean="0">
                <a:solidFill>
                  <a:schemeClr val="accent1">
                    <a:lumMod val="75000"/>
                  </a:schemeClr>
                </a:solidFill>
                <a:latin typeface="Arial" panose="020B0604020202020204" pitchFamily="34" charset="0"/>
              </a:rPr>
              <a:t>mạnh</a:t>
            </a:r>
            <a:r>
              <a:rPr lang="en-US" sz="2800" b="1" dirty="0" smtClean="0">
                <a:solidFill>
                  <a:schemeClr val="accent1">
                    <a:lumMod val="75000"/>
                  </a:schemeClr>
                </a:solidFill>
                <a:latin typeface="Arial" panose="020B0604020202020204" pitchFamily="34" charset="0"/>
              </a:rPr>
              <a:t> 3: GIAO DỊCH GIỮA CBCC VỚI CƠ QUAN</a:t>
            </a:r>
            <a:endParaRPr lang="en-US" sz="2800" b="1" dirty="0">
              <a:solidFill>
                <a:schemeClr val="accent1">
                  <a:lumMod val="75000"/>
                </a:schemeClr>
              </a:solidFill>
              <a:latin typeface="Arial" panose="020B0604020202020204" pitchFamily="34" charset="0"/>
            </a:endParaRPr>
          </a:p>
        </p:txBody>
      </p:sp>
      <p:sp>
        <p:nvSpPr>
          <p:cNvPr id="3" name="Pentagon 1">
            <a:extLst>
              <a:ext uri="{FF2B5EF4-FFF2-40B4-BE49-F238E27FC236}">
                <a16:creationId xmlns="" xmlns:a16="http://schemas.microsoft.com/office/drawing/2014/main" id="{9C5BAAA4-75DF-47A7-9ACB-C0AD904AA8C7}"/>
              </a:ext>
            </a:extLst>
          </p:cNvPr>
          <p:cNvSpPr/>
          <p:nvPr/>
        </p:nvSpPr>
        <p:spPr>
          <a:xfrm rot="18900000">
            <a:off x="-231664" y="2554341"/>
            <a:ext cx="4189248" cy="1080000"/>
          </a:xfrm>
          <a:custGeom>
            <a:avLst/>
            <a:gdLst/>
            <a:ahLst/>
            <a:cxnLst/>
            <a:rect l="l" t="t" r="r" b="b"/>
            <a:pathLst>
              <a:path w="3836913" h="1080000">
                <a:moveTo>
                  <a:pt x="3836913" y="540000"/>
                </a:moveTo>
                <a:lnTo>
                  <a:pt x="3296913" y="1080000"/>
                </a:lnTo>
                <a:lnTo>
                  <a:pt x="2272010" y="1080000"/>
                </a:lnTo>
                <a:lnTo>
                  <a:pt x="1564903" y="1080000"/>
                </a:lnTo>
                <a:lnTo>
                  <a:pt x="540000" y="1080000"/>
                </a:lnTo>
                <a:lnTo>
                  <a:pt x="0" y="540000"/>
                </a:lnTo>
                <a:lnTo>
                  <a:pt x="540000" y="0"/>
                </a:lnTo>
                <a:lnTo>
                  <a:pt x="1564903" y="0"/>
                </a:lnTo>
                <a:lnTo>
                  <a:pt x="2272010" y="0"/>
                </a:lnTo>
                <a:lnTo>
                  <a:pt x="329691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Pentagon 12">
            <a:extLst>
              <a:ext uri="{FF2B5EF4-FFF2-40B4-BE49-F238E27FC236}">
                <a16:creationId xmlns="" xmlns:a16="http://schemas.microsoft.com/office/drawing/2014/main" id="{C12B92E5-4410-4332-9ADF-2C50C4E04DB9}"/>
              </a:ext>
            </a:extLst>
          </p:cNvPr>
          <p:cNvSpPr/>
          <p:nvPr/>
        </p:nvSpPr>
        <p:spPr>
          <a:xfrm rot="18900000">
            <a:off x="995931" y="3513433"/>
            <a:ext cx="3403129" cy="972000"/>
          </a:xfrm>
          <a:custGeom>
            <a:avLst/>
            <a:gdLst/>
            <a:ahLst/>
            <a:cxnLst/>
            <a:rect l="l" t="t" r="r" b="b"/>
            <a:pathLst>
              <a:path w="3116910" h="972000">
                <a:moveTo>
                  <a:pt x="3116910" y="486000"/>
                </a:moveTo>
                <a:lnTo>
                  <a:pt x="2630910" y="972000"/>
                </a:lnTo>
                <a:lnTo>
                  <a:pt x="1912007" y="972000"/>
                </a:lnTo>
                <a:lnTo>
                  <a:pt x="1204903" y="972000"/>
                </a:lnTo>
                <a:lnTo>
                  <a:pt x="486000" y="972000"/>
                </a:lnTo>
                <a:lnTo>
                  <a:pt x="0" y="486000"/>
                </a:lnTo>
                <a:lnTo>
                  <a:pt x="486000" y="0"/>
                </a:lnTo>
                <a:lnTo>
                  <a:pt x="1204903" y="0"/>
                </a:lnTo>
                <a:lnTo>
                  <a:pt x="1912007" y="0"/>
                </a:lnTo>
                <a:lnTo>
                  <a:pt x="263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 xmlns:a16="http://schemas.microsoft.com/office/drawing/2014/main" id="{5F4344B6-2ADC-495C-A54E-20F6710C9E24}"/>
              </a:ext>
            </a:extLst>
          </p:cNvPr>
          <p:cNvSpPr txBox="1"/>
          <p:nvPr/>
        </p:nvSpPr>
        <p:spPr>
          <a:xfrm>
            <a:off x="2518480" y="1685251"/>
            <a:ext cx="7920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8" name="TextBox 7">
            <a:extLst>
              <a:ext uri="{FF2B5EF4-FFF2-40B4-BE49-F238E27FC236}">
                <a16:creationId xmlns="" xmlns:a16="http://schemas.microsoft.com/office/drawing/2014/main" id="{4B449202-6552-4623-B5E2-47B7C36FBAF6}"/>
              </a:ext>
            </a:extLst>
          </p:cNvPr>
          <p:cNvSpPr txBox="1"/>
          <p:nvPr/>
        </p:nvSpPr>
        <p:spPr>
          <a:xfrm>
            <a:off x="3086643" y="2828270"/>
            <a:ext cx="7920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21" name="TextBox 20">
            <a:extLst>
              <a:ext uri="{FF2B5EF4-FFF2-40B4-BE49-F238E27FC236}">
                <a16:creationId xmlns="" xmlns:a16="http://schemas.microsoft.com/office/drawing/2014/main" id="{4ADC38C9-BE08-444E-8A3B-3A59802AE487}"/>
              </a:ext>
            </a:extLst>
          </p:cNvPr>
          <p:cNvSpPr txBox="1"/>
          <p:nvPr/>
        </p:nvSpPr>
        <p:spPr>
          <a:xfrm>
            <a:off x="5002358" y="2152058"/>
            <a:ext cx="6133601" cy="1384995"/>
          </a:xfrm>
          <a:prstGeom prst="rect">
            <a:avLst/>
          </a:prstGeom>
          <a:noFill/>
        </p:spPr>
        <p:txBody>
          <a:bodyPr wrap="square" rtlCol="0">
            <a:spAutoFit/>
          </a:bodyPr>
          <a:lstStyle/>
          <a:p>
            <a:pPr marL="171450" indent="-171450">
              <a:buFont typeface="Arial" panose="020B0604020202020204" pitchFamily="34" charset="0"/>
              <a:buChar char="•"/>
            </a:pPr>
            <a:r>
              <a:rPr lang="vi-VN" altLang="ko-KR" sz="2800" b="1"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Cán </a:t>
            </a:r>
            <a:r>
              <a:rPr lang="vi-VN" altLang="ko-KR" sz="2800" b="1" dirty="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bộ, công chức, viên chức sử dụng phương tiện số để giao dịch với cơ </a:t>
            </a:r>
            <a:r>
              <a:rPr lang="vi-VN" altLang="ko-KR" sz="2800" b="1" dirty="0" smtClean="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rPr>
              <a:t>quan. </a:t>
            </a:r>
            <a:endParaRPr lang="vi-VN" altLang="ko-KR" sz="2800" b="1" dirty="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26" name="Rounded Rectangle 5">
            <a:extLst>
              <a:ext uri="{FF2B5EF4-FFF2-40B4-BE49-F238E27FC236}">
                <a16:creationId xmlns="" xmlns:a16="http://schemas.microsoft.com/office/drawing/2014/main" id="{AFA9D7EF-DDC4-4720-9DA1-1774DB478E1E}"/>
              </a:ext>
            </a:extLst>
          </p:cNvPr>
          <p:cNvSpPr/>
          <p:nvPr/>
        </p:nvSpPr>
        <p:spPr>
          <a:xfrm flipH="1">
            <a:off x="737268" y="3886213"/>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ectangle 36">
            <a:extLst>
              <a:ext uri="{FF2B5EF4-FFF2-40B4-BE49-F238E27FC236}">
                <a16:creationId xmlns="" xmlns:a16="http://schemas.microsoft.com/office/drawing/2014/main" id="{DE2B46E6-B5A1-4FDF-9F07-EE8CD489A203}"/>
              </a:ext>
            </a:extLst>
          </p:cNvPr>
          <p:cNvSpPr/>
          <p:nvPr/>
        </p:nvSpPr>
        <p:spPr>
          <a:xfrm>
            <a:off x="1795172" y="4597931"/>
            <a:ext cx="349510" cy="29216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7" name="Pentagon 13">
            <a:extLst>
              <a:ext uri="{FF2B5EF4-FFF2-40B4-BE49-F238E27FC236}">
                <a16:creationId xmlns="" xmlns:a16="http://schemas.microsoft.com/office/drawing/2014/main" id="{049E58CA-77AF-D045-809A-41BEE51E30C5}"/>
              </a:ext>
            </a:extLst>
          </p:cNvPr>
          <p:cNvSpPr/>
          <p:nvPr/>
        </p:nvSpPr>
        <p:spPr>
          <a:xfrm rot="18900000">
            <a:off x="2121703" y="4346322"/>
            <a:ext cx="2617013" cy="792000"/>
          </a:xfrm>
          <a:custGeom>
            <a:avLst/>
            <a:gdLst/>
            <a:ahLst/>
            <a:cxnLst/>
            <a:rect l="l" t="t" r="r" b="b"/>
            <a:pathLst>
              <a:path w="2396910" h="792000">
                <a:moveTo>
                  <a:pt x="2396910" y="396000"/>
                </a:moveTo>
                <a:lnTo>
                  <a:pt x="2000910" y="792000"/>
                </a:lnTo>
                <a:lnTo>
                  <a:pt x="1552007" y="792000"/>
                </a:lnTo>
                <a:lnTo>
                  <a:pt x="844903" y="792000"/>
                </a:lnTo>
                <a:lnTo>
                  <a:pt x="396000" y="792000"/>
                </a:lnTo>
                <a:lnTo>
                  <a:pt x="0" y="396000"/>
                </a:lnTo>
                <a:lnTo>
                  <a:pt x="396000" y="0"/>
                </a:lnTo>
                <a:lnTo>
                  <a:pt x="844903" y="0"/>
                </a:lnTo>
                <a:lnTo>
                  <a:pt x="1552007" y="0"/>
                </a:lnTo>
                <a:lnTo>
                  <a:pt x="200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TextBox 17">
            <a:extLst>
              <a:ext uri="{FF2B5EF4-FFF2-40B4-BE49-F238E27FC236}">
                <a16:creationId xmlns="" xmlns:a16="http://schemas.microsoft.com/office/drawing/2014/main" id="{CF2EAED7-3316-FA4E-965A-43485D93152C}"/>
              </a:ext>
            </a:extLst>
          </p:cNvPr>
          <p:cNvSpPr txBox="1"/>
          <p:nvPr/>
        </p:nvSpPr>
        <p:spPr>
          <a:xfrm>
            <a:off x="3664270" y="3826126"/>
            <a:ext cx="661844"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19" name="Chord 15">
            <a:extLst>
              <a:ext uri="{FF2B5EF4-FFF2-40B4-BE49-F238E27FC236}">
                <a16:creationId xmlns="" xmlns:a16="http://schemas.microsoft.com/office/drawing/2014/main" id="{7EEF9456-9414-5449-923A-177ACB490086}"/>
              </a:ext>
            </a:extLst>
          </p:cNvPr>
          <p:cNvSpPr/>
          <p:nvPr/>
        </p:nvSpPr>
        <p:spPr>
          <a:xfrm>
            <a:off x="2735273" y="5117319"/>
            <a:ext cx="183197" cy="399418"/>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0" name="TextBox 19">
            <a:extLst>
              <a:ext uri="{FF2B5EF4-FFF2-40B4-BE49-F238E27FC236}">
                <a16:creationId xmlns="" xmlns:a16="http://schemas.microsoft.com/office/drawing/2014/main" id="{4D7B59FC-C975-DB4D-BF26-8A9DB997B1C9}"/>
              </a:ext>
            </a:extLst>
          </p:cNvPr>
          <p:cNvSpPr txBox="1"/>
          <p:nvPr/>
        </p:nvSpPr>
        <p:spPr>
          <a:xfrm rot="18900000">
            <a:off x="2372866" y="4494758"/>
            <a:ext cx="2095367" cy="461665"/>
          </a:xfrm>
          <a:prstGeom prst="rect">
            <a:avLst/>
          </a:prstGeom>
          <a:noFill/>
        </p:spPr>
        <p:txBody>
          <a:bodyPr wrap="square" rtlCol="0">
            <a:spAutoFit/>
          </a:bodyPr>
          <a:lstStyle/>
          <a:p>
            <a:pPr algn="ctr"/>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G2E</a:t>
            </a:r>
            <a:endParaRPr lang="en-US" altLang="ko-KR"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3785920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097924" y="198438"/>
            <a:ext cx="9996152" cy="563562"/>
          </a:xfrm>
        </p:spPr>
        <p:txBody>
          <a:bodyPr/>
          <a:lstStyle/>
          <a:p>
            <a:r>
              <a:rPr lang="en-US" altLang="en-US" sz="3600" b="1" smtClean="0">
                <a:solidFill>
                  <a:schemeClr val="accent3">
                    <a:lumMod val="75000"/>
                  </a:schemeClr>
                </a:solidFill>
              </a:rPr>
              <a:t>II. KHUNG KIẾN TRÚC CPĐT VIỆT NAM V1.0</a:t>
            </a:r>
            <a:endParaRPr lang="en-US" altLang="en-US" sz="3600" b="1" i="1">
              <a:solidFill>
                <a:schemeClr val="accent3">
                  <a:lumMod val="75000"/>
                </a:schemeClr>
              </a:solidFill>
            </a:endParaRPr>
          </a:p>
        </p:txBody>
      </p:sp>
      <p:pic>
        <p:nvPicPr>
          <p:cNvPr id="6" name="Picture 5" descr="E:\Mixed Document\Mo hinh UDCNTT cap Tinh- PKH chuan bi\Hinh ve mo hinh to chuc\VN e-Government 2014_V1.8.png"/>
          <p:cNvPicPr/>
          <p:nvPr/>
        </p:nvPicPr>
        <p:blipFill>
          <a:blip r:embed="rId2" cstate="print"/>
          <a:srcRect/>
          <a:stretch>
            <a:fillRect/>
          </a:stretch>
        </p:blipFill>
        <p:spPr bwMode="auto">
          <a:xfrm>
            <a:off x="1097924" y="1527324"/>
            <a:ext cx="9861998" cy="5234084"/>
          </a:xfrm>
          <a:prstGeom prst="rect">
            <a:avLst/>
          </a:prstGeom>
          <a:noFill/>
          <a:ln w="9525">
            <a:noFill/>
            <a:miter lim="800000"/>
            <a:headEnd/>
            <a:tailEnd/>
          </a:ln>
        </p:spPr>
      </p:pic>
      <p:sp>
        <p:nvSpPr>
          <p:cNvPr id="2" name="TextBox 1"/>
          <p:cNvSpPr txBox="1"/>
          <p:nvPr/>
        </p:nvSpPr>
        <p:spPr>
          <a:xfrm>
            <a:off x="1097924" y="1065658"/>
            <a:ext cx="2791496" cy="461665"/>
          </a:xfrm>
          <a:prstGeom prst="rect">
            <a:avLst/>
          </a:prstGeom>
          <a:noFill/>
        </p:spPr>
        <p:txBody>
          <a:bodyPr wrap="square" rtlCol="0">
            <a:spAutoFit/>
          </a:bodyPr>
          <a:lstStyle/>
          <a:p>
            <a:r>
              <a:rPr lang="en-US" sz="2400" b="1" i="1" u="sng" smtClean="0">
                <a:solidFill>
                  <a:schemeClr val="accent3">
                    <a:lumMod val="75000"/>
                  </a:schemeClr>
                </a:solidFill>
              </a:rPr>
              <a:t>Sơ đồ tổng thể</a:t>
            </a:r>
            <a:endParaRPr lang="en-US" sz="2400" b="1" i="1" u="sng">
              <a:solidFill>
                <a:schemeClr val="accent3">
                  <a:lumMod val="75000"/>
                </a:schemeClr>
              </a:solidFill>
            </a:endParaRPr>
          </a:p>
        </p:txBody>
      </p:sp>
    </p:spTree>
    <p:extLst>
      <p:ext uri="{BB962C8B-B14F-4D97-AF65-F5344CB8AC3E}">
        <p14:creationId xmlns="" xmlns:p14="http://schemas.microsoft.com/office/powerpoint/2010/main" val="317828615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xmlns="" val="4249044495"/>
              </p:ext>
            </p:extLst>
          </p:nvPr>
        </p:nvGraphicFramePr>
        <p:xfrm>
          <a:off x="2768972" y="66603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lowchart: Connector 3"/>
          <p:cNvSpPr/>
          <p:nvPr/>
        </p:nvSpPr>
        <p:spPr>
          <a:xfrm>
            <a:off x="595746" y="2094271"/>
            <a:ext cx="2796383" cy="2341417"/>
          </a:xfrm>
          <a:prstGeom prst="flowChartConnector">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mj-lt"/>
                <a:cs typeface="Times New Roman" panose="02020603050405020304" pitchFamily="18" charset="0"/>
              </a:rPr>
              <a:t>BỘ TTTT</a:t>
            </a:r>
          </a:p>
          <a:p>
            <a:pPr algn="ctr"/>
            <a:r>
              <a:rPr lang="en-US" sz="2400" b="1" dirty="0" err="1">
                <a:solidFill>
                  <a:srgbClr val="FF0000"/>
                </a:solidFill>
                <a:latin typeface="+mj-lt"/>
                <a:cs typeface="Times New Roman" panose="02020603050405020304" pitchFamily="18" charset="0"/>
              </a:rPr>
              <a:t>c</a:t>
            </a:r>
            <a:r>
              <a:rPr lang="en-US" sz="2400" b="1" dirty="0" err="1" smtClean="0">
                <a:solidFill>
                  <a:srgbClr val="FF0000"/>
                </a:solidFill>
                <a:latin typeface="+mj-lt"/>
                <a:cs typeface="Times New Roman" panose="02020603050405020304" pitchFamily="18" charset="0"/>
              </a:rPr>
              <a:t>hịu</a:t>
            </a:r>
            <a:r>
              <a:rPr lang="en-US" sz="2400" b="1" dirty="0" smtClean="0">
                <a:solidFill>
                  <a:srgbClr val="FF0000"/>
                </a:solidFill>
                <a:latin typeface="+mj-lt"/>
                <a:cs typeface="Times New Roman" panose="02020603050405020304" pitchFamily="18" charset="0"/>
              </a:rPr>
              <a:t> </a:t>
            </a:r>
            <a:r>
              <a:rPr lang="en-US" sz="2400" b="1" dirty="0" err="1" smtClean="0">
                <a:solidFill>
                  <a:srgbClr val="FF0000"/>
                </a:solidFill>
                <a:latin typeface="+mj-lt"/>
                <a:cs typeface="Times New Roman" panose="02020603050405020304" pitchFamily="18" charset="0"/>
              </a:rPr>
              <a:t>trách</a:t>
            </a:r>
            <a:r>
              <a:rPr lang="en-US" sz="2400" b="1" dirty="0" smtClean="0">
                <a:solidFill>
                  <a:srgbClr val="FF0000"/>
                </a:solidFill>
                <a:latin typeface="+mj-lt"/>
                <a:cs typeface="Times New Roman" panose="02020603050405020304" pitchFamily="18" charset="0"/>
              </a:rPr>
              <a:t> </a:t>
            </a:r>
            <a:r>
              <a:rPr lang="en-US" sz="2400" b="1" dirty="0" err="1" smtClean="0">
                <a:solidFill>
                  <a:srgbClr val="FF0000"/>
                </a:solidFill>
                <a:latin typeface="+mj-lt"/>
                <a:cs typeface="Times New Roman" panose="02020603050405020304" pitchFamily="18" charset="0"/>
              </a:rPr>
              <a:t>nhiệm</a:t>
            </a:r>
            <a:endParaRPr lang="en-US" sz="2400" b="1" dirty="0">
              <a:solidFill>
                <a:srgbClr val="FF0000"/>
              </a:solidFill>
              <a:latin typeface="+mj-lt"/>
              <a:cs typeface="Times New Roman" panose="02020603050405020304" pitchFamily="18" charset="0"/>
            </a:endParaRPr>
          </a:p>
        </p:txBody>
      </p:sp>
      <p:sp>
        <p:nvSpPr>
          <p:cNvPr id="5" name="Text Placeholder 1">
            <a:extLst>
              <a:ext uri="{FF2B5EF4-FFF2-40B4-BE49-F238E27FC236}">
                <a16:creationId xmlns="" xmlns:a16="http://schemas.microsoft.com/office/drawing/2014/main" id="{E44D4C23-81FB-460B-A16B-715818231E42}"/>
              </a:ext>
            </a:extLst>
          </p:cNvPr>
          <p:cNvSpPr>
            <a:spLocks noGrp="1"/>
          </p:cNvSpPr>
          <p:nvPr>
            <p:ph type="body" sz="quarter" idx="10"/>
          </p:nvPr>
        </p:nvSpPr>
        <p:spPr>
          <a:xfrm>
            <a:off x="-88491" y="0"/>
            <a:ext cx="12192000" cy="738664"/>
          </a:xfrm>
        </p:spPr>
        <p:txBody>
          <a:bodyPr/>
          <a:lstStyle/>
          <a:p>
            <a:r>
              <a:rPr lang="en-US" sz="2800" b="1" dirty="0" smtClean="0">
                <a:solidFill>
                  <a:schemeClr val="accent1">
                    <a:lumMod val="75000"/>
                  </a:schemeClr>
                </a:solidFill>
                <a:latin typeface="Arial" panose="020B0604020202020204" pitchFamily="34" charset="0"/>
              </a:rPr>
              <a:t>8.4.Nhấn </a:t>
            </a:r>
            <a:r>
              <a:rPr lang="en-US" sz="2800" b="1" dirty="0" err="1" smtClean="0">
                <a:solidFill>
                  <a:schemeClr val="accent1">
                    <a:lumMod val="75000"/>
                  </a:schemeClr>
                </a:solidFill>
                <a:latin typeface="Arial" panose="020B0604020202020204" pitchFamily="34" charset="0"/>
              </a:rPr>
              <a:t>mạnh</a:t>
            </a:r>
            <a:r>
              <a:rPr lang="en-US" sz="2800" b="1" dirty="0" smtClean="0">
                <a:solidFill>
                  <a:schemeClr val="accent1">
                    <a:lumMod val="75000"/>
                  </a:schemeClr>
                </a:solidFill>
                <a:latin typeface="Arial" panose="020B0604020202020204" pitchFamily="34" charset="0"/>
              </a:rPr>
              <a:t> 4: QUẢN TRỊ DỮ LIỆU</a:t>
            </a:r>
            <a:endParaRPr lang="en-US" sz="2800" b="1" dirty="0">
              <a:solidFill>
                <a:schemeClr val="accent1">
                  <a:lumMod val="75000"/>
                </a:schemeClr>
              </a:solidFill>
              <a:latin typeface="Arial" panose="020B0604020202020204" pitchFamily="34" charset="0"/>
            </a:endParaRPr>
          </a:p>
        </p:txBody>
      </p:sp>
    </p:spTree>
    <p:extLst>
      <p:ext uri="{BB962C8B-B14F-4D97-AF65-F5344CB8AC3E}">
        <p14:creationId xmlns:p14="http://schemas.microsoft.com/office/powerpoint/2010/main" xmlns="" val="3767889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25503" y="47073"/>
            <a:ext cx="12192000" cy="792605"/>
          </a:xfrm>
          <a:prstGeom prst="rect">
            <a:avLst/>
          </a:prstGeom>
        </p:spPr>
        <p:txBody>
          <a:bodyPr/>
          <a:lstStyle/>
          <a:p>
            <a:r>
              <a:rPr lang="en-US" sz="3600" b="1" dirty="0">
                <a:solidFill>
                  <a:schemeClr val="accent3">
                    <a:lumMod val="75000"/>
                  </a:schemeClr>
                </a:solidFill>
                <a:ea typeface="Segoe UI Emoji" panose="020B0502040204020203" pitchFamily="34" charset="0"/>
                <a:cs typeface="Segoe UI" panose="020B0502040204020203" pitchFamily="34" charset="0"/>
              </a:rPr>
              <a:t>9</a:t>
            </a:r>
            <a:r>
              <a:rPr lang="en-US" sz="3600" b="1" dirty="0" smtClean="0">
                <a:solidFill>
                  <a:schemeClr val="accent3">
                    <a:lumMod val="75000"/>
                  </a:schemeClr>
                </a:solidFill>
                <a:ea typeface="Segoe UI Emoji" panose="020B0502040204020203" pitchFamily="34" charset="0"/>
                <a:cs typeface="Segoe UI" panose="020B0502040204020203" pitchFamily="34" charset="0"/>
              </a:rPr>
              <a:t>. XÂY DỰNG CÁC YẾU TỐ NỀN TẢNG</a:t>
            </a:r>
            <a:endParaRPr lang="en-US" sz="3600" b="1" dirty="0">
              <a:solidFill>
                <a:schemeClr val="accent3">
                  <a:lumMod val="75000"/>
                </a:schemeClr>
              </a:solidFill>
              <a:ea typeface="Segoe UI Emoj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xmlns="" id="{8064F424-53D3-4DB4-98CC-F8E8981F76B3}"/>
              </a:ext>
            </a:extLst>
          </p:cNvPr>
          <p:cNvSpPr txBox="1"/>
          <p:nvPr/>
        </p:nvSpPr>
        <p:spPr>
          <a:xfrm>
            <a:off x="8309126" y="1349684"/>
            <a:ext cx="3508890" cy="1015663"/>
          </a:xfrm>
          <a:prstGeom prst="rect">
            <a:avLst/>
          </a:prstGeom>
          <a:noFill/>
        </p:spPr>
        <p:txBody>
          <a:bodyPr wrap="square" lIns="0" rtlCol="0" anchor="ctr">
            <a:spAutoFit/>
          </a:bodyPr>
          <a:lstStyle/>
          <a:p>
            <a:pPr algn="ctr"/>
            <a:r>
              <a:rPr lang="en-US" altLang="ko-KR" sz="3000" dirty="0" smtClean="0">
                <a:solidFill>
                  <a:srgbClr val="0070C0"/>
                </a:solidFill>
                <a:latin typeface="+mj-lt"/>
                <a:ea typeface="Segoe UI Emoji" panose="020B0502040204020203" pitchFamily="34" charset="0"/>
                <a:cs typeface="Segoe UI" panose="020B0502040204020203" pitchFamily="34" charset="0"/>
              </a:rPr>
              <a:t>3.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Đảm</a:t>
            </a:r>
            <a:r>
              <a:rPr lang="en-US" altLang="ko-KR" sz="3000" dirty="0" smtClean="0">
                <a:solidFill>
                  <a:srgbClr val="0070C0"/>
                </a:solidFill>
                <a:latin typeface="+mj-lt"/>
                <a:ea typeface="Segoe UI Emoji" panose="020B0502040204020203" pitchFamily="34" charset="0"/>
                <a:cs typeface="Segoe UI" panose="020B0502040204020203" pitchFamily="34" charset="0"/>
              </a:rPr>
              <a:t>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bảo</a:t>
            </a:r>
            <a:r>
              <a:rPr lang="en-US" altLang="ko-KR" sz="3000" dirty="0" smtClean="0">
                <a:solidFill>
                  <a:srgbClr val="0070C0"/>
                </a:solidFill>
                <a:latin typeface="+mj-lt"/>
                <a:ea typeface="Segoe UI Emoji" panose="020B0502040204020203" pitchFamily="34" charset="0"/>
                <a:cs typeface="Segoe UI" panose="020B0502040204020203" pitchFamily="34" charset="0"/>
              </a:rPr>
              <a:t> an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toàn</a:t>
            </a:r>
            <a:r>
              <a:rPr lang="en-US" altLang="ko-KR" sz="3000" dirty="0" smtClean="0">
                <a:solidFill>
                  <a:srgbClr val="0070C0"/>
                </a:solidFill>
                <a:latin typeface="+mj-lt"/>
                <a:ea typeface="Segoe UI Emoji" panose="020B0502040204020203" pitchFamily="34" charset="0"/>
                <a:cs typeface="Segoe UI" panose="020B0502040204020203" pitchFamily="34" charset="0"/>
              </a:rPr>
              <a:t>, an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ninh</a:t>
            </a:r>
            <a:r>
              <a:rPr lang="en-US" altLang="ko-KR" sz="3000" dirty="0" smtClean="0">
                <a:solidFill>
                  <a:srgbClr val="0070C0"/>
                </a:solidFill>
                <a:latin typeface="+mj-lt"/>
                <a:ea typeface="Segoe UI Emoji" panose="020B0502040204020203" pitchFamily="34" charset="0"/>
                <a:cs typeface="Segoe UI" panose="020B0502040204020203" pitchFamily="34" charset="0"/>
              </a:rPr>
              <a:t>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mạng</a:t>
            </a:r>
            <a:endParaRPr lang="ko-KR" altLang="en-US" sz="3000" dirty="0">
              <a:solidFill>
                <a:srgbClr val="0070C0"/>
              </a:solidFill>
              <a:latin typeface="+mj-lt"/>
              <a:cs typeface="Segoe UI" panose="020B0502040204020203" pitchFamily="34" charset="0"/>
            </a:endParaRPr>
          </a:p>
        </p:txBody>
      </p:sp>
      <p:sp>
        <p:nvSpPr>
          <p:cNvPr id="23" name="TextBox 22">
            <a:extLst>
              <a:ext uri="{FF2B5EF4-FFF2-40B4-BE49-F238E27FC236}">
                <a16:creationId xmlns:a16="http://schemas.microsoft.com/office/drawing/2014/main" xmlns="" id="{0FEA8055-C714-4196-A5F1-115A9684E008}"/>
              </a:ext>
            </a:extLst>
          </p:cNvPr>
          <p:cNvSpPr txBox="1"/>
          <p:nvPr/>
        </p:nvSpPr>
        <p:spPr>
          <a:xfrm>
            <a:off x="941143" y="1617658"/>
            <a:ext cx="3104622" cy="553998"/>
          </a:xfrm>
          <a:prstGeom prst="rect">
            <a:avLst/>
          </a:prstGeom>
          <a:noFill/>
        </p:spPr>
        <p:txBody>
          <a:bodyPr wrap="square" lIns="0" rtlCol="0" anchor="ctr">
            <a:spAutoFit/>
          </a:bodyPr>
          <a:lstStyle/>
          <a:p>
            <a:pPr algn="ctr"/>
            <a:r>
              <a:rPr lang="en-US" altLang="ko-KR" sz="3000" dirty="0" smtClean="0">
                <a:solidFill>
                  <a:srgbClr val="0070C0"/>
                </a:solidFill>
                <a:latin typeface="+mj-lt"/>
                <a:ea typeface="Segoe UI Emoji" panose="020B0502040204020203" pitchFamily="34" charset="0"/>
                <a:cs typeface="Segoe UI" panose="020B0502040204020203" pitchFamily="34" charset="0"/>
              </a:rPr>
              <a:t>1.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Thể</a:t>
            </a:r>
            <a:r>
              <a:rPr lang="en-US" altLang="ko-KR" sz="3000" dirty="0" smtClean="0">
                <a:solidFill>
                  <a:srgbClr val="0070C0"/>
                </a:solidFill>
                <a:latin typeface="+mj-lt"/>
                <a:ea typeface="Segoe UI Emoji" panose="020B0502040204020203" pitchFamily="34" charset="0"/>
                <a:cs typeface="Segoe UI" panose="020B0502040204020203" pitchFamily="34" charset="0"/>
              </a:rPr>
              <a:t>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chế</a:t>
            </a:r>
            <a:endParaRPr lang="ko-KR" altLang="en-US" sz="3000" dirty="0">
              <a:solidFill>
                <a:srgbClr val="0070C0"/>
              </a:solidFill>
              <a:latin typeface="+mj-lt"/>
              <a:cs typeface="Segoe UI" panose="020B0502040204020203" pitchFamily="34" charset="0"/>
            </a:endParaRPr>
          </a:p>
        </p:txBody>
      </p:sp>
      <p:sp>
        <p:nvSpPr>
          <p:cNvPr id="26" name="TextBox 25">
            <a:extLst>
              <a:ext uri="{FF2B5EF4-FFF2-40B4-BE49-F238E27FC236}">
                <a16:creationId xmlns:a16="http://schemas.microsoft.com/office/drawing/2014/main" xmlns="" id="{693E5612-0F63-4645-B6B8-B32C42484A25}"/>
              </a:ext>
            </a:extLst>
          </p:cNvPr>
          <p:cNvSpPr txBox="1"/>
          <p:nvPr/>
        </p:nvSpPr>
        <p:spPr>
          <a:xfrm>
            <a:off x="468907" y="4600125"/>
            <a:ext cx="3177819" cy="553998"/>
          </a:xfrm>
          <a:prstGeom prst="rect">
            <a:avLst/>
          </a:prstGeom>
          <a:noFill/>
        </p:spPr>
        <p:txBody>
          <a:bodyPr wrap="square" lIns="0" rtlCol="0" anchor="ctr">
            <a:spAutoFit/>
          </a:bodyPr>
          <a:lstStyle/>
          <a:p>
            <a:pPr algn="ctr"/>
            <a:r>
              <a:rPr lang="en-US" altLang="ko-KR" sz="3000" dirty="0" smtClean="0">
                <a:solidFill>
                  <a:srgbClr val="0070C0"/>
                </a:solidFill>
                <a:latin typeface="+mj-lt"/>
                <a:ea typeface="Segoe UI Emoji" panose="020B0502040204020203" pitchFamily="34" charset="0"/>
                <a:cs typeface="Segoe UI" panose="020B0502040204020203" pitchFamily="34" charset="0"/>
              </a:rPr>
              <a:t>2.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Hạ</a:t>
            </a:r>
            <a:r>
              <a:rPr lang="en-US" altLang="ko-KR" sz="3000" dirty="0" smtClean="0">
                <a:solidFill>
                  <a:srgbClr val="0070C0"/>
                </a:solidFill>
                <a:latin typeface="+mj-lt"/>
                <a:ea typeface="Segoe UI Emoji" panose="020B0502040204020203" pitchFamily="34" charset="0"/>
                <a:cs typeface="Segoe UI" panose="020B0502040204020203" pitchFamily="34" charset="0"/>
              </a:rPr>
              <a:t>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tầng</a:t>
            </a:r>
            <a:r>
              <a:rPr lang="en-US" altLang="ko-KR" sz="3000" dirty="0" smtClean="0">
                <a:solidFill>
                  <a:srgbClr val="0070C0"/>
                </a:solidFill>
                <a:latin typeface="+mj-lt"/>
                <a:ea typeface="Segoe UI Emoji" panose="020B0502040204020203" pitchFamily="34" charset="0"/>
                <a:cs typeface="Segoe UI" panose="020B0502040204020203" pitchFamily="34" charset="0"/>
              </a:rPr>
              <a:t> ICT</a:t>
            </a:r>
          </a:p>
        </p:txBody>
      </p:sp>
      <p:cxnSp>
        <p:nvCxnSpPr>
          <p:cNvPr id="29" name="Elbow Connector 124">
            <a:extLst>
              <a:ext uri="{FF2B5EF4-FFF2-40B4-BE49-F238E27FC236}">
                <a16:creationId xmlns:a16="http://schemas.microsoft.com/office/drawing/2014/main" xmlns="" id="{BDA1B73F-E26A-41B6-BB21-0FF53D266044}"/>
              </a:ext>
            </a:extLst>
          </p:cNvPr>
          <p:cNvCxnSpPr>
            <a:cxnSpLocks/>
            <a:stCxn id="20" idx="1"/>
          </p:cNvCxnSpPr>
          <p:nvPr/>
        </p:nvCxnSpPr>
        <p:spPr>
          <a:xfrm rot="10800000" flipV="1">
            <a:off x="7607476" y="1857515"/>
            <a:ext cx="701650" cy="688715"/>
          </a:xfrm>
          <a:prstGeom prst="bentConnector3">
            <a:avLst>
              <a:gd name="adj1" fmla="val 5000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Elbow Connector 132">
            <a:extLst>
              <a:ext uri="{FF2B5EF4-FFF2-40B4-BE49-F238E27FC236}">
                <a16:creationId xmlns:a16="http://schemas.microsoft.com/office/drawing/2014/main" xmlns="" id="{51FAA86A-2E06-48AB-99BE-FBBF774ED964}"/>
              </a:ext>
            </a:extLst>
          </p:cNvPr>
          <p:cNvCxnSpPr>
            <a:cxnSpLocks/>
          </p:cNvCxnSpPr>
          <p:nvPr/>
        </p:nvCxnSpPr>
        <p:spPr>
          <a:xfrm flipV="1">
            <a:off x="3401719" y="4983554"/>
            <a:ext cx="1032692" cy="466"/>
          </a:xfrm>
          <a:prstGeom prst="bentConnector3">
            <a:avLst>
              <a:gd name="adj1" fmla="val 5000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Elbow Connector 138">
            <a:extLst>
              <a:ext uri="{FF2B5EF4-FFF2-40B4-BE49-F238E27FC236}">
                <a16:creationId xmlns:a16="http://schemas.microsoft.com/office/drawing/2014/main" xmlns="" id="{A5DFF2E1-509F-4C97-8096-F4992285935B}"/>
              </a:ext>
            </a:extLst>
          </p:cNvPr>
          <p:cNvCxnSpPr>
            <a:cxnSpLocks/>
          </p:cNvCxnSpPr>
          <p:nvPr/>
        </p:nvCxnSpPr>
        <p:spPr>
          <a:xfrm>
            <a:off x="3526338" y="1957589"/>
            <a:ext cx="1035830" cy="588642"/>
          </a:xfrm>
          <a:prstGeom prst="bentConnector3">
            <a:avLst>
              <a:gd name="adj1" fmla="val 5000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 name="그룹 3">
            <a:extLst>
              <a:ext uri="{FF2B5EF4-FFF2-40B4-BE49-F238E27FC236}">
                <a16:creationId xmlns:a16="http://schemas.microsoft.com/office/drawing/2014/main" xmlns="" id="{94541A03-FC8B-4E1F-8A9E-2FCAF47C8B1D}"/>
              </a:ext>
            </a:extLst>
          </p:cNvPr>
          <p:cNvGrpSpPr/>
          <p:nvPr/>
        </p:nvGrpSpPr>
        <p:grpSpPr>
          <a:xfrm>
            <a:off x="4354683" y="2271244"/>
            <a:ext cx="3478813" cy="3268838"/>
            <a:chOff x="4708647" y="2271244"/>
            <a:chExt cx="3127014" cy="2938275"/>
          </a:xfrm>
        </p:grpSpPr>
        <p:sp>
          <p:nvSpPr>
            <p:cNvPr id="33" name="자유형: 도형 112">
              <a:extLst>
                <a:ext uri="{FF2B5EF4-FFF2-40B4-BE49-F238E27FC236}">
                  <a16:creationId xmlns:a16="http://schemas.microsoft.com/office/drawing/2014/main" xmlns="" id="{76FDB1C4-0E5A-4063-AEEC-8DE961822ED7}"/>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mj-lt"/>
              </a:endParaRPr>
            </a:p>
          </p:txBody>
        </p:sp>
        <p:sp>
          <p:nvSpPr>
            <p:cNvPr id="34" name="자유형: 도형 113">
              <a:extLst>
                <a:ext uri="{FF2B5EF4-FFF2-40B4-BE49-F238E27FC236}">
                  <a16:creationId xmlns:a16="http://schemas.microsoft.com/office/drawing/2014/main" xmlns="" id="{8111823E-856F-45C8-9B6A-E37F6B0973F7}"/>
                </a:ext>
              </a:extLst>
            </p:cNvPr>
            <p:cNvSpPr/>
            <p:nvPr/>
          </p:nvSpPr>
          <p:spPr>
            <a:xfrm>
              <a:off x="6708254" y="235583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mj-lt"/>
              </a:endParaRPr>
            </a:p>
          </p:txBody>
        </p:sp>
        <p:sp>
          <p:nvSpPr>
            <p:cNvPr id="35" name="자유형: 도형 114">
              <a:extLst>
                <a:ext uri="{FF2B5EF4-FFF2-40B4-BE49-F238E27FC236}">
                  <a16:creationId xmlns:a16="http://schemas.microsoft.com/office/drawing/2014/main" xmlns="" id="{29C81604-2A21-4787-B631-C3A86B7F7B4D}"/>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mj-lt"/>
              </a:endParaRPr>
            </a:p>
          </p:txBody>
        </p:sp>
        <p:sp>
          <p:nvSpPr>
            <p:cNvPr id="36" name="자유형: 도형 116">
              <a:extLst>
                <a:ext uri="{FF2B5EF4-FFF2-40B4-BE49-F238E27FC236}">
                  <a16:creationId xmlns:a16="http://schemas.microsoft.com/office/drawing/2014/main" xmlns="" id="{4CBF9E65-BF38-4C03-946B-98E3E81E719E}"/>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mj-lt"/>
              </a:endParaRPr>
            </a:p>
          </p:txBody>
        </p:sp>
      </p:grpSp>
      <p:sp>
        <p:nvSpPr>
          <p:cNvPr id="37" name="Rounded Rectangle 25">
            <a:extLst>
              <a:ext uri="{FF2B5EF4-FFF2-40B4-BE49-F238E27FC236}">
                <a16:creationId xmlns:a16="http://schemas.microsoft.com/office/drawing/2014/main" xmlns="" id="{C1CAD0E3-010E-4380-834A-8F8CF04E49E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mj-lt"/>
            </a:endParaRPr>
          </a:p>
        </p:txBody>
      </p:sp>
      <p:sp>
        <p:nvSpPr>
          <p:cNvPr id="38" name="Trapezoid 22">
            <a:extLst>
              <a:ext uri="{FF2B5EF4-FFF2-40B4-BE49-F238E27FC236}">
                <a16:creationId xmlns:a16="http://schemas.microsoft.com/office/drawing/2014/main" xmlns="" id="{1379F2FB-2C9C-4A56-83C0-32A3E7A1416C}"/>
              </a:ext>
            </a:extLst>
          </p:cNvPr>
          <p:cNvSpPr>
            <a:spLocks noChangeAspect="1"/>
          </p:cNvSpPr>
          <p:nvPr/>
        </p:nvSpPr>
        <p:spPr>
          <a:xfrm>
            <a:off x="6974353" y="2864330"/>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mj-lt"/>
            </a:endParaRPr>
          </a:p>
        </p:txBody>
      </p:sp>
      <p:sp>
        <p:nvSpPr>
          <p:cNvPr id="39" name="Freeform 53">
            <a:extLst>
              <a:ext uri="{FF2B5EF4-FFF2-40B4-BE49-F238E27FC236}">
                <a16:creationId xmlns:a16="http://schemas.microsoft.com/office/drawing/2014/main" xmlns="" id="{950A7A2A-2295-475B-8F9E-E40AB462F5DE}"/>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mj-lt"/>
            </a:endParaRPr>
          </a:p>
        </p:txBody>
      </p:sp>
      <p:sp>
        <p:nvSpPr>
          <p:cNvPr id="40" name="Freeform 55">
            <a:extLst>
              <a:ext uri="{FF2B5EF4-FFF2-40B4-BE49-F238E27FC236}">
                <a16:creationId xmlns:a16="http://schemas.microsoft.com/office/drawing/2014/main" xmlns="" id="{BED30A33-B1A5-4BC3-8382-9BED35938C88}"/>
              </a:ext>
            </a:extLst>
          </p:cNvPr>
          <p:cNvSpPr/>
          <p:nvPr/>
        </p:nvSpPr>
        <p:spPr>
          <a:xfrm rot="2700000">
            <a:off x="5927926" y="3558713"/>
            <a:ext cx="306172" cy="75022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mj-lt"/>
            </a:endParaRPr>
          </a:p>
        </p:txBody>
      </p:sp>
      <p:sp>
        <p:nvSpPr>
          <p:cNvPr id="19" name="자유형: 도형 113">
            <a:extLst>
              <a:ext uri="{FF2B5EF4-FFF2-40B4-BE49-F238E27FC236}">
                <a16:creationId xmlns:a16="http://schemas.microsoft.com/office/drawing/2014/main" xmlns="" id="{8111823E-856F-45C8-9B6A-E37F6B0973F7}"/>
              </a:ext>
            </a:extLst>
          </p:cNvPr>
          <p:cNvSpPr/>
          <p:nvPr/>
        </p:nvSpPr>
        <p:spPr>
          <a:xfrm>
            <a:off x="6469561" y="4364429"/>
            <a:ext cx="1254243" cy="1257203"/>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mj-lt"/>
            </a:endParaRPr>
          </a:p>
        </p:txBody>
      </p:sp>
      <p:sp>
        <p:nvSpPr>
          <p:cNvPr id="21" name="Parallelogram 30">
            <a:extLst>
              <a:ext uri="{FF2B5EF4-FFF2-40B4-BE49-F238E27FC236}">
                <a16:creationId xmlns="" xmlns:a16="http://schemas.microsoft.com/office/drawing/2014/main" id="{CD034086-CB97-4A4D-919F-480F7EB8564D}"/>
              </a:ext>
            </a:extLst>
          </p:cNvPr>
          <p:cNvSpPr/>
          <p:nvPr/>
        </p:nvSpPr>
        <p:spPr>
          <a:xfrm>
            <a:off x="6949669" y="4808864"/>
            <a:ext cx="292786" cy="29351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mj-lt"/>
            </a:endParaRPr>
          </a:p>
        </p:txBody>
      </p:sp>
      <p:sp>
        <p:nvSpPr>
          <p:cNvPr id="22" name="TextBox 21">
            <a:extLst>
              <a:ext uri="{FF2B5EF4-FFF2-40B4-BE49-F238E27FC236}">
                <a16:creationId xmlns:a16="http://schemas.microsoft.com/office/drawing/2014/main" xmlns="" id="{8064F424-53D3-4DB4-98CC-F8E8981F76B3}"/>
              </a:ext>
            </a:extLst>
          </p:cNvPr>
          <p:cNvSpPr txBox="1"/>
          <p:nvPr/>
        </p:nvSpPr>
        <p:spPr>
          <a:xfrm>
            <a:off x="8519565" y="4563219"/>
            <a:ext cx="2616067" cy="553998"/>
          </a:xfrm>
          <a:prstGeom prst="rect">
            <a:avLst/>
          </a:prstGeom>
          <a:noFill/>
        </p:spPr>
        <p:txBody>
          <a:bodyPr wrap="square" lIns="0" rtlCol="0" anchor="ctr">
            <a:spAutoFit/>
          </a:bodyPr>
          <a:lstStyle/>
          <a:p>
            <a:pPr algn="ctr"/>
            <a:r>
              <a:rPr lang="en-US" altLang="ko-KR" sz="3000" dirty="0" smtClean="0">
                <a:solidFill>
                  <a:srgbClr val="0070C0"/>
                </a:solidFill>
                <a:latin typeface="+mj-lt"/>
                <a:ea typeface="Segoe UI Emoji" panose="020B0502040204020203" pitchFamily="34" charset="0"/>
                <a:cs typeface="Segoe UI" panose="020B0502040204020203" pitchFamily="34" charset="0"/>
              </a:rPr>
              <a:t>4.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Đào</a:t>
            </a:r>
            <a:r>
              <a:rPr lang="en-US" altLang="ko-KR" sz="3000" dirty="0" smtClean="0">
                <a:solidFill>
                  <a:srgbClr val="0070C0"/>
                </a:solidFill>
                <a:latin typeface="+mj-lt"/>
                <a:ea typeface="Segoe UI Emoji" panose="020B0502040204020203" pitchFamily="34" charset="0"/>
                <a:cs typeface="Segoe UI" panose="020B0502040204020203" pitchFamily="34" charset="0"/>
              </a:rPr>
              <a:t> </a:t>
            </a:r>
            <a:r>
              <a:rPr lang="en-US" altLang="ko-KR" sz="3000" dirty="0" err="1" smtClean="0">
                <a:solidFill>
                  <a:srgbClr val="0070C0"/>
                </a:solidFill>
                <a:latin typeface="+mj-lt"/>
                <a:ea typeface="Segoe UI Emoji" panose="020B0502040204020203" pitchFamily="34" charset="0"/>
                <a:cs typeface="Segoe UI" panose="020B0502040204020203" pitchFamily="34" charset="0"/>
              </a:rPr>
              <a:t>tạo</a:t>
            </a:r>
            <a:endParaRPr lang="ko-KR" altLang="en-US" sz="3000" dirty="0">
              <a:solidFill>
                <a:srgbClr val="0070C0"/>
              </a:solidFill>
              <a:latin typeface="+mj-lt"/>
              <a:cs typeface="Segoe UI" panose="020B0502040204020203" pitchFamily="34" charset="0"/>
            </a:endParaRPr>
          </a:p>
        </p:txBody>
      </p:sp>
      <p:cxnSp>
        <p:nvCxnSpPr>
          <p:cNvPr id="24" name="Elbow Connector 124">
            <a:extLst>
              <a:ext uri="{FF2B5EF4-FFF2-40B4-BE49-F238E27FC236}">
                <a16:creationId xmlns:a16="http://schemas.microsoft.com/office/drawing/2014/main" xmlns="" id="{BDA1B73F-E26A-41B6-BB21-0FF53D266044}"/>
              </a:ext>
            </a:extLst>
          </p:cNvPr>
          <p:cNvCxnSpPr>
            <a:cxnSpLocks/>
          </p:cNvCxnSpPr>
          <p:nvPr/>
        </p:nvCxnSpPr>
        <p:spPr>
          <a:xfrm rot="10800000">
            <a:off x="7634502" y="4911480"/>
            <a:ext cx="1138819" cy="5998"/>
          </a:xfrm>
          <a:prstGeom prst="bentConnector3">
            <a:avLst>
              <a:gd name="adj1" fmla="val 5000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그룹 3">
            <a:extLst>
              <a:ext uri="{FF2B5EF4-FFF2-40B4-BE49-F238E27FC236}">
                <a16:creationId xmlns:a16="http://schemas.microsoft.com/office/drawing/2014/main" xmlns="" id="{94541A03-FC8B-4E1F-8A9E-2FCAF47C8B1D}"/>
              </a:ext>
            </a:extLst>
          </p:cNvPr>
          <p:cNvGrpSpPr/>
          <p:nvPr/>
        </p:nvGrpSpPr>
        <p:grpSpPr>
          <a:xfrm>
            <a:off x="4419556" y="2319597"/>
            <a:ext cx="3478813" cy="3268838"/>
            <a:chOff x="4708647" y="2271244"/>
            <a:chExt cx="3127014" cy="2938275"/>
          </a:xfrm>
        </p:grpSpPr>
        <p:sp>
          <p:nvSpPr>
            <p:cNvPr id="27" name="자유형: 도형 112">
              <a:extLst>
                <a:ext uri="{FF2B5EF4-FFF2-40B4-BE49-F238E27FC236}">
                  <a16:creationId xmlns:a16="http://schemas.microsoft.com/office/drawing/2014/main" xmlns="" id="{76FDB1C4-0E5A-4063-AEEC-8DE961822ED7}"/>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mj-lt"/>
              </a:endParaRPr>
            </a:p>
          </p:txBody>
        </p:sp>
        <p:sp>
          <p:nvSpPr>
            <p:cNvPr id="28" name="자유형: 도형 113">
              <a:extLst>
                <a:ext uri="{FF2B5EF4-FFF2-40B4-BE49-F238E27FC236}">
                  <a16:creationId xmlns:a16="http://schemas.microsoft.com/office/drawing/2014/main" xmlns="" id="{8111823E-856F-45C8-9B6A-E37F6B0973F7}"/>
                </a:ext>
              </a:extLst>
            </p:cNvPr>
            <p:cNvSpPr/>
            <p:nvPr/>
          </p:nvSpPr>
          <p:spPr>
            <a:xfrm>
              <a:off x="6708254" y="235583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mj-lt"/>
              </a:endParaRPr>
            </a:p>
          </p:txBody>
        </p:sp>
        <p:sp>
          <p:nvSpPr>
            <p:cNvPr id="41" name="자유형: 도형 114">
              <a:extLst>
                <a:ext uri="{FF2B5EF4-FFF2-40B4-BE49-F238E27FC236}">
                  <a16:creationId xmlns:a16="http://schemas.microsoft.com/office/drawing/2014/main" xmlns="" id="{29C81604-2A21-4787-B631-C3A86B7F7B4D}"/>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mj-lt"/>
              </a:endParaRPr>
            </a:p>
          </p:txBody>
        </p:sp>
        <p:sp>
          <p:nvSpPr>
            <p:cNvPr id="42" name="자유형: 도형 116">
              <a:extLst>
                <a:ext uri="{FF2B5EF4-FFF2-40B4-BE49-F238E27FC236}">
                  <a16:creationId xmlns:a16="http://schemas.microsoft.com/office/drawing/2014/main" xmlns="" id="{4CBF9E65-BF38-4C03-946B-98E3E81E719E}"/>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mj-lt"/>
              </a:endParaRPr>
            </a:p>
          </p:txBody>
        </p:sp>
      </p:grpSp>
    </p:spTree>
    <p:extLst>
      <p:ext uri="{BB962C8B-B14F-4D97-AF65-F5344CB8AC3E}">
        <p14:creationId xmlns:p14="http://schemas.microsoft.com/office/powerpoint/2010/main" xmlns="" val="1669613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1836"/>
            <a:ext cx="12192000" cy="792605"/>
          </a:xfrm>
        </p:spPr>
        <p:txBody>
          <a:bodyPr/>
          <a:lstStyle/>
          <a:p>
            <a:r>
              <a:rPr lang="en-US" sz="2800" b="1" dirty="0" smtClean="0">
                <a:solidFill>
                  <a:schemeClr val="accent3">
                    <a:lumMod val="75000"/>
                  </a:schemeClr>
                </a:solidFill>
              </a:rPr>
              <a:t>9.1. </a:t>
            </a:r>
            <a:r>
              <a:rPr lang="en-US" sz="2800" b="1" dirty="0" err="1" smtClean="0">
                <a:solidFill>
                  <a:schemeClr val="accent3">
                    <a:lumMod val="75000"/>
                  </a:schemeClr>
                </a:solidFill>
              </a:rPr>
              <a:t>Yếu</a:t>
            </a:r>
            <a:r>
              <a:rPr lang="en-US" sz="2800" b="1" dirty="0" smtClean="0">
                <a:solidFill>
                  <a:schemeClr val="accent3">
                    <a:lumMod val="75000"/>
                  </a:schemeClr>
                </a:solidFill>
              </a:rPr>
              <a:t> </a:t>
            </a:r>
            <a:r>
              <a:rPr lang="en-US" sz="2800" b="1" dirty="0" err="1" smtClean="0">
                <a:solidFill>
                  <a:schemeClr val="accent3">
                    <a:lumMod val="75000"/>
                  </a:schemeClr>
                </a:solidFill>
              </a:rPr>
              <a:t>tố</a:t>
            </a:r>
            <a:r>
              <a:rPr lang="en-US" sz="2800" b="1" dirty="0" smtClean="0">
                <a:solidFill>
                  <a:schemeClr val="accent3">
                    <a:lumMod val="75000"/>
                  </a:schemeClr>
                </a:solidFill>
              </a:rPr>
              <a:t> </a:t>
            </a:r>
            <a:r>
              <a:rPr lang="en-US" sz="2800" b="1" dirty="0" err="1" smtClean="0">
                <a:solidFill>
                  <a:schemeClr val="accent3">
                    <a:lumMod val="75000"/>
                  </a:schemeClr>
                </a:solidFill>
              </a:rPr>
              <a:t>nền</a:t>
            </a:r>
            <a:r>
              <a:rPr lang="en-US" sz="2800" b="1" dirty="0" smtClean="0">
                <a:solidFill>
                  <a:schemeClr val="accent3">
                    <a:lumMod val="75000"/>
                  </a:schemeClr>
                </a:solidFill>
              </a:rPr>
              <a:t> </a:t>
            </a:r>
            <a:r>
              <a:rPr lang="en-US" sz="2800" b="1" dirty="0" err="1" smtClean="0">
                <a:solidFill>
                  <a:schemeClr val="accent3">
                    <a:lumMod val="75000"/>
                  </a:schemeClr>
                </a:solidFill>
              </a:rPr>
              <a:t>tảng</a:t>
            </a:r>
            <a:r>
              <a:rPr lang="en-US" sz="2800" b="1" dirty="0" smtClean="0">
                <a:solidFill>
                  <a:schemeClr val="accent3">
                    <a:lumMod val="75000"/>
                  </a:schemeClr>
                </a:solidFill>
              </a:rPr>
              <a:t> 1: THỂ CHẾ</a:t>
            </a:r>
            <a:endParaRPr lang="en-US" sz="2800" b="1" dirty="0">
              <a:solidFill>
                <a:schemeClr val="accent3">
                  <a:lumMod val="75000"/>
                </a:schemeClr>
              </a:solidFill>
            </a:endParaRPr>
          </a:p>
        </p:txBody>
      </p:sp>
      <p:sp>
        <p:nvSpPr>
          <p:cNvPr id="3" name="Arc 2">
            <a:extLst>
              <a:ext uri="{FF2B5EF4-FFF2-40B4-BE49-F238E27FC236}">
                <a16:creationId xmlns="" xmlns:a16="http://schemas.microsoft.com/office/drawing/2014/main" id="{7E0A2826-8662-4C5F-8ECD-9228A0FA4B39}"/>
              </a:ext>
            </a:extLst>
          </p:cNvPr>
          <p:cNvSpPr/>
          <p:nvPr/>
        </p:nvSpPr>
        <p:spPr>
          <a:xfrm flipH="1">
            <a:off x="8466241" y="1663452"/>
            <a:ext cx="3204536" cy="3540726"/>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4" name="Graphic 4">
            <a:extLst>
              <a:ext uri="{FF2B5EF4-FFF2-40B4-BE49-F238E27FC236}">
                <a16:creationId xmlns="" xmlns:a16="http://schemas.microsoft.com/office/drawing/2014/main" id="{4C4E4351-3005-4AD4-AE0F-779F2DFF1E47}"/>
              </a:ext>
            </a:extLst>
          </p:cNvPr>
          <p:cNvSpPr/>
          <p:nvPr/>
        </p:nvSpPr>
        <p:spPr>
          <a:xfrm flipH="1">
            <a:off x="8888289" y="2166881"/>
            <a:ext cx="2163336" cy="23424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5" name="Oval 4">
            <a:extLst>
              <a:ext uri="{FF2B5EF4-FFF2-40B4-BE49-F238E27FC236}">
                <a16:creationId xmlns="" xmlns:a16="http://schemas.microsoft.com/office/drawing/2014/main" id="{C6150010-A241-40AE-B693-6CCF2FC60A07}"/>
              </a:ext>
            </a:extLst>
          </p:cNvPr>
          <p:cNvSpPr/>
          <p:nvPr/>
        </p:nvSpPr>
        <p:spPr>
          <a:xfrm flipH="1">
            <a:off x="8796618" y="2176619"/>
            <a:ext cx="174441" cy="19274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Oval 5">
            <a:extLst>
              <a:ext uri="{FF2B5EF4-FFF2-40B4-BE49-F238E27FC236}">
                <a16:creationId xmlns="" xmlns:a16="http://schemas.microsoft.com/office/drawing/2014/main" id="{297161C5-F4E8-4DC9-8CE1-BC5029AB46B7}"/>
              </a:ext>
            </a:extLst>
          </p:cNvPr>
          <p:cNvSpPr/>
          <p:nvPr/>
        </p:nvSpPr>
        <p:spPr>
          <a:xfrm flipH="1">
            <a:off x="7575172" y="2011128"/>
            <a:ext cx="443624" cy="49016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8" name="Oval 7">
            <a:extLst>
              <a:ext uri="{FF2B5EF4-FFF2-40B4-BE49-F238E27FC236}">
                <a16:creationId xmlns="" xmlns:a16="http://schemas.microsoft.com/office/drawing/2014/main" id="{476F4CD0-08EC-4375-826C-A9E7EA1B4C50}"/>
              </a:ext>
            </a:extLst>
          </p:cNvPr>
          <p:cNvSpPr/>
          <p:nvPr/>
        </p:nvSpPr>
        <p:spPr>
          <a:xfrm flipH="1">
            <a:off x="7625063" y="4520658"/>
            <a:ext cx="443624" cy="4901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5" name="Oval 14">
            <a:extLst>
              <a:ext uri="{FF2B5EF4-FFF2-40B4-BE49-F238E27FC236}">
                <a16:creationId xmlns="" xmlns:a16="http://schemas.microsoft.com/office/drawing/2014/main" id="{4331C00F-62C0-4B7A-B4A2-51E59FC7DBFF}"/>
              </a:ext>
            </a:extLst>
          </p:cNvPr>
          <p:cNvSpPr/>
          <p:nvPr/>
        </p:nvSpPr>
        <p:spPr>
          <a:xfrm flipH="1">
            <a:off x="8877193" y="4669370"/>
            <a:ext cx="174441" cy="1927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16" name="Straight Connector 15">
            <a:extLst>
              <a:ext uri="{FF2B5EF4-FFF2-40B4-BE49-F238E27FC236}">
                <a16:creationId xmlns="" xmlns:a16="http://schemas.microsoft.com/office/drawing/2014/main" id="{C1074C65-F3DF-4063-B704-263954B9D92F}"/>
              </a:ext>
            </a:extLst>
          </p:cNvPr>
          <p:cNvCxnSpPr>
            <a:cxnSpLocks/>
          </p:cNvCxnSpPr>
          <p:nvPr/>
        </p:nvCxnSpPr>
        <p:spPr>
          <a:xfrm flipH="1">
            <a:off x="7986192" y="2271158"/>
            <a:ext cx="872109"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9D0D08D4-C9F6-43C9-A062-3C4424A925CA}"/>
              </a:ext>
            </a:extLst>
          </p:cNvPr>
          <p:cNvCxnSpPr>
            <a:cxnSpLocks/>
          </p:cNvCxnSpPr>
          <p:nvPr/>
        </p:nvCxnSpPr>
        <p:spPr>
          <a:xfrm flipH="1">
            <a:off x="8065555" y="4765741"/>
            <a:ext cx="872109"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1" name="Parallelogram 30">
            <a:extLst>
              <a:ext uri="{FF2B5EF4-FFF2-40B4-BE49-F238E27FC236}">
                <a16:creationId xmlns="" xmlns:a16="http://schemas.microsoft.com/office/drawing/2014/main" id="{CD034086-CB97-4A4D-919F-480F7EB8564D}"/>
              </a:ext>
            </a:extLst>
          </p:cNvPr>
          <p:cNvSpPr/>
          <p:nvPr/>
        </p:nvSpPr>
        <p:spPr>
          <a:xfrm>
            <a:off x="7727106" y="4636832"/>
            <a:ext cx="236325" cy="26176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Block Arc 25">
            <a:extLst>
              <a:ext uri="{FF2B5EF4-FFF2-40B4-BE49-F238E27FC236}">
                <a16:creationId xmlns="" xmlns:a16="http://schemas.microsoft.com/office/drawing/2014/main" id="{E6F50AF1-DAB1-4DF1-859C-EE3DE78CDEE2}"/>
              </a:ext>
            </a:extLst>
          </p:cNvPr>
          <p:cNvSpPr>
            <a:spLocks noChangeAspect="1"/>
          </p:cNvSpPr>
          <p:nvPr/>
        </p:nvSpPr>
        <p:spPr>
          <a:xfrm flipH="1">
            <a:off x="7378222" y="3071030"/>
            <a:ext cx="190693" cy="33009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solidFill>
                <a:schemeClr val="tx1"/>
              </a:solidFill>
            </a:endParaRPr>
          </a:p>
        </p:txBody>
      </p:sp>
      <p:sp>
        <p:nvSpPr>
          <p:cNvPr id="25" name="Rounded Rectangle 6">
            <a:extLst>
              <a:ext uri="{FF2B5EF4-FFF2-40B4-BE49-F238E27FC236}">
                <a16:creationId xmlns="" xmlns:a16="http://schemas.microsoft.com/office/drawing/2014/main" id="{740CC869-4793-4E41-A92A-FDB14A2B194C}"/>
              </a:ext>
            </a:extLst>
          </p:cNvPr>
          <p:cNvSpPr/>
          <p:nvPr/>
        </p:nvSpPr>
        <p:spPr>
          <a:xfrm>
            <a:off x="7647501" y="2171442"/>
            <a:ext cx="334197" cy="177859"/>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7" name="Group 25">
            <a:extLst>
              <a:ext uri="{FF2B5EF4-FFF2-40B4-BE49-F238E27FC236}">
                <a16:creationId xmlns="" xmlns:a16="http://schemas.microsoft.com/office/drawing/2014/main" id="{F9236A37-155E-4EAD-BFDE-9FCD0CCCF938}"/>
              </a:ext>
            </a:extLst>
          </p:cNvPr>
          <p:cNvGrpSpPr/>
          <p:nvPr/>
        </p:nvGrpSpPr>
        <p:grpSpPr>
          <a:xfrm>
            <a:off x="9415878" y="2941035"/>
            <a:ext cx="971596" cy="730200"/>
            <a:chOff x="9418332" y="2911379"/>
            <a:chExt cx="1418527" cy="964862"/>
          </a:xfrm>
          <a:solidFill>
            <a:schemeClr val="bg1"/>
          </a:solidFill>
        </p:grpSpPr>
        <p:grpSp>
          <p:nvGrpSpPr>
            <p:cNvPr id="9" name="Group 26">
              <a:extLst>
                <a:ext uri="{FF2B5EF4-FFF2-40B4-BE49-F238E27FC236}">
                  <a16:creationId xmlns="" xmlns:a16="http://schemas.microsoft.com/office/drawing/2014/main" id="{A6BC5F90-3269-468C-B5BE-0A4FF029D6D7}"/>
                </a:ext>
              </a:extLst>
            </p:cNvPr>
            <p:cNvGrpSpPr/>
            <p:nvPr/>
          </p:nvGrpSpPr>
          <p:grpSpPr>
            <a:xfrm>
              <a:off x="9418332" y="2911379"/>
              <a:ext cx="1377929" cy="964862"/>
              <a:chOff x="9418332" y="2911379"/>
              <a:chExt cx="1377929" cy="964862"/>
            </a:xfrm>
            <a:grpFill/>
          </p:grpSpPr>
          <p:grpSp>
            <p:nvGrpSpPr>
              <p:cNvPr id="10" name="Group 28">
                <a:extLst>
                  <a:ext uri="{FF2B5EF4-FFF2-40B4-BE49-F238E27FC236}">
                    <a16:creationId xmlns="" xmlns:a16="http://schemas.microsoft.com/office/drawing/2014/main" id="{BC7E6FDF-D630-4AE0-B3DF-210DE0441231}"/>
                  </a:ext>
                </a:extLst>
              </p:cNvPr>
              <p:cNvGrpSpPr/>
              <p:nvPr/>
            </p:nvGrpSpPr>
            <p:grpSpPr>
              <a:xfrm>
                <a:off x="9418332" y="2911379"/>
                <a:ext cx="1377929" cy="964862"/>
                <a:chOff x="330241" y="1443076"/>
                <a:chExt cx="2145289" cy="1502188"/>
              </a:xfrm>
              <a:grpFill/>
            </p:grpSpPr>
            <p:sp>
              <p:nvSpPr>
                <p:cNvPr id="33" name="Freeform: Shape 324">
                  <a:extLst>
                    <a:ext uri="{FF2B5EF4-FFF2-40B4-BE49-F238E27FC236}">
                      <a16:creationId xmlns="" xmlns:a16="http://schemas.microsoft.com/office/drawing/2014/main" id="{27B56950-7918-4EB6-A790-AF0F50FEEC08}"/>
                    </a:ext>
                  </a:extLst>
                </p:cNvPr>
                <p:cNvSpPr/>
                <p:nvPr/>
              </p:nvSpPr>
              <p:spPr>
                <a:xfrm rot="5400000">
                  <a:off x="646246" y="1303415"/>
                  <a:ext cx="1061847" cy="1341169"/>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dirty="0"/>
                </a:p>
              </p:txBody>
            </p:sp>
            <p:sp>
              <p:nvSpPr>
                <p:cNvPr id="34" name="Freeform: Shape 325">
                  <a:extLst>
                    <a:ext uri="{FF2B5EF4-FFF2-40B4-BE49-F238E27FC236}">
                      <a16:creationId xmlns="" xmlns:a16="http://schemas.microsoft.com/office/drawing/2014/main" id="{9C06083B-05AE-4877-BC02-28545BE61A3D}"/>
                    </a:ext>
                  </a:extLst>
                </p:cNvPr>
                <p:cNvSpPr/>
                <p:nvPr/>
              </p:nvSpPr>
              <p:spPr>
                <a:xfrm>
                  <a:off x="330241" y="2609254"/>
                  <a:ext cx="2145289" cy="336010"/>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30" name="Freeform: Shape 321">
                <a:extLst>
                  <a:ext uri="{FF2B5EF4-FFF2-40B4-BE49-F238E27FC236}">
                    <a16:creationId xmlns="" xmlns:a16="http://schemas.microsoft.com/office/drawing/2014/main" id="{9FAC3DD2-EA13-492E-BB56-960EF5A8706C}"/>
                  </a:ext>
                </a:extLst>
              </p:cNvPr>
              <p:cNvSpPr/>
              <p:nvPr/>
            </p:nvSpPr>
            <p:spPr>
              <a:xfrm>
                <a:off x="9962318"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22">
                <a:extLst>
                  <a:ext uri="{FF2B5EF4-FFF2-40B4-BE49-F238E27FC236}">
                    <a16:creationId xmlns="" xmlns:a16="http://schemas.microsoft.com/office/drawing/2014/main" id="{8394B7E9-C48A-4DD5-90D3-41D7473BCDFE}"/>
                  </a:ext>
                </a:extLst>
              </p:cNvPr>
              <p:cNvSpPr/>
              <p:nvPr/>
            </p:nvSpPr>
            <p:spPr>
              <a:xfrm>
                <a:off x="10221429"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23">
                <a:extLst>
                  <a:ext uri="{FF2B5EF4-FFF2-40B4-BE49-F238E27FC236}">
                    <a16:creationId xmlns="" xmlns:a16="http://schemas.microsoft.com/office/drawing/2014/main" id="{A27387D7-8D13-4B52-BF65-B19FB0833265}"/>
                  </a:ext>
                </a:extLst>
              </p:cNvPr>
              <p:cNvSpPr/>
              <p:nvPr/>
            </p:nvSpPr>
            <p:spPr>
              <a:xfrm>
                <a:off x="10480540"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319">
              <a:extLst>
                <a:ext uri="{FF2B5EF4-FFF2-40B4-BE49-F238E27FC236}">
                  <a16:creationId xmlns="" xmlns:a16="http://schemas.microsoft.com/office/drawing/2014/main" id="{A42CB17B-A026-4FFA-A761-87C6B1D40317}"/>
                </a:ext>
              </a:extLst>
            </p:cNvPr>
            <p:cNvSpPr/>
            <p:nvPr/>
          </p:nvSpPr>
          <p:spPr>
            <a:xfrm>
              <a:off x="10331070" y="2951963"/>
              <a:ext cx="505789" cy="37233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 xmlns:a16="http://schemas.microsoft.com/office/drawing/2014/main" id="{FF5DE792-2DAC-4024-9B67-8954E60A0994}"/>
              </a:ext>
            </a:extLst>
          </p:cNvPr>
          <p:cNvSpPr txBox="1"/>
          <p:nvPr/>
        </p:nvSpPr>
        <p:spPr>
          <a:xfrm flipH="1">
            <a:off x="1244138" y="1676633"/>
            <a:ext cx="5852149" cy="366254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err="1" smtClean="0">
                <a:solidFill>
                  <a:srgbClr val="0070C0"/>
                </a:solidFill>
                <a:latin typeface="Arial" panose="020B0604020202020204" pitchFamily="34" charset="0"/>
                <a:cs typeface="Arial" panose="020B0604020202020204" pitchFamily="34" charset="0"/>
              </a:rPr>
              <a:t>Xây</a:t>
            </a:r>
            <a:r>
              <a:rPr lang="en-US" sz="2400" dirty="0" smtClean="0">
                <a:solidFill>
                  <a:srgbClr val="0070C0"/>
                </a:solidFill>
                <a:latin typeface="Arial" panose="020B0604020202020204" pitchFamily="34" charset="0"/>
                <a:cs typeface="Arial" panose="020B0604020202020204" pitchFamily="34" charset="0"/>
              </a:rPr>
              <a:t> </a:t>
            </a:r>
            <a:r>
              <a:rPr lang="en-US" sz="2400" dirty="0" err="1" smtClean="0">
                <a:solidFill>
                  <a:srgbClr val="0070C0"/>
                </a:solidFill>
                <a:latin typeface="Arial" panose="020B0604020202020204" pitchFamily="34" charset="0"/>
                <a:cs typeface="Arial" panose="020B0604020202020204" pitchFamily="34" charset="0"/>
              </a:rPr>
              <a:t>dựng</a:t>
            </a:r>
            <a:r>
              <a:rPr lang="en-US" sz="2400" dirty="0" smtClean="0">
                <a:solidFill>
                  <a:srgbClr val="0070C0"/>
                </a:solidFill>
                <a:latin typeface="Arial" panose="020B0604020202020204" pitchFamily="34" charset="0"/>
                <a:cs typeface="Arial" panose="020B0604020202020204" pitchFamily="34" charset="0"/>
              </a:rPr>
              <a:t>, </a:t>
            </a:r>
            <a:r>
              <a:rPr lang="en-US" sz="2400" dirty="0" err="1" smtClean="0">
                <a:solidFill>
                  <a:srgbClr val="0070C0"/>
                </a:solidFill>
                <a:latin typeface="Arial" panose="020B0604020202020204" pitchFamily="34" charset="0"/>
                <a:cs typeface="Arial" panose="020B0604020202020204" pitchFamily="34" charset="0"/>
              </a:rPr>
              <a:t>hoàn</a:t>
            </a:r>
            <a:r>
              <a:rPr lang="en-US" sz="2400" dirty="0" smtClean="0">
                <a:solidFill>
                  <a:srgbClr val="0070C0"/>
                </a:solidFill>
                <a:latin typeface="Arial" panose="020B0604020202020204" pitchFamily="34" charset="0"/>
                <a:cs typeface="Arial" panose="020B0604020202020204" pitchFamily="34" charset="0"/>
              </a:rPr>
              <a:t> </a:t>
            </a:r>
            <a:r>
              <a:rPr lang="en-US" sz="2400" dirty="0" err="1" smtClean="0">
                <a:solidFill>
                  <a:srgbClr val="0070C0"/>
                </a:solidFill>
                <a:latin typeface="Arial" panose="020B0604020202020204" pitchFamily="34" charset="0"/>
                <a:cs typeface="Arial" panose="020B0604020202020204" pitchFamily="34" charset="0"/>
              </a:rPr>
              <a:t>thiện</a:t>
            </a:r>
            <a:r>
              <a:rPr lang="en-US" sz="2400" dirty="0" smtClean="0">
                <a:solidFill>
                  <a:srgbClr val="0070C0"/>
                </a:solidFill>
                <a:latin typeface="Arial" panose="020B0604020202020204" pitchFamily="34" charset="0"/>
                <a:cs typeface="Arial" panose="020B0604020202020204" pitchFamily="34" charset="0"/>
              </a:rPr>
              <a:t> </a:t>
            </a:r>
            <a:r>
              <a:rPr lang="en-US" sz="2400" dirty="0" err="1" smtClean="0">
                <a:solidFill>
                  <a:srgbClr val="0070C0"/>
                </a:solidFill>
                <a:latin typeface="Arial" panose="020B0604020202020204" pitchFamily="34" charset="0"/>
                <a:cs typeface="Arial" panose="020B0604020202020204" pitchFamily="34" charset="0"/>
              </a:rPr>
              <a:t>các</a:t>
            </a:r>
            <a:r>
              <a:rPr lang="en-US" sz="2400" dirty="0" smtClean="0">
                <a:solidFill>
                  <a:srgbClr val="0070C0"/>
                </a:solidFill>
                <a:latin typeface="Arial" panose="020B0604020202020204" pitchFamily="34" charset="0"/>
                <a:cs typeface="Arial" panose="020B0604020202020204" pitchFamily="34" charset="0"/>
              </a:rPr>
              <a:t> </a:t>
            </a:r>
            <a:r>
              <a:rPr lang="en-US" sz="2400" dirty="0" err="1" smtClean="0">
                <a:solidFill>
                  <a:srgbClr val="0070C0"/>
                </a:solidFill>
                <a:latin typeface="Arial" panose="020B0604020202020204" pitchFamily="34" charset="0"/>
                <a:cs typeface="Arial" panose="020B0604020202020204" pitchFamily="34" charset="0"/>
              </a:rPr>
              <a:t>Nghị</a:t>
            </a:r>
            <a:r>
              <a:rPr lang="en-US" sz="2400" dirty="0" smtClean="0">
                <a:solidFill>
                  <a:srgbClr val="0070C0"/>
                </a:solidFill>
                <a:latin typeface="Arial" panose="020B0604020202020204" pitchFamily="34" charset="0"/>
                <a:cs typeface="Arial" panose="020B0604020202020204" pitchFamily="34" charset="0"/>
              </a:rPr>
              <a:t> </a:t>
            </a:r>
            <a:r>
              <a:rPr lang="en-US" sz="2400" dirty="0" err="1" smtClean="0">
                <a:solidFill>
                  <a:srgbClr val="0070C0"/>
                </a:solidFill>
                <a:latin typeface="Arial" panose="020B0604020202020204" pitchFamily="34" charset="0"/>
                <a:cs typeface="Arial" panose="020B0604020202020204" pitchFamily="34" charset="0"/>
              </a:rPr>
              <a:t>định</a:t>
            </a:r>
            <a:r>
              <a:rPr lang="en-US" sz="2400" dirty="0" smtClean="0">
                <a:solidFill>
                  <a:srgbClr val="0070C0"/>
                </a:solidFill>
                <a:latin typeface="Arial" panose="020B0604020202020204" pitchFamily="34" charset="0"/>
                <a:cs typeface="Arial" panose="020B0604020202020204" pitchFamily="34" charset="0"/>
              </a:rPr>
              <a:t>:</a:t>
            </a:r>
          </a:p>
          <a:p>
            <a:pPr lvl="1">
              <a:spcBef>
                <a:spcPts val="600"/>
              </a:spcBef>
              <a:spcAft>
                <a:spcPts val="600"/>
              </a:spcAft>
            </a:pP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Quản</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lý</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kết</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nối</a:t>
            </a:r>
            <a:r>
              <a:rPr lang="en-US" sz="2000" dirty="0" smtClean="0">
                <a:solidFill>
                  <a:srgbClr val="FF0000"/>
                </a:solidFill>
                <a:latin typeface="Arial" panose="020B0604020202020204" pitchFamily="34" charset="0"/>
                <a:cs typeface="Arial" panose="020B0604020202020204" pitchFamily="34" charset="0"/>
              </a:rPr>
              <a:t>, chia </a:t>
            </a:r>
            <a:r>
              <a:rPr lang="en-US" sz="2000" dirty="0" err="1" smtClean="0">
                <a:solidFill>
                  <a:srgbClr val="FF0000"/>
                </a:solidFill>
                <a:latin typeface="Arial" panose="020B0604020202020204" pitchFamily="34" charset="0"/>
                <a:cs typeface="Arial" panose="020B0604020202020204" pitchFamily="34" charset="0"/>
              </a:rPr>
              <a:t>sẻ</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dữ</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liệu</a:t>
            </a:r>
            <a:r>
              <a:rPr lang="en-US" sz="2000" dirty="0" smtClean="0">
                <a:solidFill>
                  <a:srgbClr val="FF0000"/>
                </a:solidFill>
                <a:latin typeface="Arial" panose="020B0604020202020204" pitchFamily="34" charset="0"/>
                <a:cs typeface="Arial" panose="020B0604020202020204" pitchFamily="34" charset="0"/>
              </a:rPr>
              <a:t>;</a:t>
            </a:r>
            <a:endParaRPr lang="en-US" sz="2000" dirty="0">
              <a:solidFill>
                <a:srgbClr val="FF0000"/>
              </a:solidFill>
              <a:latin typeface="Arial" panose="020B0604020202020204" pitchFamily="34" charset="0"/>
              <a:cs typeface="Arial" panose="020B0604020202020204" pitchFamily="34" charset="0"/>
            </a:endParaRPr>
          </a:p>
          <a:p>
            <a:pPr lvl="1">
              <a:spcBef>
                <a:spcPts val="600"/>
              </a:spcBef>
              <a:spcAft>
                <a:spcPts val="600"/>
              </a:spcAft>
            </a:pP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Quản</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lý</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định</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danh</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và</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xác</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thực</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điện</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tử</a:t>
            </a:r>
            <a:r>
              <a:rPr lang="en-US" sz="2000" dirty="0" smtClean="0">
                <a:solidFill>
                  <a:srgbClr val="FF0000"/>
                </a:solidFill>
                <a:latin typeface="Arial" panose="020B0604020202020204" pitchFamily="34" charset="0"/>
                <a:cs typeface="Arial" panose="020B0604020202020204" pitchFamily="34" charset="0"/>
              </a:rPr>
              <a:t>;</a:t>
            </a:r>
          </a:p>
          <a:p>
            <a:pPr lvl="1">
              <a:spcBef>
                <a:spcPts val="600"/>
              </a:spcBef>
              <a:spcAft>
                <a:spcPts val="600"/>
              </a:spcAft>
            </a:pP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Bảo</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vệ</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thông</a:t>
            </a:r>
            <a:r>
              <a:rPr lang="en-US" sz="2000" dirty="0" smtClean="0">
                <a:solidFill>
                  <a:srgbClr val="FF0000"/>
                </a:solidFill>
                <a:latin typeface="Arial" panose="020B0604020202020204" pitchFamily="34" charset="0"/>
                <a:cs typeface="Arial" panose="020B0604020202020204" pitchFamily="34" charset="0"/>
              </a:rPr>
              <a:t> tin </a:t>
            </a:r>
            <a:r>
              <a:rPr lang="en-US" sz="2000" dirty="0" err="1" smtClean="0">
                <a:solidFill>
                  <a:srgbClr val="FF0000"/>
                </a:solidFill>
                <a:latin typeface="Arial" panose="020B0604020202020204" pitchFamily="34" charset="0"/>
                <a:cs typeface="Arial" panose="020B0604020202020204" pitchFamily="34" charset="0"/>
              </a:rPr>
              <a:t>cá</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nhân</a:t>
            </a:r>
            <a:r>
              <a:rPr lang="en-US" sz="2000" dirty="0" smtClean="0">
                <a:solidFill>
                  <a:srgbClr val="FF0000"/>
                </a:solidFill>
                <a:latin typeface="Arial" panose="020B0604020202020204" pitchFamily="34" charset="0"/>
                <a:cs typeface="Arial" panose="020B0604020202020204" pitchFamily="34" charset="0"/>
              </a:rPr>
              <a:t>;</a:t>
            </a:r>
          </a:p>
          <a:p>
            <a:pPr lvl="1">
              <a:spcBef>
                <a:spcPts val="600"/>
              </a:spcBef>
              <a:spcAft>
                <a:spcPts val="600"/>
              </a:spcAft>
            </a:pPr>
            <a:r>
              <a:rPr lang="en-US" sz="2000" dirty="0" smtClean="0">
                <a:solidFill>
                  <a:srgbClr val="FF0000"/>
                </a:solidFill>
                <a:latin typeface="Arial" panose="020B0604020202020204" pitchFamily="34" charset="0"/>
                <a:cs typeface="Arial" panose="020B0604020202020204" pitchFamily="34" charset="0"/>
              </a:rPr>
              <a:t>+ NĐ </a:t>
            </a:r>
            <a:r>
              <a:rPr lang="en-US" sz="2000" dirty="0" err="1" smtClean="0">
                <a:solidFill>
                  <a:srgbClr val="FF0000"/>
                </a:solidFill>
                <a:latin typeface="Arial" panose="020B0604020202020204" pitchFamily="34" charset="0"/>
                <a:cs typeface="Arial" panose="020B0604020202020204" pitchFamily="34" charset="0"/>
              </a:rPr>
              <a:t>thay</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thế</a:t>
            </a:r>
            <a:r>
              <a:rPr lang="en-US" sz="2000" dirty="0" smtClean="0">
                <a:solidFill>
                  <a:srgbClr val="FF0000"/>
                </a:solidFill>
                <a:latin typeface="Arial" panose="020B0604020202020204" pitchFamily="34" charset="0"/>
                <a:cs typeface="Arial" panose="020B0604020202020204" pitchFamily="34" charset="0"/>
              </a:rPr>
              <a:t> NĐ102 </a:t>
            </a:r>
            <a:r>
              <a:rPr lang="en-US" sz="2000" dirty="0" err="1" smtClean="0">
                <a:solidFill>
                  <a:srgbClr val="FF0000"/>
                </a:solidFill>
                <a:latin typeface="Arial" panose="020B0604020202020204" pitchFamily="34" charset="0"/>
                <a:cs typeface="Arial" panose="020B0604020202020204" pitchFamily="34" charset="0"/>
              </a:rPr>
              <a:t>và</a:t>
            </a:r>
            <a:r>
              <a:rPr lang="en-US" sz="2000" dirty="0" smtClean="0">
                <a:solidFill>
                  <a:srgbClr val="FF0000"/>
                </a:solidFill>
                <a:latin typeface="Arial" panose="020B0604020202020204" pitchFamily="34" charset="0"/>
                <a:cs typeface="Arial" panose="020B0604020202020204" pitchFamily="34" charset="0"/>
              </a:rPr>
              <a:t> QĐ 80/QĐ-</a:t>
            </a:r>
            <a:r>
              <a:rPr lang="en-US" sz="2000" dirty="0" err="1" smtClean="0">
                <a:solidFill>
                  <a:srgbClr val="FF0000"/>
                </a:solidFill>
                <a:latin typeface="Arial" panose="020B0604020202020204" pitchFamily="34" charset="0"/>
                <a:cs typeface="Arial" panose="020B0604020202020204" pitchFamily="34" charset="0"/>
              </a:rPr>
              <a:t>TTg</a:t>
            </a:r>
            <a:endParaRPr lang="en-US" sz="2000" dirty="0">
              <a:solidFill>
                <a:srgbClr val="FF0000"/>
              </a:solidFill>
              <a:latin typeface="Arial" panose="020B0604020202020204" pitchFamily="34" charset="0"/>
              <a:cs typeface="Arial" panose="020B0604020202020204" pitchFamily="34" charset="0"/>
            </a:endParaRPr>
          </a:p>
          <a:p>
            <a:pPr lvl="1">
              <a:spcBef>
                <a:spcPts val="600"/>
              </a:spcBef>
              <a:spcAft>
                <a:spcPts val="600"/>
              </a:spcAft>
            </a:pPr>
            <a:r>
              <a:rPr lang="en-US" sz="2000" dirty="0" smtClean="0">
                <a:solidFill>
                  <a:srgbClr val="FF0000"/>
                </a:solidFill>
                <a:latin typeface="Arial" panose="020B0604020202020204" pitchFamily="34" charset="0"/>
                <a:cs typeface="Arial" panose="020B0604020202020204" pitchFamily="34" charset="0"/>
              </a:rPr>
              <a:t>…</a:t>
            </a:r>
            <a:endParaRPr lang="en-US" sz="400" dirty="0" smtClean="0">
              <a:solidFill>
                <a:schemeClr val="accent3">
                  <a:lumMod val="75000"/>
                </a:schemeClr>
              </a:solidFill>
              <a:latin typeface="Arial" panose="020B0604020202020204" pitchFamily="34" charset="0"/>
              <a:cs typeface="Arial" panose="020B0604020202020204" pitchFamily="34" charset="0"/>
            </a:endParaRPr>
          </a:p>
          <a:p>
            <a:pPr marL="285750" indent="-285750">
              <a:spcBef>
                <a:spcPts val="600"/>
              </a:spcBef>
              <a:spcAft>
                <a:spcPts val="600"/>
              </a:spcAft>
              <a:buFont typeface="Arial" panose="020B0604020202020204" pitchFamily="34" charset="0"/>
              <a:buChar char="•"/>
            </a:pPr>
            <a:r>
              <a:rPr lang="vi-VN" altLang="ko-KR" sz="2400" dirty="0">
                <a:solidFill>
                  <a:srgbClr val="0070C0"/>
                </a:solidFill>
                <a:latin typeface="Arial" panose="020B0604020202020204" pitchFamily="34" charset="0"/>
                <a:cs typeface="Arial" panose="020B0604020202020204" pitchFamily="34" charset="0"/>
              </a:rPr>
              <a:t>Đánh giá, đề xuất sửa đổi, bổ sung hệ </a:t>
            </a:r>
            <a:r>
              <a:rPr lang="vi-VN" altLang="ko-KR" sz="2400" dirty="0">
                <a:solidFill>
                  <a:schemeClr val="accent3">
                    <a:lumMod val="75000"/>
                  </a:schemeClr>
                </a:solidFill>
                <a:latin typeface="Arial" panose="020B0604020202020204" pitchFamily="34" charset="0"/>
                <a:cs typeface="Arial" panose="020B0604020202020204" pitchFamily="34" charset="0"/>
              </a:rPr>
              <a:t>thống </a:t>
            </a:r>
            <a:r>
              <a:rPr lang="en-US" altLang="ko-KR" sz="2400" dirty="0">
                <a:solidFill>
                  <a:schemeClr val="accent3">
                    <a:lumMod val="75000"/>
                  </a:schemeClr>
                </a:solidFill>
                <a:latin typeface="Arial" panose="020B0604020202020204" pitchFamily="34" charset="0"/>
                <a:cs typeface="Arial" panose="020B0604020202020204" pitchFamily="34" charset="0"/>
              </a:rPr>
              <a:t>VBQPPL</a:t>
            </a:r>
            <a:r>
              <a:rPr lang="vi-VN" altLang="ko-KR" sz="2400" dirty="0">
                <a:solidFill>
                  <a:schemeClr val="accent3">
                    <a:lumMod val="75000"/>
                  </a:schemeClr>
                </a:solidFill>
                <a:latin typeface="Arial" panose="020B0604020202020204" pitchFamily="34" charset="0"/>
                <a:cs typeface="Arial" panose="020B0604020202020204" pitchFamily="34" charset="0"/>
              </a:rPr>
              <a:t> về CPĐT. </a:t>
            </a:r>
            <a:endParaRPr lang="en-US" sz="2400" dirty="0" smtClean="0">
              <a:solidFill>
                <a:schemeClr val="accent3">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008322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75043"/>
            <a:ext cx="12192000" cy="792605"/>
          </a:xfrm>
        </p:spPr>
        <p:txBody>
          <a:bodyPr/>
          <a:lstStyle/>
          <a:p>
            <a:r>
              <a:rPr lang="en-US" sz="2800" b="1" dirty="0">
                <a:solidFill>
                  <a:schemeClr val="accent3">
                    <a:lumMod val="75000"/>
                  </a:schemeClr>
                </a:solidFill>
              </a:rPr>
              <a:t>9</a:t>
            </a:r>
            <a:r>
              <a:rPr lang="en-US" sz="2800" b="1" dirty="0" smtClean="0">
                <a:solidFill>
                  <a:schemeClr val="accent3">
                    <a:lumMod val="75000"/>
                  </a:schemeClr>
                </a:solidFill>
              </a:rPr>
              <a:t>.2. </a:t>
            </a:r>
            <a:r>
              <a:rPr lang="en-US" sz="2800" b="1" dirty="0" err="1">
                <a:solidFill>
                  <a:schemeClr val="accent3">
                    <a:lumMod val="75000"/>
                  </a:schemeClr>
                </a:solidFill>
              </a:rPr>
              <a:t>Yếu</a:t>
            </a:r>
            <a:r>
              <a:rPr lang="en-US" sz="2800" b="1" dirty="0">
                <a:solidFill>
                  <a:schemeClr val="accent3">
                    <a:lumMod val="75000"/>
                  </a:schemeClr>
                </a:solidFill>
              </a:rPr>
              <a:t> </a:t>
            </a:r>
            <a:r>
              <a:rPr lang="en-US" sz="2800" b="1" dirty="0" err="1">
                <a:solidFill>
                  <a:schemeClr val="accent3">
                    <a:lumMod val="75000"/>
                  </a:schemeClr>
                </a:solidFill>
              </a:rPr>
              <a:t>tố</a:t>
            </a:r>
            <a:r>
              <a:rPr lang="en-US" sz="2800" b="1" dirty="0">
                <a:solidFill>
                  <a:schemeClr val="accent3">
                    <a:lumMod val="75000"/>
                  </a:schemeClr>
                </a:solidFill>
              </a:rPr>
              <a:t> </a:t>
            </a:r>
            <a:r>
              <a:rPr lang="en-US" sz="2800" b="1" dirty="0" err="1">
                <a:solidFill>
                  <a:schemeClr val="accent3">
                    <a:lumMod val="75000"/>
                  </a:schemeClr>
                </a:solidFill>
              </a:rPr>
              <a:t>nền</a:t>
            </a:r>
            <a:r>
              <a:rPr lang="en-US" sz="2800" b="1" dirty="0">
                <a:solidFill>
                  <a:schemeClr val="accent3">
                    <a:lumMod val="75000"/>
                  </a:schemeClr>
                </a:solidFill>
              </a:rPr>
              <a:t> </a:t>
            </a:r>
            <a:r>
              <a:rPr lang="en-US" sz="2800" b="1" dirty="0" err="1">
                <a:solidFill>
                  <a:schemeClr val="accent3">
                    <a:lumMod val="75000"/>
                  </a:schemeClr>
                </a:solidFill>
              </a:rPr>
              <a:t>tảng</a:t>
            </a:r>
            <a:r>
              <a:rPr lang="en-US" sz="2800" b="1" dirty="0">
                <a:solidFill>
                  <a:schemeClr val="accent3">
                    <a:lumMod val="75000"/>
                  </a:schemeClr>
                </a:solidFill>
              </a:rPr>
              <a:t> 2</a:t>
            </a:r>
            <a:r>
              <a:rPr lang="en-US" sz="2800" b="1" dirty="0" smtClean="0">
                <a:solidFill>
                  <a:schemeClr val="accent3">
                    <a:lumMod val="75000"/>
                  </a:schemeClr>
                </a:solidFill>
              </a:rPr>
              <a:t>: HẠ TẦNG ICT</a:t>
            </a:r>
            <a:endParaRPr lang="en-US" sz="2800" b="1" dirty="0">
              <a:solidFill>
                <a:schemeClr val="accent3">
                  <a:lumMod val="75000"/>
                </a:schemeClr>
              </a:solidFill>
            </a:endParaRPr>
          </a:p>
        </p:txBody>
      </p:sp>
      <p:sp>
        <p:nvSpPr>
          <p:cNvPr id="37" name="TextBox 36">
            <a:extLst>
              <a:ext uri="{FF2B5EF4-FFF2-40B4-BE49-F238E27FC236}">
                <a16:creationId xmlns="" xmlns:a16="http://schemas.microsoft.com/office/drawing/2014/main" id="{ED321883-5769-6F40-9B5B-6215A318BFAD}"/>
              </a:ext>
            </a:extLst>
          </p:cNvPr>
          <p:cNvSpPr txBox="1"/>
          <p:nvPr/>
        </p:nvSpPr>
        <p:spPr>
          <a:xfrm flipH="1">
            <a:off x="955781" y="1307232"/>
            <a:ext cx="6643223" cy="4524315"/>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400" dirty="0" err="1" smtClean="0">
                <a:solidFill>
                  <a:schemeClr val="accent3">
                    <a:lumMod val="75000"/>
                  </a:schemeClr>
                </a:solidFill>
                <a:latin typeface="+mj-lt"/>
                <a:cs typeface="Segoe UI" panose="020B0502040204020203" pitchFamily="34" charset="0"/>
              </a:rPr>
              <a:t>Hạ</a:t>
            </a:r>
            <a:r>
              <a:rPr lang="en-US" sz="2400" dirty="0" smtClean="0">
                <a:solidFill>
                  <a:schemeClr val="accent3">
                    <a:lumMod val="75000"/>
                  </a:schemeClr>
                </a:solidFill>
                <a:latin typeface="+mj-lt"/>
                <a:cs typeface="Segoe UI" panose="020B0502040204020203" pitchFamily="34" charset="0"/>
              </a:rPr>
              <a:t> </a:t>
            </a:r>
            <a:r>
              <a:rPr lang="en-US" sz="2400" dirty="0" err="1" smtClean="0">
                <a:solidFill>
                  <a:schemeClr val="accent3">
                    <a:lumMod val="75000"/>
                  </a:schemeClr>
                </a:solidFill>
                <a:latin typeface="+mj-lt"/>
                <a:cs typeface="Segoe UI" panose="020B0502040204020203" pitchFamily="34" charset="0"/>
              </a:rPr>
              <a:t>tầng</a:t>
            </a:r>
            <a:r>
              <a:rPr lang="en-US" sz="2400" dirty="0" smtClean="0">
                <a:solidFill>
                  <a:schemeClr val="accent3">
                    <a:lumMod val="75000"/>
                  </a:schemeClr>
                </a:solidFill>
                <a:latin typeface="+mj-lt"/>
                <a:cs typeface="Segoe UI" panose="020B0502040204020203" pitchFamily="34" charset="0"/>
              </a:rPr>
              <a:t> </a:t>
            </a:r>
            <a:r>
              <a:rPr lang="en-US" sz="2400" dirty="0" err="1" smtClean="0">
                <a:solidFill>
                  <a:schemeClr val="accent3">
                    <a:lumMod val="75000"/>
                  </a:schemeClr>
                </a:solidFill>
                <a:latin typeface="+mj-lt"/>
                <a:cs typeface="Segoe UI" panose="020B0502040204020203" pitchFamily="34" charset="0"/>
              </a:rPr>
              <a:t>mạng</a:t>
            </a:r>
            <a:r>
              <a:rPr lang="en-US" sz="2400" dirty="0" smtClean="0">
                <a:solidFill>
                  <a:schemeClr val="accent3">
                    <a:lumMod val="75000"/>
                  </a:schemeClr>
                </a:solidFill>
                <a:latin typeface="+mj-lt"/>
                <a:cs typeface="Segoe UI" panose="020B0502040204020203" pitchFamily="34" charset="0"/>
              </a:rPr>
              <a:t> </a:t>
            </a:r>
            <a:r>
              <a:rPr lang="en-US" sz="2400" dirty="0" err="1" smtClean="0">
                <a:solidFill>
                  <a:schemeClr val="accent3">
                    <a:lumMod val="75000"/>
                  </a:schemeClr>
                </a:solidFill>
                <a:latin typeface="+mj-lt"/>
                <a:cs typeface="Segoe UI" panose="020B0502040204020203" pitchFamily="34" charset="0"/>
              </a:rPr>
              <a:t>công</a:t>
            </a:r>
            <a:r>
              <a:rPr lang="en-US" sz="2400" dirty="0" smtClean="0">
                <a:solidFill>
                  <a:schemeClr val="accent3">
                    <a:lumMod val="75000"/>
                  </a:schemeClr>
                </a:solidFill>
                <a:latin typeface="+mj-lt"/>
                <a:cs typeface="Segoe UI" panose="020B0502040204020203" pitchFamily="34" charset="0"/>
              </a:rPr>
              <a:t> </a:t>
            </a:r>
            <a:r>
              <a:rPr lang="en-US" sz="2400" dirty="0" err="1" smtClean="0">
                <a:solidFill>
                  <a:schemeClr val="accent3">
                    <a:lumMod val="75000"/>
                  </a:schemeClr>
                </a:solidFill>
                <a:latin typeface="+mj-lt"/>
                <a:cs typeface="Segoe UI" panose="020B0502040204020203" pitchFamily="34" charset="0"/>
              </a:rPr>
              <a:t>cộng</a:t>
            </a:r>
            <a:r>
              <a:rPr lang="en-US" sz="2400" dirty="0" smtClean="0">
                <a:solidFill>
                  <a:schemeClr val="accent3">
                    <a:lumMod val="75000"/>
                  </a:schemeClr>
                </a:solidFill>
                <a:latin typeface="+mj-lt"/>
                <a:cs typeface="Segoe UI" panose="020B0502040204020203" pitchFamily="34" charset="0"/>
              </a:rPr>
              <a:t>: </a:t>
            </a:r>
          </a:p>
          <a:p>
            <a:pPr marL="800044" lvl="1" indent="-342900">
              <a:spcBef>
                <a:spcPts val="1200"/>
              </a:spcBef>
              <a:buFont typeface="Arial" panose="020B0604020202020204" pitchFamily="34" charset="0"/>
              <a:buChar char="−"/>
            </a:pPr>
            <a:r>
              <a:rPr lang="en-US" sz="2000" dirty="0" err="1" smtClean="0">
                <a:solidFill>
                  <a:schemeClr val="accent4">
                    <a:lumMod val="75000"/>
                  </a:schemeClr>
                </a:solidFill>
                <a:latin typeface="+mj-lt"/>
                <a:cs typeface="Segoe UI" panose="020B0502040204020203" pitchFamily="34" charset="0"/>
              </a:rPr>
              <a:t>Băng</a:t>
            </a:r>
            <a:r>
              <a:rPr lang="en-US" sz="2000" dirty="0" smtClean="0">
                <a:solidFill>
                  <a:schemeClr val="accent4">
                    <a:lumMod val="75000"/>
                  </a:schemeClr>
                </a:solidFill>
                <a:latin typeface="+mj-lt"/>
                <a:cs typeface="Segoe UI" panose="020B0502040204020203" pitchFamily="34" charset="0"/>
              </a:rPr>
              <a:t> </a:t>
            </a:r>
            <a:r>
              <a:rPr lang="en-US" sz="2000" dirty="0" err="1" smtClean="0">
                <a:solidFill>
                  <a:schemeClr val="accent4">
                    <a:lumMod val="75000"/>
                  </a:schemeClr>
                </a:solidFill>
                <a:latin typeface="+mj-lt"/>
                <a:cs typeface="Segoe UI" panose="020B0502040204020203" pitchFamily="34" charset="0"/>
              </a:rPr>
              <a:t>rộng</a:t>
            </a:r>
            <a:r>
              <a:rPr lang="en-US" sz="2000" dirty="0" smtClean="0">
                <a:solidFill>
                  <a:schemeClr val="accent4">
                    <a:lumMod val="75000"/>
                  </a:schemeClr>
                </a:solidFill>
                <a:latin typeface="+mj-lt"/>
                <a:cs typeface="Segoe UI" panose="020B0502040204020203" pitchFamily="34" charset="0"/>
              </a:rPr>
              <a:t>;</a:t>
            </a:r>
          </a:p>
          <a:p>
            <a:pPr marL="800044" lvl="1" indent="-342900">
              <a:spcBef>
                <a:spcPts val="1200"/>
              </a:spcBef>
              <a:buFont typeface="Arial" panose="020B0604020202020204" pitchFamily="34" charset="0"/>
              <a:buChar char="−"/>
            </a:pPr>
            <a:r>
              <a:rPr lang="en-US" sz="2000" dirty="0" smtClean="0">
                <a:solidFill>
                  <a:schemeClr val="accent4">
                    <a:lumMod val="75000"/>
                  </a:schemeClr>
                </a:solidFill>
                <a:latin typeface="+mj-lt"/>
                <a:cs typeface="Segoe UI" panose="020B0502040204020203" pitchFamily="34" charset="0"/>
              </a:rPr>
              <a:t>100% smart phone.</a:t>
            </a:r>
          </a:p>
          <a:p>
            <a:pPr marL="285750" indent="-285750">
              <a:spcBef>
                <a:spcPts val="1200"/>
              </a:spcBef>
              <a:buFont typeface="Arial" panose="020B0604020202020204" pitchFamily="34" charset="0"/>
              <a:buChar char="•"/>
            </a:pPr>
            <a:r>
              <a:rPr lang="en-US" sz="2400" dirty="0" err="1" smtClean="0">
                <a:solidFill>
                  <a:schemeClr val="accent3">
                    <a:lumMod val="75000"/>
                  </a:schemeClr>
                </a:solidFill>
                <a:latin typeface="+mj-lt"/>
                <a:cs typeface="Segoe UI" panose="020B0502040204020203" pitchFamily="34" charset="0"/>
              </a:rPr>
              <a:t>Hạ</a:t>
            </a:r>
            <a:r>
              <a:rPr lang="en-US" sz="2400" dirty="0" smtClean="0">
                <a:solidFill>
                  <a:schemeClr val="accent3">
                    <a:lumMod val="75000"/>
                  </a:schemeClr>
                </a:solidFill>
                <a:latin typeface="+mj-lt"/>
                <a:cs typeface="Segoe UI" panose="020B0502040204020203" pitchFamily="34" charset="0"/>
              </a:rPr>
              <a:t> </a:t>
            </a:r>
            <a:r>
              <a:rPr lang="en-US" sz="2400" dirty="0" err="1" smtClean="0">
                <a:solidFill>
                  <a:schemeClr val="accent3">
                    <a:lumMod val="75000"/>
                  </a:schemeClr>
                </a:solidFill>
                <a:latin typeface="+mj-lt"/>
                <a:cs typeface="Segoe UI" panose="020B0502040204020203" pitchFamily="34" charset="0"/>
              </a:rPr>
              <a:t>tầng</a:t>
            </a:r>
            <a:r>
              <a:rPr lang="en-US" sz="2400" dirty="0" smtClean="0">
                <a:solidFill>
                  <a:schemeClr val="accent3">
                    <a:lumMod val="75000"/>
                  </a:schemeClr>
                </a:solidFill>
                <a:latin typeface="+mj-lt"/>
                <a:cs typeface="Segoe UI" panose="020B0502040204020203" pitchFamily="34" charset="0"/>
              </a:rPr>
              <a:t> </a:t>
            </a:r>
            <a:r>
              <a:rPr lang="en-US" sz="2400" dirty="0" err="1" smtClean="0">
                <a:solidFill>
                  <a:schemeClr val="accent3">
                    <a:lumMod val="75000"/>
                  </a:schemeClr>
                </a:solidFill>
                <a:latin typeface="+mj-lt"/>
                <a:cs typeface="Segoe UI" panose="020B0502040204020203" pitchFamily="34" charset="0"/>
              </a:rPr>
              <a:t>lõi</a:t>
            </a:r>
            <a:r>
              <a:rPr lang="en-US" sz="2400" dirty="0" smtClean="0">
                <a:solidFill>
                  <a:schemeClr val="accent3">
                    <a:lumMod val="75000"/>
                  </a:schemeClr>
                </a:solidFill>
                <a:latin typeface="+mj-lt"/>
                <a:cs typeface="Segoe UI" panose="020B0502040204020203" pitchFamily="34" charset="0"/>
              </a:rPr>
              <a:t> CPĐT:</a:t>
            </a:r>
          </a:p>
          <a:p>
            <a:pPr marL="800044" lvl="1" indent="-342900">
              <a:spcBef>
                <a:spcPts val="1200"/>
              </a:spcBef>
              <a:buFontTx/>
              <a:buChar char="−"/>
            </a:pPr>
            <a:r>
              <a:rPr lang="en-US" sz="2000" dirty="0" err="1">
                <a:solidFill>
                  <a:schemeClr val="accent4">
                    <a:lumMod val="75000"/>
                  </a:schemeClr>
                </a:solidFill>
                <a:cs typeface="Segoe UI" panose="020B0502040204020203" pitchFamily="34" charset="0"/>
              </a:rPr>
              <a:t>Xây</a:t>
            </a:r>
            <a:r>
              <a:rPr lang="en-US" sz="2000" dirty="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dựng</a:t>
            </a:r>
            <a:r>
              <a:rPr lang="en-US" sz="2000" dirty="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hoàn</a:t>
            </a:r>
            <a:r>
              <a:rPr lang="en-US" sz="2000" dirty="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thiện</a:t>
            </a:r>
            <a:r>
              <a:rPr lang="en-US" sz="2000" dirty="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các</a:t>
            </a:r>
            <a:r>
              <a:rPr lang="en-US" sz="2000" dirty="0">
                <a:solidFill>
                  <a:schemeClr val="accent4">
                    <a:lumMod val="75000"/>
                  </a:schemeClr>
                </a:solidFill>
                <a:cs typeface="Segoe UI" panose="020B0502040204020203" pitchFamily="34" charset="0"/>
              </a:rPr>
              <a:t> </a:t>
            </a:r>
            <a:r>
              <a:rPr lang="en-US" sz="2000" dirty="0" smtClean="0">
                <a:solidFill>
                  <a:schemeClr val="accent4">
                    <a:lumMod val="75000"/>
                  </a:schemeClr>
                </a:solidFill>
                <a:cs typeface="Segoe UI" panose="020B0502040204020203" pitchFamily="34" charset="0"/>
              </a:rPr>
              <a:t>CSDLQG;</a:t>
            </a:r>
            <a:endParaRPr lang="en-US" sz="2000" dirty="0" smtClean="0">
              <a:solidFill>
                <a:schemeClr val="accent4">
                  <a:lumMod val="75000"/>
                </a:schemeClr>
              </a:solidFill>
              <a:latin typeface="+mj-lt"/>
              <a:cs typeface="Segoe UI" panose="020B0502040204020203" pitchFamily="34" charset="0"/>
            </a:endParaRPr>
          </a:p>
          <a:p>
            <a:pPr marL="800044" lvl="1" indent="-342900">
              <a:spcBef>
                <a:spcPts val="1200"/>
              </a:spcBef>
              <a:buFontTx/>
              <a:buChar char="−"/>
            </a:pPr>
            <a:r>
              <a:rPr lang="en-US" sz="2000" dirty="0" err="1" smtClean="0">
                <a:solidFill>
                  <a:schemeClr val="accent4">
                    <a:lumMod val="75000"/>
                  </a:schemeClr>
                </a:solidFill>
                <a:latin typeface="+mj-lt"/>
                <a:cs typeface="Segoe UI" panose="020B0502040204020203" pitchFamily="34" charset="0"/>
              </a:rPr>
              <a:t>Mạng</a:t>
            </a:r>
            <a:r>
              <a:rPr lang="en-US" sz="2000" dirty="0" smtClean="0">
                <a:solidFill>
                  <a:schemeClr val="accent4">
                    <a:lumMod val="75000"/>
                  </a:schemeClr>
                </a:solidFill>
                <a:latin typeface="+mj-lt"/>
                <a:cs typeface="Segoe UI" panose="020B0502040204020203" pitchFamily="34" charset="0"/>
              </a:rPr>
              <a:t> TSL </a:t>
            </a:r>
            <a:r>
              <a:rPr lang="en-US" sz="2000" dirty="0" err="1" smtClean="0">
                <a:solidFill>
                  <a:schemeClr val="accent4">
                    <a:lumMod val="75000"/>
                  </a:schemeClr>
                </a:solidFill>
                <a:latin typeface="+mj-lt"/>
                <a:cs typeface="Segoe UI" panose="020B0502040204020203" pitchFamily="34" charset="0"/>
              </a:rPr>
              <a:t>chuyên</a:t>
            </a:r>
            <a:r>
              <a:rPr lang="en-US" sz="2000" dirty="0" smtClean="0">
                <a:solidFill>
                  <a:schemeClr val="accent4">
                    <a:lumMod val="75000"/>
                  </a:schemeClr>
                </a:solidFill>
                <a:latin typeface="+mj-lt"/>
                <a:cs typeface="Segoe UI" panose="020B0502040204020203" pitchFamily="34" charset="0"/>
              </a:rPr>
              <a:t> </a:t>
            </a:r>
            <a:r>
              <a:rPr lang="en-US" sz="2000" dirty="0" err="1" smtClean="0">
                <a:solidFill>
                  <a:schemeClr val="accent4">
                    <a:lumMod val="75000"/>
                  </a:schemeClr>
                </a:solidFill>
                <a:latin typeface="+mj-lt"/>
                <a:cs typeface="Segoe UI" panose="020B0502040204020203" pitchFamily="34" charset="0"/>
              </a:rPr>
              <a:t>dùng</a:t>
            </a:r>
            <a:r>
              <a:rPr lang="en-US" sz="2000" dirty="0" smtClean="0">
                <a:solidFill>
                  <a:schemeClr val="accent4">
                    <a:lumMod val="75000"/>
                  </a:schemeClr>
                </a:solidFill>
                <a:latin typeface="+mj-lt"/>
                <a:cs typeface="Segoe UI" panose="020B0502040204020203" pitchFamily="34" charset="0"/>
              </a:rPr>
              <a:t>;</a:t>
            </a:r>
          </a:p>
          <a:p>
            <a:pPr marL="800044" lvl="1" indent="-342900">
              <a:spcBef>
                <a:spcPts val="1200"/>
              </a:spcBef>
              <a:buFontTx/>
              <a:buChar char="−"/>
            </a:pPr>
            <a:r>
              <a:rPr lang="en-US" sz="2000" dirty="0" err="1" smtClean="0">
                <a:solidFill>
                  <a:schemeClr val="accent4">
                    <a:lumMod val="75000"/>
                  </a:schemeClr>
                </a:solidFill>
                <a:cs typeface="Segoe UI" panose="020B0502040204020203" pitchFamily="34" charset="0"/>
              </a:rPr>
              <a:t>Triển</a:t>
            </a:r>
            <a:r>
              <a:rPr lang="en-US" sz="2000" dirty="0" smtClean="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khai</a:t>
            </a:r>
            <a:r>
              <a:rPr lang="en-US" sz="2000" dirty="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các</a:t>
            </a:r>
            <a:r>
              <a:rPr lang="en-US" sz="2000" dirty="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nền</a:t>
            </a:r>
            <a:r>
              <a:rPr lang="en-US" sz="2000" dirty="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tảng</a:t>
            </a:r>
            <a:r>
              <a:rPr lang="en-US" sz="2000" dirty="0">
                <a:solidFill>
                  <a:schemeClr val="accent4">
                    <a:lumMod val="75000"/>
                  </a:schemeClr>
                </a:solidFill>
                <a:cs typeface="Segoe UI" panose="020B0502040204020203" pitchFamily="34" charset="0"/>
              </a:rPr>
              <a:t> chia </a:t>
            </a:r>
            <a:r>
              <a:rPr lang="en-US" sz="2000" dirty="0" err="1">
                <a:solidFill>
                  <a:schemeClr val="accent4">
                    <a:lumMod val="75000"/>
                  </a:schemeClr>
                </a:solidFill>
                <a:cs typeface="Segoe UI" panose="020B0502040204020203" pitchFamily="34" charset="0"/>
              </a:rPr>
              <a:t>sẻ</a:t>
            </a:r>
            <a:r>
              <a:rPr lang="en-US" sz="2000" dirty="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tích</a:t>
            </a:r>
            <a:r>
              <a:rPr lang="en-US" sz="2000" dirty="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hợp</a:t>
            </a:r>
            <a:r>
              <a:rPr lang="en-US" sz="2000" dirty="0">
                <a:solidFill>
                  <a:schemeClr val="accent4">
                    <a:lumMod val="75000"/>
                  </a:schemeClr>
                </a:solidFill>
                <a:cs typeface="Segoe UI" panose="020B0502040204020203" pitchFamily="34" charset="0"/>
              </a:rPr>
              <a:t> </a:t>
            </a:r>
            <a:r>
              <a:rPr lang="en-US" sz="2000" dirty="0" err="1">
                <a:solidFill>
                  <a:schemeClr val="accent4">
                    <a:lumMod val="75000"/>
                  </a:schemeClr>
                </a:solidFill>
                <a:cs typeface="Segoe UI" panose="020B0502040204020203" pitchFamily="34" charset="0"/>
              </a:rPr>
              <a:t>dữ</a:t>
            </a:r>
            <a:r>
              <a:rPr lang="en-US" sz="2000" dirty="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liệu</a:t>
            </a:r>
            <a:r>
              <a:rPr lang="en-US" sz="2000" dirty="0">
                <a:solidFill>
                  <a:schemeClr val="accent4">
                    <a:lumMod val="75000"/>
                  </a:schemeClr>
                </a:solidFill>
                <a:cs typeface="Segoe UI" panose="020B0502040204020203" pitchFamily="34" charset="0"/>
              </a:rPr>
              <a:t> </a:t>
            </a:r>
            <a:r>
              <a:rPr lang="en-US" sz="2000" dirty="0" smtClean="0">
                <a:solidFill>
                  <a:schemeClr val="accent4">
                    <a:lumMod val="75000"/>
                  </a:schemeClr>
                </a:solidFill>
                <a:cs typeface="Segoe UI" panose="020B0502040204020203" pitchFamily="34" charset="0"/>
              </a:rPr>
              <a:t>(</a:t>
            </a:r>
            <a:r>
              <a:rPr lang="en-US" sz="2000" dirty="0" err="1" smtClean="0">
                <a:solidFill>
                  <a:schemeClr val="accent4">
                    <a:lumMod val="75000"/>
                  </a:schemeClr>
                </a:solidFill>
                <a:cs typeface="Segoe UI" panose="020B0502040204020203" pitchFamily="34" charset="0"/>
              </a:rPr>
              <a:t>để</a:t>
            </a:r>
            <a:r>
              <a:rPr lang="en-US" sz="2000" dirty="0" smtClean="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kết</a:t>
            </a:r>
            <a:r>
              <a:rPr lang="en-US" sz="2000" dirty="0" smtClean="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nối</a:t>
            </a:r>
            <a:r>
              <a:rPr lang="en-US" sz="2000" dirty="0" smtClean="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liên</a:t>
            </a:r>
            <a:r>
              <a:rPr lang="en-US" sz="2000" dirty="0" smtClean="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thông</a:t>
            </a:r>
            <a:r>
              <a:rPr lang="en-US" sz="2000" dirty="0" smtClean="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các</a:t>
            </a:r>
            <a:r>
              <a:rPr lang="en-US" sz="2000" dirty="0" smtClean="0">
                <a:solidFill>
                  <a:schemeClr val="accent4">
                    <a:lumMod val="75000"/>
                  </a:schemeClr>
                </a:solidFill>
                <a:cs typeface="Segoe UI" panose="020B0502040204020203" pitchFamily="34" charset="0"/>
              </a:rPr>
              <a:t> HTTT);</a:t>
            </a:r>
          </a:p>
          <a:p>
            <a:pPr marL="800044" lvl="1" indent="-342900">
              <a:spcBef>
                <a:spcPts val="1200"/>
              </a:spcBef>
              <a:buFontTx/>
              <a:buChar char="−"/>
            </a:pPr>
            <a:r>
              <a:rPr lang="en-US" sz="2000" dirty="0" err="1" smtClean="0">
                <a:solidFill>
                  <a:schemeClr val="accent4">
                    <a:lumMod val="75000"/>
                  </a:schemeClr>
                </a:solidFill>
                <a:cs typeface="Segoe UI" panose="020B0502040204020203" pitchFamily="34" charset="0"/>
              </a:rPr>
              <a:t>Các</a:t>
            </a:r>
            <a:r>
              <a:rPr lang="en-US" sz="2000" dirty="0" smtClean="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nền</a:t>
            </a:r>
            <a:r>
              <a:rPr lang="en-US" sz="2000" dirty="0" smtClean="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tảng</a:t>
            </a:r>
            <a:r>
              <a:rPr lang="en-US" sz="2000" dirty="0" smtClean="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dùng</a:t>
            </a:r>
            <a:r>
              <a:rPr lang="en-US" sz="2000" dirty="0" smtClean="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chung</a:t>
            </a:r>
            <a:r>
              <a:rPr lang="en-US" sz="2000" dirty="0" smtClean="0">
                <a:solidFill>
                  <a:schemeClr val="accent4">
                    <a:lumMod val="75000"/>
                  </a:schemeClr>
                </a:solidFill>
                <a:cs typeface="Segoe UI" panose="020B0502040204020203" pitchFamily="34" charset="0"/>
              </a:rPr>
              <a:t> </a:t>
            </a:r>
            <a:r>
              <a:rPr lang="en-US" sz="2000" dirty="0" err="1" smtClean="0">
                <a:solidFill>
                  <a:schemeClr val="accent4">
                    <a:lumMod val="75000"/>
                  </a:schemeClr>
                </a:solidFill>
                <a:cs typeface="Segoe UI" panose="020B0502040204020203" pitchFamily="34" charset="0"/>
              </a:rPr>
              <a:t>của</a:t>
            </a:r>
            <a:r>
              <a:rPr lang="en-US" sz="2000" dirty="0" smtClean="0">
                <a:solidFill>
                  <a:schemeClr val="accent4">
                    <a:lumMod val="75000"/>
                  </a:schemeClr>
                </a:solidFill>
                <a:cs typeface="Segoe UI" panose="020B0502040204020203" pitchFamily="34" charset="0"/>
              </a:rPr>
              <a:t> CPĐT.</a:t>
            </a:r>
          </a:p>
          <a:p>
            <a:pPr marL="800044" lvl="1" indent="-342900">
              <a:spcBef>
                <a:spcPts val="1200"/>
              </a:spcBef>
              <a:buFontTx/>
              <a:buChar char="−"/>
            </a:pPr>
            <a:endParaRPr lang="en-US" sz="2000" dirty="0">
              <a:solidFill>
                <a:schemeClr val="accent4">
                  <a:lumMod val="75000"/>
                </a:schemeClr>
              </a:solidFill>
              <a:cs typeface="Segoe UI" panose="020B0502040204020203" pitchFamily="34" charset="0"/>
            </a:endParaRPr>
          </a:p>
        </p:txBody>
      </p:sp>
      <p:sp>
        <p:nvSpPr>
          <p:cNvPr id="38" name="Arc 37">
            <a:extLst>
              <a:ext uri="{FF2B5EF4-FFF2-40B4-BE49-F238E27FC236}">
                <a16:creationId xmlns="" xmlns:a16="http://schemas.microsoft.com/office/drawing/2014/main" id="{7E0A2826-8662-4C5F-8ECD-9228A0FA4B39}"/>
              </a:ext>
            </a:extLst>
          </p:cNvPr>
          <p:cNvSpPr/>
          <p:nvPr/>
        </p:nvSpPr>
        <p:spPr>
          <a:xfrm flipH="1">
            <a:off x="8404188" y="1307232"/>
            <a:ext cx="3204536" cy="3540726"/>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9" name="Graphic 4">
            <a:extLst>
              <a:ext uri="{FF2B5EF4-FFF2-40B4-BE49-F238E27FC236}">
                <a16:creationId xmlns="" xmlns:a16="http://schemas.microsoft.com/office/drawing/2014/main" id="{4C4E4351-3005-4AD4-AE0F-779F2DFF1E47}"/>
              </a:ext>
            </a:extLst>
          </p:cNvPr>
          <p:cNvSpPr/>
          <p:nvPr/>
        </p:nvSpPr>
        <p:spPr>
          <a:xfrm flipH="1">
            <a:off x="8852625" y="1834818"/>
            <a:ext cx="2163336" cy="23424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40" name="Oval 39">
            <a:extLst>
              <a:ext uri="{FF2B5EF4-FFF2-40B4-BE49-F238E27FC236}">
                <a16:creationId xmlns="" xmlns:a16="http://schemas.microsoft.com/office/drawing/2014/main" id="{C6150010-A241-40AE-B693-6CCF2FC60A07}"/>
              </a:ext>
            </a:extLst>
          </p:cNvPr>
          <p:cNvSpPr/>
          <p:nvPr/>
        </p:nvSpPr>
        <p:spPr>
          <a:xfrm flipH="1">
            <a:off x="8734565" y="1820399"/>
            <a:ext cx="174441" cy="19274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1" name="Oval 40">
            <a:extLst>
              <a:ext uri="{FF2B5EF4-FFF2-40B4-BE49-F238E27FC236}">
                <a16:creationId xmlns="" xmlns:a16="http://schemas.microsoft.com/office/drawing/2014/main" id="{297161C5-F4E8-4DC9-8CE1-BC5029AB46B7}"/>
              </a:ext>
            </a:extLst>
          </p:cNvPr>
          <p:cNvSpPr/>
          <p:nvPr/>
        </p:nvSpPr>
        <p:spPr>
          <a:xfrm flipH="1">
            <a:off x="7513119" y="1654908"/>
            <a:ext cx="443624" cy="49016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42" name="Oval 41">
            <a:extLst>
              <a:ext uri="{FF2B5EF4-FFF2-40B4-BE49-F238E27FC236}">
                <a16:creationId xmlns="" xmlns:a16="http://schemas.microsoft.com/office/drawing/2014/main" id="{476F4CD0-08EC-4375-826C-A9E7EA1B4C50}"/>
              </a:ext>
            </a:extLst>
          </p:cNvPr>
          <p:cNvSpPr/>
          <p:nvPr/>
        </p:nvSpPr>
        <p:spPr>
          <a:xfrm flipH="1">
            <a:off x="7563010" y="4164438"/>
            <a:ext cx="443624" cy="4901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43" name="Oval 42">
            <a:extLst>
              <a:ext uri="{FF2B5EF4-FFF2-40B4-BE49-F238E27FC236}">
                <a16:creationId xmlns="" xmlns:a16="http://schemas.microsoft.com/office/drawing/2014/main" id="{96C9C49C-244A-4B48-BB07-7FB35C787A7B}"/>
              </a:ext>
            </a:extLst>
          </p:cNvPr>
          <p:cNvSpPr/>
          <p:nvPr/>
        </p:nvSpPr>
        <p:spPr>
          <a:xfrm flipH="1">
            <a:off x="7015697" y="3139830"/>
            <a:ext cx="443624" cy="4901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lumMod val="75000"/>
                  <a:lumOff val="25000"/>
                </a:schemeClr>
              </a:solidFill>
            </a:endParaRPr>
          </a:p>
        </p:txBody>
      </p:sp>
      <p:sp>
        <p:nvSpPr>
          <p:cNvPr id="44" name="Oval 43">
            <a:extLst>
              <a:ext uri="{FF2B5EF4-FFF2-40B4-BE49-F238E27FC236}">
                <a16:creationId xmlns="" xmlns:a16="http://schemas.microsoft.com/office/drawing/2014/main" id="{367BBC88-3979-4C87-AD97-EFBA350194D3}"/>
              </a:ext>
            </a:extLst>
          </p:cNvPr>
          <p:cNvSpPr/>
          <p:nvPr/>
        </p:nvSpPr>
        <p:spPr>
          <a:xfrm flipH="1">
            <a:off x="8336356" y="3249609"/>
            <a:ext cx="174441" cy="1927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5" name="Oval 44">
            <a:extLst>
              <a:ext uri="{FF2B5EF4-FFF2-40B4-BE49-F238E27FC236}">
                <a16:creationId xmlns="" xmlns:a16="http://schemas.microsoft.com/office/drawing/2014/main" id="{4331C00F-62C0-4B7A-B4A2-51E59FC7DBFF}"/>
              </a:ext>
            </a:extLst>
          </p:cNvPr>
          <p:cNvSpPr/>
          <p:nvPr/>
        </p:nvSpPr>
        <p:spPr>
          <a:xfrm flipH="1">
            <a:off x="8815140" y="4313150"/>
            <a:ext cx="174441" cy="1927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46" name="Straight Connector 45">
            <a:extLst>
              <a:ext uri="{FF2B5EF4-FFF2-40B4-BE49-F238E27FC236}">
                <a16:creationId xmlns="" xmlns:a16="http://schemas.microsoft.com/office/drawing/2014/main" id="{C1074C65-F3DF-4063-B704-263954B9D92F}"/>
              </a:ext>
            </a:extLst>
          </p:cNvPr>
          <p:cNvCxnSpPr>
            <a:cxnSpLocks/>
          </p:cNvCxnSpPr>
          <p:nvPr/>
        </p:nvCxnSpPr>
        <p:spPr>
          <a:xfrm flipH="1">
            <a:off x="7924139" y="1914938"/>
            <a:ext cx="872109"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D71F5839-AE34-4983-95D5-6D9987EDC886}"/>
              </a:ext>
            </a:extLst>
          </p:cNvPr>
          <p:cNvCxnSpPr>
            <a:cxnSpLocks/>
          </p:cNvCxnSpPr>
          <p:nvPr/>
        </p:nvCxnSpPr>
        <p:spPr>
          <a:xfrm flipH="1">
            <a:off x="7449491" y="3345980"/>
            <a:ext cx="955689" cy="18586"/>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9D0D08D4-C9F6-43C9-A062-3C4424A925CA}"/>
              </a:ext>
            </a:extLst>
          </p:cNvPr>
          <p:cNvCxnSpPr>
            <a:cxnSpLocks/>
          </p:cNvCxnSpPr>
          <p:nvPr/>
        </p:nvCxnSpPr>
        <p:spPr>
          <a:xfrm flipH="1">
            <a:off x="8003502" y="4409521"/>
            <a:ext cx="872109"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9" name="Parallelogram 30">
            <a:extLst>
              <a:ext uri="{FF2B5EF4-FFF2-40B4-BE49-F238E27FC236}">
                <a16:creationId xmlns="" xmlns:a16="http://schemas.microsoft.com/office/drawing/2014/main" id="{CD034086-CB97-4A4D-919F-480F7EB8564D}"/>
              </a:ext>
            </a:extLst>
          </p:cNvPr>
          <p:cNvSpPr/>
          <p:nvPr/>
        </p:nvSpPr>
        <p:spPr>
          <a:xfrm>
            <a:off x="7665053" y="4280612"/>
            <a:ext cx="236325" cy="26176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0" name="Oval 7">
            <a:extLst>
              <a:ext uri="{FF2B5EF4-FFF2-40B4-BE49-F238E27FC236}">
                <a16:creationId xmlns="" xmlns:a16="http://schemas.microsoft.com/office/drawing/2014/main" id="{6BC3204C-05F3-48B3-A693-02079ED89583}"/>
              </a:ext>
            </a:extLst>
          </p:cNvPr>
          <p:cNvSpPr/>
          <p:nvPr/>
        </p:nvSpPr>
        <p:spPr>
          <a:xfrm flipH="1">
            <a:off x="7103693" y="3239777"/>
            <a:ext cx="242771" cy="26823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p>
        </p:txBody>
      </p:sp>
      <p:sp>
        <p:nvSpPr>
          <p:cNvPr id="51" name="Block Arc 25">
            <a:extLst>
              <a:ext uri="{FF2B5EF4-FFF2-40B4-BE49-F238E27FC236}">
                <a16:creationId xmlns="" xmlns:a16="http://schemas.microsoft.com/office/drawing/2014/main" id="{E6F50AF1-DAB1-4DF1-859C-EE3DE78CDEE2}"/>
              </a:ext>
            </a:extLst>
          </p:cNvPr>
          <p:cNvSpPr>
            <a:spLocks noChangeAspect="1"/>
          </p:cNvSpPr>
          <p:nvPr/>
        </p:nvSpPr>
        <p:spPr>
          <a:xfrm flipH="1">
            <a:off x="7316169" y="2714810"/>
            <a:ext cx="190693" cy="33009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solidFill>
                <a:schemeClr val="tx1"/>
              </a:solidFill>
            </a:endParaRPr>
          </a:p>
        </p:txBody>
      </p:sp>
      <p:sp>
        <p:nvSpPr>
          <p:cNvPr id="52" name="Rounded Rectangle 6">
            <a:extLst>
              <a:ext uri="{FF2B5EF4-FFF2-40B4-BE49-F238E27FC236}">
                <a16:creationId xmlns="" xmlns:a16="http://schemas.microsoft.com/office/drawing/2014/main" id="{740CC869-4793-4E41-A92A-FDB14A2B194C}"/>
              </a:ext>
            </a:extLst>
          </p:cNvPr>
          <p:cNvSpPr/>
          <p:nvPr/>
        </p:nvSpPr>
        <p:spPr>
          <a:xfrm>
            <a:off x="7585448" y="1815222"/>
            <a:ext cx="334197" cy="177859"/>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 name="Group 52">
            <a:extLst>
              <a:ext uri="{FF2B5EF4-FFF2-40B4-BE49-F238E27FC236}">
                <a16:creationId xmlns="" xmlns:a16="http://schemas.microsoft.com/office/drawing/2014/main" id="{F9236A37-155E-4EAD-BFDE-9FCD0CCCF938}"/>
              </a:ext>
            </a:extLst>
          </p:cNvPr>
          <p:cNvGrpSpPr/>
          <p:nvPr/>
        </p:nvGrpSpPr>
        <p:grpSpPr>
          <a:xfrm>
            <a:off x="9448495" y="2646130"/>
            <a:ext cx="971596" cy="699486"/>
            <a:chOff x="9418332" y="2951963"/>
            <a:chExt cx="1418527" cy="924278"/>
          </a:xfrm>
          <a:solidFill>
            <a:schemeClr val="bg1"/>
          </a:solidFill>
        </p:grpSpPr>
        <p:grpSp>
          <p:nvGrpSpPr>
            <p:cNvPr id="4" name="Group 53">
              <a:extLst>
                <a:ext uri="{FF2B5EF4-FFF2-40B4-BE49-F238E27FC236}">
                  <a16:creationId xmlns="" xmlns:a16="http://schemas.microsoft.com/office/drawing/2014/main" id="{A6BC5F90-3269-468C-B5BE-0A4FF029D6D7}"/>
                </a:ext>
              </a:extLst>
            </p:cNvPr>
            <p:cNvGrpSpPr/>
            <p:nvPr/>
          </p:nvGrpSpPr>
          <p:grpSpPr>
            <a:xfrm>
              <a:off x="9418332" y="2965177"/>
              <a:ext cx="1377929" cy="911064"/>
              <a:chOff x="9418332" y="2965177"/>
              <a:chExt cx="1377929" cy="911064"/>
            </a:xfrm>
            <a:grpFill/>
          </p:grpSpPr>
          <p:grpSp>
            <p:nvGrpSpPr>
              <p:cNvPr id="5" name="Group 55">
                <a:extLst>
                  <a:ext uri="{FF2B5EF4-FFF2-40B4-BE49-F238E27FC236}">
                    <a16:creationId xmlns="" xmlns:a16="http://schemas.microsoft.com/office/drawing/2014/main" id="{BC7E6FDF-D630-4AE0-B3DF-210DE0441231}"/>
                  </a:ext>
                </a:extLst>
              </p:cNvPr>
              <p:cNvGrpSpPr/>
              <p:nvPr/>
            </p:nvGrpSpPr>
            <p:grpSpPr>
              <a:xfrm>
                <a:off x="9418332" y="2965177"/>
                <a:ext cx="1377929" cy="911064"/>
                <a:chOff x="330241" y="1526834"/>
                <a:chExt cx="2145289" cy="1418430"/>
              </a:xfrm>
              <a:grpFill/>
            </p:grpSpPr>
            <p:sp>
              <p:nvSpPr>
                <p:cNvPr id="60" name="Freeform: Shape 324">
                  <a:extLst>
                    <a:ext uri="{FF2B5EF4-FFF2-40B4-BE49-F238E27FC236}">
                      <a16:creationId xmlns="" xmlns:a16="http://schemas.microsoft.com/office/drawing/2014/main" id="{27B56950-7918-4EB6-A790-AF0F50FEEC08}"/>
                    </a:ext>
                  </a:extLst>
                </p:cNvPr>
                <p:cNvSpPr/>
                <p:nvPr/>
              </p:nvSpPr>
              <p:spPr>
                <a:xfrm rot="5400000">
                  <a:off x="607683" y="1387173"/>
                  <a:ext cx="1061847" cy="1341169"/>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dirty="0"/>
                </a:p>
              </p:txBody>
            </p:sp>
            <p:sp>
              <p:nvSpPr>
                <p:cNvPr id="61" name="Freeform: Shape 325">
                  <a:extLst>
                    <a:ext uri="{FF2B5EF4-FFF2-40B4-BE49-F238E27FC236}">
                      <a16:creationId xmlns="" xmlns:a16="http://schemas.microsoft.com/office/drawing/2014/main" id="{9C06083B-05AE-4877-BC02-28545BE61A3D}"/>
                    </a:ext>
                  </a:extLst>
                </p:cNvPr>
                <p:cNvSpPr/>
                <p:nvPr/>
              </p:nvSpPr>
              <p:spPr>
                <a:xfrm>
                  <a:off x="330241" y="2609254"/>
                  <a:ext cx="2145289" cy="336010"/>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57" name="Freeform: Shape 321">
                <a:extLst>
                  <a:ext uri="{FF2B5EF4-FFF2-40B4-BE49-F238E27FC236}">
                    <a16:creationId xmlns="" xmlns:a16="http://schemas.microsoft.com/office/drawing/2014/main" id="{9FAC3DD2-EA13-492E-BB56-960EF5A8706C}"/>
                  </a:ext>
                </a:extLst>
              </p:cNvPr>
              <p:cNvSpPr/>
              <p:nvPr/>
            </p:nvSpPr>
            <p:spPr>
              <a:xfrm>
                <a:off x="9962318"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322">
                <a:extLst>
                  <a:ext uri="{FF2B5EF4-FFF2-40B4-BE49-F238E27FC236}">
                    <a16:creationId xmlns="" xmlns:a16="http://schemas.microsoft.com/office/drawing/2014/main" id="{8394B7E9-C48A-4DD5-90D3-41D7473BCDFE}"/>
                  </a:ext>
                </a:extLst>
              </p:cNvPr>
              <p:cNvSpPr/>
              <p:nvPr/>
            </p:nvSpPr>
            <p:spPr>
              <a:xfrm>
                <a:off x="10221429"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323">
                <a:extLst>
                  <a:ext uri="{FF2B5EF4-FFF2-40B4-BE49-F238E27FC236}">
                    <a16:creationId xmlns="" xmlns:a16="http://schemas.microsoft.com/office/drawing/2014/main" id="{A27387D7-8D13-4B52-BF65-B19FB0833265}"/>
                  </a:ext>
                </a:extLst>
              </p:cNvPr>
              <p:cNvSpPr/>
              <p:nvPr/>
            </p:nvSpPr>
            <p:spPr>
              <a:xfrm>
                <a:off x="10480540"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Freeform: Shape 319">
              <a:extLst>
                <a:ext uri="{FF2B5EF4-FFF2-40B4-BE49-F238E27FC236}">
                  <a16:creationId xmlns="" xmlns:a16="http://schemas.microsoft.com/office/drawing/2014/main" id="{A42CB17B-A026-4FFA-A761-87C6B1D40317}"/>
                </a:ext>
              </a:extLst>
            </p:cNvPr>
            <p:cNvSpPr/>
            <p:nvPr/>
          </p:nvSpPr>
          <p:spPr>
            <a:xfrm>
              <a:off x="10331070" y="2951963"/>
              <a:ext cx="505789" cy="37233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604497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84536"/>
            <a:ext cx="12192000" cy="792605"/>
          </a:xfrm>
        </p:spPr>
        <p:txBody>
          <a:bodyPr/>
          <a:lstStyle/>
          <a:p>
            <a:r>
              <a:rPr lang="en-US" sz="2800" b="1" dirty="0">
                <a:solidFill>
                  <a:schemeClr val="accent3">
                    <a:lumMod val="75000"/>
                  </a:schemeClr>
                </a:solidFill>
                <a:cs typeface="Times New Roman" panose="02020603050405020304" pitchFamily="18" charset="0"/>
              </a:rPr>
              <a:t>9</a:t>
            </a:r>
            <a:r>
              <a:rPr lang="en-US" sz="2800" b="1" dirty="0" smtClean="0">
                <a:solidFill>
                  <a:schemeClr val="accent3">
                    <a:lumMod val="75000"/>
                  </a:schemeClr>
                </a:solidFill>
                <a:cs typeface="Times New Roman" panose="02020603050405020304" pitchFamily="18" charset="0"/>
              </a:rPr>
              <a:t>.3. </a:t>
            </a:r>
            <a:r>
              <a:rPr lang="en-US" sz="2800" b="1" dirty="0" err="1">
                <a:solidFill>
                  <a:schemeClr val="accent3">
                    <a:lumMod val="75000"/>
                  </a:schemeClr>
                </a:solidFill>
              </a:rPr>
              <a:t>Yếu</a:t>
            </a:r>
            <a:r>
              <a:rPr lang="en-US" sz="2800" b="1" dirty="0">
                <a:solidFill>
                  <a:schemeClr val="accent3">
                    <a:lumMod val="75000"/>
                  </a:schemeClr>
                </a:solidFill>
              </a:rPr>
              <a:t> </a:t>
            </a:r>
            <a:r>
              <a:rPr lang="en-US" sz="2800" b="1" dirty="0" err="1">
                <a:solidFill>
                  <a:schemeClr val="accent3">
                    <a:lumMod val="75000"/>
                  </a:schemeClr>
                </a:solidFill>
              </a:rPr>
              <a:t>tố</a:t>
            </a:r>
            <a:r>
              <a:rPr lang="en-US" sz="2800" b="1" dirty="0">
                <a:solidFill>
                  <a:schemeClr val="accent3">
                    <a:lumMod val="75000"/>
                  </a:schemeClr>
                </a:solidFill>
              </a:rPr>
              <a:t> </a:t>
            </a:r>
            <a:r>
              <a:rPr lang="en-US" sz="2800" b="1" dirty="0" err="1">
                <a:solidFill>
                  <a:schemeClr val="accent3">
                    <a:lumMod val="75000"/>
                  </a:schemeClr>
                </a:solidFill>
              </a:rPr>
              <a:t>nền</a:t>
            </a:r>
            <a:r>
              <a:rPr lang="en-US" sz="2800" b="1" dirty="0">
                <a:solidFill>
                  <a:schemeClr val="accent3">
                    <a:lumMod val="75000"/>
                  </a:schemeClr>
                </a:solidFill>
              </a:rPr>
              <a:t> </a:t>
            </a:r>
            <a:r>
              <a:rPr lang="en-US" sz="2800" b="1" dirty="0" err="1">
                <a:solidFill>
                  <a:schemeClr val="accent3">
                    <a:lumMod val="75000"/>
                  </a:schemeClr>
                </a:solidFill>
              </a:rPr>
              <a:t>tảng</a:t>
            </a:r>
            <a:r>
              <a:rPr lang="en-US" sz="2800" b="1" dirty="0">
                <a:solidFill>
                  <a:schemeClr val="accent3">
                    <a:lumMod val="75000"/>
                  </a:schemeClr>
                </a:solidFill>
              </a:rPr>
              <a:t> </a:t>
            </a:r>
            <a:r>
              <a:rPr lang="en-US" sz="2800" b="1" dirty="0" smtClean="0">
                <a:solidFill>
                  <a:schemeClr val="accent3">
                    <a:lumMod val="75000"/>
                  </a:schemeClr>
                </a:solidFill>
                <a:cs typeface="Times New Roman" panose="02020603050405020304" pitchFamily="18" charset="0"/>
              </a:rPr>
              <a:t>3: ĐẢM BẢO AT, ANM</a:t>
            </a:r>
            <a:endParaRPr lang="en-US" sz="2800" b="1" dirty="0">
              <a:solidFill>
                <a:schemeClr val="accent3">
                  <a:lumMod val="75000"/>
                </a:schemeClr>
              </a:solidFill>
              <a:cs typeface="Times New Roman" panose="02020603050405020304" pitchFamily="18" charset="0"/>
            </a:endParaRPr>
          </a:p>
        </p:txBody>
      </p:sp>
      <p:sp>
        <p:nvSpPr>
          <p:cNvPr id="10" name="TextBox 9">
            <a:extLst>
              <a:ext uri="{FF2B5EF4-FFF2-40B4-BE49-F238E27FC236}">
                <a16:creationId xmlns="" xmlns:a16="http://schemas.microsoft.com/office/drawing/2014/main" id="{7207761B-348A-4E99-AD22-F60950E443B8}"/>
              </a:ext>
            </a:extLst>
          </p:cNvPr>
          <p:cNvSpPr txBox="1"/>
          <p:nvPr/>
        </p:nvSpPr>
        <p:spPr>
          <a:xfrm flipH="1">
            <a:off x="334470" y="1177123"/>
            <a:ext cx="7584561" cy="5262979"/>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altLang="ko-KR" sz="2400" dirty="0" err="1" smtClean="0">
                <a:solidFill>
                  <a:schemeClr val="accent3">
                    <a:lumMod val="75000"/>
                  </a:schemeClr>
                </a:solidFill>
                <a:latin typeface="+mj-lt"/>
                <a:cs typeface="Times New Roman" panose="02020603050405020304" pitchFamily="18" charset="0"/>
              </a:rPr>
              <a:t>Trung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tâm</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giám</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sát</a:t>
            </a:r>
            <a:r>
              <a:rPr lang="en-US" altLang="ko-KR" sz="2400" dirty="0" smtClean="0">
                <a:solidFill>
                  <a:schemeClr val="accent3">
                    <a:lumMod val="75000"/>
                  </a:schemeClr>
                </a:solidFill>
                <a:latin typeface="+mj-lt"/>
                <a:cs typeface="Times New Roman" panose="02020603050405020304" pitchFamily="18" charset="0"/>
              </a:rPr>
              <a:t> ATKGM </a:t>
            </a:r>
            <a:r>
              <a:rPr lang="en-US" altLang="ko-KR" sz="2400" dirty="0" err="1" smtClean="0">
                <a:solidFill>
                  <a:schemeClr val="accent3">
                    <a:lumMod val="75000"/>
                  </a:schemeClr>
                </a:solidFill>
                <a:latin typeface="+mj-lt"/>
                <a:cs typeface="Times New Roman" panose="02020603050405020304" pitchFamily="18" charset="0"/>
              </a:rPr>
              <a:t>quốc</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gia</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Bộ</a:t>
            </a:r>
            <a:r>
              <a:rPr lang="en-US" altLang="ko-KR" sz="2400" dirty="0" smtClean="0">
                <a:solidFill>
                  <a:schemeClr val="accent3">
                    <a:lumMod val="75000"/>
                  </a:schemeClr>
                </a:solidFill>
                <a:latin typeface="+mj-lt"/>
                <a:cs typeface="Times New Roman" panose="02020603050405020304" pitchFamily="18" charset="0"/>
              </a:rPr>
              <a:t> TT&amp;TT, </a:t>
            </a:r>
            <a:r>
              <a:rPr lang="en-US" altLang="ko-KR" sz="2400" dirty="0" err="1" smtClean="0">
                <a:solidFill>
                  <a:schemeClr val="accent3">
                    <a:lumMod val="75000"/>
                  </a:schemeClr>
                </a:solidFill>
                <a:latin typeface="+mj-lt"/>
                <a:cs typeface="Times New Roman" panose="02020603050405020304" pitchFamily="18" charset="0"/>
              </a:rPr>
              <a:t>Bộ</a:t>
            </a:r>
            <a:r>
              <a:rPr lang="en-US" altLang="ko-KR" sz="2400" dirty="0" smtClean="0">
                <a:solidFill>
                  <a:schemeClr val="accent3">
                    <a:lumMod val="75000"/>
                  </a:schemeClr>
                </a:solidFill>
                <a:latin typeface="+mj-lt"/>
                <a:cs typeface="Times New Roman" panose="02020603050405020304" pitchFamily="18" charset="0"/>
              </a:rPr>
              <a:t> CA, </a:t>
            </a:r>
            <a:r>
              <a:rPr lang="en-US" altLang="ko-KR" sz="2400" dirty="0" err="1" smtClean="0">
                <a:solidFill>
                  <a:schemeClr val="accent3">
                    <a:lumMod val="75000"/>
                  </a:schemeClr>
                </a:solidFill>
                <a:latin typeface="+mj-lt"/>
                <a:cs typeface="Times New Roman" panose="02020603050405020304" pitchFamily="18" charset="0"/>
              </a:rPr>
              <a:t>Bộ</a:t>
            </a:r>
            <a:r>
              <a:rPr lang="en-US" altLang="ko-KR" sz="2400" dirty="0" smtClean="0">
                <a:solidFill>
                  <a:schemeClr val="accent3">
                    <a:lumMod val="75000"/>
                  </a:schemeClr>
                </a:solidFill>
                <a:latin typeface="+mj-lt"/>
                <a:cs typeface="Times New Roman" panose="02020603050405020304" pitchFamily="18" charset="0"/>
              </a:rPr>
              <a:t> QP);</a:t>
            </a:r>
          </a:p>
          <a:p>
            <a:pPr marL="285750" indent="-285750">
              <a:spcBef>
                <a:spcPts val="1200"/>
              </a:spcBef>
              <a:buFont typeface="Arial" panose="020B0604020202020204" pitchFamily="34" charset="0"/>
              <a:buChar char="•"/>
            </a:pPr>
            <a:r>
              <a:rPr lang="en-US" altLang="ko-KR" sz="2400" dirty="0" err="1" smtClean="0">
                <a:solidFill>
                  <a:schemeClr val="accent3">
                    <a:lumMod val="75000"/>
                  </a:schemeClr>
                </a:solidFill>
                <a:latin typeface="+mj-lt"/>
                <a:cs typeface="Times New Roman" panose="02020603050405020304" pitchFamily="18" charset="0"/>
              </a:rPr>
              <a:t>Trung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tâm</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giám</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sát</a:t>
            </a:r>
            <a:r>
              <a:rPr lang="en-US" altLang="ko-KR" sz="2400" dirty="0" smtClean="0">
                <a:solidFill>
                  <a:schemeClr val="accent3">
                    <a:lumMod val="75000"/>
                  </a:schemeClr>
                </a:solidFill>
                <a:latin typeface="+mj-lt"/>
                <a:cs typeface="Times New Roman" panose="02020603050405020304" pitchFamily="18" charset="0"/>
              </a:rPr>
              <a:t> an </a:t>
            </a:r>
            <a:r>
              <a:rPr lang="en-US" altLang="ko-KR" sz="2400" dirty="0" err="1" smtClean="0">
                <a:solidFill>
                  <a:schemeClr val="accent3">
                    <a:lumMod val="75000"/>
                  </a:schemeClr>
                </a:solidFill>
                <a:latin typeface="+mj-lt"/>
                <a:cs typeface="Times New Roman" panose="02020603050405020304" pitchFamily="18" charset="0"/>
              </a:rPr>
              <a:t>toàn</a:t>
            </a:r>
            <a:r>
              <a:rPr lang="en-US" altLang="ko-KR" sz="2400" dirty="0" smtClean="0">
                <a:solidFill>
                  <a:schemeClr val="accent3">
                    <a:lumMod val="75000"/>
                  </a:schemeClr>
                </a:solidFill>
                <a:latin typeface="+mj-lt"/>
                <a:cs typeface="Times New Roman" panose="02020603050405020304" pitchFamily="18" charset="0"/>
              </a:rPr>
              <a:t> an </a:t>
            </a:r>
            <a:r>
              <a:rPr lang="en-US" altLang="ko-KR" sz="2400" dirty="0" err="1" smtClean="0">
                <a:solidFill>
                  <a:schemeClr val="accent3">
                    <a:lumMod val="75000"/>
                  </a:schemeClr>
                </a:solidFill>
                <a:latin typeface="+mj-lt"/>
                <a:cs typeface="Times New Roman" panose="02020603050405020304" pitchFamily="18" charset="0"/>
              </a:rPr>
              <a:t>ninh</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mạng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các</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Bộ</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tỉnh</a:t>
            </a:r>
            <a:r>
              <a:rPr lang="en-US" altLang="ko-KR" sz="2400" dirty="0">
                <a:solidFill>
                  <a:schemeClr val="accent3">
                    <a:lumMod val="75000"/>
                  </a:schemeClr>
                </a:solidFill>
                <a:latin typeface="+mj-lt"/>
                <a:cs typeface="Times New Roman" panose="02020603050405020304" pitchFamily="18" charset="0"/>
              </a:rPr>
              <a:t> </a:t>
            </a:r>
            <a:r>
              <a:rPr lang="en-US" altLang="ko-KR" sz="2400" dirty="0" smtClean="0">
                <a:solidFill>
                  <a:schemeClr val="accent3">
                    <a:lumMod val="75000"/>
                  </a:schemeClr>
                </a:solidFill>
                <a:latin typeface="+mj-lt"/>
                <a:cs typeface="Times New Roman" panose="02020603050405020304" pitchFamily="18" charset="0"/>
              </a:rPr>
              <a:t>(mini SOC);</a:t>
            </a:r>
          </a:p>
          <a:p>
            <a:pPr marL="285750" indent="-285750">
              <a:spcBef>
                <a:spcPts val="1200"/>
              </a:spcBef>
              <a:buFont typeface="Arial" panose="020B0604020202020204" pitchFamily="34" charset="0"/>
              <a:buChar char="•"/>
            </a:pPr>
            <a:r>
              <a:rPr lang="en-US" altLang="ko-KR" sz="2400" dirty="0" err="1" smtClean="0">
                <a:solidFill>
                  <a:schemeClr val="accent3">
                    <a:lumMod val="75000"/>
                  </a:schemeClr>
                </a:solidFill>
                <a:latin typeface="+mj-lt"/>
                <a:cs typeface="Times New Roman" panose="02020603050405020304" pitchFamily="18" charset="0"/>
              </a:rPr>
              <a:t>Hệ</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thống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xử</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lý</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tấn</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công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mạng</a:t>
            </a:r>
            <a:r>
              <a:rPr lang="en-US" altLang="ko-KR" sz="2400" dirty="0" smtClean="0">
                <a:solidFill>
                  <a:schemeClr val="accent3">
                    <a:lumMod val="75000"/>
                  </a:schemeClr>
                </a:solidFill>
                <a:latin typeface="+mj-lt"/>
                <a:cs typeface="Times New Roman" panose="02020603050405020304" pitchFamily="18" charset="0"/>
              </a:rPr>
              <a:t> Internet </a:t>
            </a:r>
            <a:r>
              <a:rPr lang="en-US" altLang="ko-KR" sz="2400" dirty="0" err="1" smtClean="0">
                <a:solidFill>
                  <a:schemeClr val="accent3">
                    <a:lumMod val="75000"/>
                  </a:schemeClr>
                </a:solidFill>
                <a:latin typeface="+mj-lt"/>
                <a:cs typeface="Times New Roman" panose="02020603050405020304" pitchFamily="18" charset="0"/>
              </a:rPr>
              <a:t>Việt</a:t>
            </a:r>
            <a:r>
              <a:rPr lang="en-US" altLang="ko-KR" sz="2400" dirty="0" smtClean="0">
                <a:solidFill>
                  <a:schemeClr val="accent3">
                    <a:lumMod val="75000"/>
                  </a:schemeClr>
                </a:solidFill>
                <a:latin typeface="+mj-lt"/>
                <a:cs typeface="Times New Roman" panose="02020603050405020304" pitchFamily="18" charset="0"/>
              </a:rPr>
              <a:t> Nam;</a:t>
            </a:r>
          </a:p>
          <a:p>
            <a:pPr marL="285750" indent="-285750">
              <a:spcBef>
                <a:spcPts val="1200"/>
              </a:spcBef>
              <a:buFont typeface="Arial" panose="020B0604020202020204" pitchFamily="34" charset="0"/>
              <a:buChar char="•"/>
            </a:pPr>
            <a:r>
              <a:rPr lang="en-US" altLang="ko-KR" sz="2400" dirty="0" err="1" smtClean="0">
                <a:solidFill>
                  <a:schemeClr val="accent3">
                    <a:lumMod val="75000"/>
                  </a:schemeClr>
                </a:solidFill>
                <a:latin typeface="+mj-lt"/>
                <a:cs typeface="Times New Roman" panose="02020603050405020304" pitchFamily="18" charset="0"/>
              </a:rPr>
              <a:t>Hệ</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thống</a:t>
            </a:r>
            <a:r>
              <a:rPr lang="en-US" altLang="ko-KR" sz="2400" dirty="0" smtClean="0">
                <a:solidFill>
                  <a:schemeClr val="accent3">
                    <a:lumMod val="75000"/>
                  </a:schemeClr>
                </a:solidFill>
                <a:latin typeface="+mj-lt"/>
                <a:cs typeface="Times New Roman" panose="02020603050405020304" pitchFamily="18" charset="0"/>
              </a:rPr>
              <a:t> chia </a:t>
            </a:r>
            <a:r>
              <a:rPr lang="en-US" altLang="ko-KR" sz="2400" dirty="0" err="1" smtClean="0">
                <a:solidFill>
                  <a:schemeClr val="accent3">
                    <a:lumMod val="75000"/>
                  </a:schemeClr>
                </a:solidFill>
                <a:latin typeface="+mj-lt"/>
                <a:cs typeface="Times New Roman" panose="02020603050405020304" pitchFamily="18" charset="0"/>
              </a:rPr>
              <a:t>sẻ</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thông</a:t>
            </a:r>
            <a:r>
              <a:rPr lang="en-US" altLang="ko-KR" sz="2400" dirty="0" smtClean="0">
                <a:solidFill>
                  <a:schemeClr val="accent3">
                    <a:lumMod val="75000"/>
                  </a:schemeClr>
                </a:solidFill>
                <a:latin typeface="+mj-lt"/>
                <a:cs typeface="Times New Roman" panose="02020603050405020304" pitchFamily="18" charset="0"/>
              </a:rPr>
              <a:t> tin </a:t>
            </a:r>
            <a:r>
              <a:rPr lang="en-US" altLang="ko-KR" sz="2400" dirty="0" err="1" smtClean="0">
                <a:solidFill>
                  <a:schemeClr val="accent3">
                    <a:lumMod val="75000"/>
                  </a:schemeClr>
                </a:solidFill>
                <a:latin typeface="+mj-lt"/>
                <a:cs typeface="Times New Roman" panose="02020603050405020304" pitchFamily="18" charset="0"/>
              </a:rPr>
              <a:t>các</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cuộc</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tấn</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công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mạng</a:t>
            </a:r>
            <a:r>
              <a:rPr lang="en-US" altLang="ko-KR" sz="2400" dirty="0" smtClean="0">
                <a:solidFill>
                  <a:schemeClr val="accent3">
                    <a:lumMod val="75000"/>
                  </a:schemeClr>
                </a:solidFill>
                <a:latin typeface="+mj-lt"/>
                <a:cs typeface="Times New Roman" panose="02020603050405020304" pitchFamily="18" charset="0"/>
              </a:rPr>
              <a:t>;</a:t>
            </a:r>
          </a:p>
          <a:p>
            <a:pPr marL="285750" indent="-285750">
              <a:spcBef>
                <a:spcPts val="1200"/>
              </a:spcBef>
              <a:buFont typeface="Arial" panose="020B0604020202020204" pitchFamily="34" charset="0"/>
              <a:buChar char="•"/>
            </a:pPr>
            <a:r>
              <a:rPr lang="en-US" altLang="ko-KR" sz="2400" dirty="0" err="1" smtClean="0">
                <a:solidFill>
                  <a:schemeClr val="accent3">
                    <a:lumMod val="75000"/>
                  </a:schemeClr>
                </a:solidFill>
                <a:latin typeface="+mj-lt"/>
                <a:cs typeface="Times New Roman" panose="02020603050405020304" pitchFamily="18" charset="0"/>
              </a:rPr>
              <a:t>Hệ</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thống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kiểm</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định</a:t>
            </a:r>
            <a:r>
              <a:rPr lang="en-US" altLang="ko-KR" sz="2400" dirty="0" smtClean="0">
                <a:solidFill>
                  <a:schemeClr val="accent3">
                    <a:lumMod val="75000"/>
                  </a:schemeClr>
                </a:solidFill>
                <a:latin typeface="+mj-lt"/>
                <a:cs typeface="Times New Roman" panose="02020603050405020304" pitchFamily="18" charset="0"/>
              </a:rPr>
              <a:t> an </a:t>
            </a:r>
            <a:r>
              <a:rPr lang="en-US" altLang="ko-KR" sz="2400" dirty="0" err="1" smtClean="0">
                <a:solidFill>
                  <a:schemeClr val="accent3">
                    <a:lumMod val="75000"/>
                  </a:schemeClr>
                </a:solidFill>
                <a:latin typeface="+mj-lt"/>
                <a:cs typeface="Times New Roman" panose="02020603050405020304" pitchFamily="18" charset="0"/>
              </a:rPr>
              <a:t>toàn</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thông</a:t>
            </a:r>
            <a:r>
              <a:rPr lang="en-US" altLang="ko-KR" sz="2400" dirty="0" smtClean="0">
                <a:solidFill>
                  <a:schemeClr val="accent3">
                    <a:lumMod val="75000"/>
                  </a:schemeClr>
                </a:solidFill>
                <a:latin typeface="+mj-lt"/>
                <a:cs typeface="Times New Roman" panose="02020603050405020304" pitchFamily="18" charset="0"/>
              </a:rPr>
              <a:t> tin,…</a:t>
            </a:r>
          </a:p>
          <a:p>
            <a:pPr marL="285750" indent="-285750">
              <a:spcBef>
                <a:spcPts val="1200"/>
              </a:spcBef>
              <a:buFont typeface="Arial" panose="020B0604020202020204" pitchFamily="34" charset="0"/>
              <a:buChar char="•"/>
            </a:pPr>
            <a:r>
              <a:rPr lang="en-US" altLang="ko-KR" sz="2400" dirty="0" err="1" smtClean="0">
                <a:solidFill>
                  <a:schemeClr val="accent3">
                    <a:lumMod val="75000"/>
                  </a:schemeClr>
                </a:solidFill>
                <a:latin typeface="+mj-lt"/>
                <a:cs typeface="Times New Roman" panose="02020603050405020304" pitchFamily="18" charset="0"/>
              </a:rPr>
              <a:t>Lực</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lượng</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đảm</a:t>
            </a:r>
            <a:r>
              <a:rPr lang="en-US" altLang="ko-KR" sz="2400" dirty="0" smtClean="0">
                <a:solidFill>
                  <a:schemeClr val="accent3">
                    <a:lumMod val="75000"/>
                  </a:schemeClr>
                </a:solidFill>
                <a:latin typeface="+mj-lt"/>
                <a:cs typeface="Times New Roman" panose="02020603050405020304" pitchFamily="18" charset="0"/>
              </a:rPr>
              <a:t> </a:t>
            </a:r>
            <a:r>
              <a:rPr lang="en-US" altLang="ko-KR" sz="2400" dirty="0" err="1" smtClean="0">
                <a:solidFill>
                  <a:schemeClr val="accent3">
                    <a:lumMod val="75000"/>
                  </a:schemeClr>
                </a:solidFill>
                <a:latin typeface="+mj-lt"/>
                <a:cs typeface="Times New Roman" panose="02020603050405020304" pitchFamily="18" charset="0"/>
              </a:rPr>
              <a:t>bảo</a:t>
            </a:r>
            <a:r>
              <a:rPr lang="en-US" altLang="ko-KR" sz="2400" dirty="0" smtClean="0">
                <a:solidFill>
                  <a:schemeClr val="accent3">
                    <a:lumMod val="75000"/>
                  </a:schemeClr>
                </a:solidFill>
                <a:latin typeface="+mj-lt"/>
                <a:cs typeface="Times New Roman" panose="02020603050405020304" pitchFamily="18" charset="0"/>
              </a:rPr>
              <a:t> AT, ANM: </a:t>
            </a:r>
          </a:p>
          <a:p>
            <a:pPr marL="742894" lvl="1" indent="-285750">
              <a:spcBef>
                <a:spcPts val="1200"/>
              </a:spcBef>
              <a:buFont typeface="Arial" panose="020B0604020202020204" pitchFamily="34" charset="0"/>
              <a:buChar char="•"/>
            </a:pPr>
            <a:r>
              <a:rPr lang="en-US" altLang="ko-KR" sz="2000" dirty="0" err="1">
                <a:solidFill>
                  <a:schemeClr val="accent4">
                    <a:lumMod val="75000"/>
                  </a:schemeClr>
                </a:solidFill>
                <a:latin typeface="+mj-lt"/>
                <a:cs typeface="Times New Roman" panose="02020603050405020304" pitchFamily="18" charset="0"/>
              </a:rPr>
              <a:t>T</a:t>
            </a:r>
            <a:r>
              <a:rPr lang="en-US" altLang="ko-KR" sz="2000" dirty="0" err="1" smtClean="0">
                <a:solidFill>
                  <a:schemeClr val="accent4">
                    <a:lumMod val="75000"/>
                  </a:schemeClr>
                </a:solidFill>
                <a:latin typeface="+mj-lt"/>
                <a:cs typeface="Times New Roman" panose="02020603050405020304" pitchFamily="18" charset="0"/>
              </a:rPr>
              <a:t>ại</a:t>
            </a:r>
            <a:r>
              <a:rPr lang="en-US" altLang="ko-KR" sz="2000" dirty="0" smtClean="0">
                <a:solidFill>
                  <a:schemeClr val="accent4">
                    <a:lumMod val="75000"/>
                  </a:schemeClr>
                </a:solidFill>
                <a:latin typeface="+mj-lt"/>
                <a:cs typeface="Times New Roman" panose="02020603050405020304" pitchFamily="18" charset="0"/>
              </a:rPr>
              <a:t> </a:t>
            </a:r>
            <a:r>
              <a:rPr lang="en-US" altLang="ko-KR" sz="2000" dirty="0" err="1" smtClean="0">
                <a:solidFill>
                  <a:schemeClr val="accent4">
                    <a:lumMod val="75000"/>
                  </a:schemeClr>
                </a:solidFill>
                <a:latin typeface="+mj-lt"/>
                <a:cs typeface="Times New Roman" panose="02020603050405020304" pitchFamily="18" charset="0"/>
              </a:rPr>
              <a:t>chỗ</a:t>
            </a:r>
            <a:r>
              <a:rPr lang="en-US" altLang="ko-KR" sz="2000" dirty="0" smtClean="0">
                <a:solidFill>
                  <a:schemeClr val="accent4">
                    <a:lumMod val="75000"/>
                  </a:schemeClr>
                </a:solidFill>
                <a:latin typeface="+mj-lt"/>
                <a:cs typeface="Times New Roman" panose="02020603050405020304" pitchFamily="18" charset="0"/>
              </a:rPr>
              <a:t>, </a:t>
            </a:r>
            <a:r>
              <a:rPr lang="en-US" altLang="ko-KR" sz="2000" dirty="0" err="1" smtClean="0">
                <a:solidFill>
                  <a:schemeClr val="accent4">
                    <a:lumMod val="75000"/>
                  </a:schemeClr>
                </a:solidFill>
                <a:latin typeface="+mj-lt"/>
                <a:cs typeface="Times New Roman" panose="02020603050405020304" pitchFamily="18" charset="0"/>
              </a:rPr>
              <a:t>doanh</a:t>
            </a:r>
            <a:r>
              <a:rPr lang="en-US" altLang="ko-KR" sz="2000" dirty="0" smtClean="0">
                <a:solidFill>
                  <a:schemeClr val="accent4">
                    <a:lumMod val="75000"/>
                  </a:schemeClr>
                </a:solidFill>
                <a:latin typeface="+mj-lt"/>
                <a:cs typeface="Times New Roman" panose="02020603050405020304" pitchFamily="18" charset="0"/>
              </a:rPr>
              <a:t> </a:t>
            </a:r>
            <a:r>
              <a:rPr lang="en-US" altLang="ko-KR" sz="2000" dirty="0" err="1" smtClean="0">
                <a:solidFill>
                  <a:schemeClr val="accent4">
                    <a:lumMod val="75000"/>
                  </a:schemeClr>
                </a:solidFill>
                <a:latin typeface="+mj-lt"/>
                <a:cs typeface="Times New Roman" panose="02020603050405020304" pitchFamily="18" charset="0"/>
              </a:rPr>
              <a:t>nghiệp</a:t>
            </a:r>
            <a:r>
              <a:rPr lang="en-US" altLang="ko-KR" sz="2000" dirty="0" smtClean="0">
                <a:solidFill>
                  <a:schemeClr val="accent4">
                    <a:lumMod val="75000"/>
                  </a:schemeClr>
                </a:solidFill>
                <a:latin typeface="+mj-lt"/>
                <a:cs typeface="Times New Roman" panose="02020603050405020304" pitchFamily="18" charset="0"/>
              </a:rPr>
              <a:t> ANM.</a:t>
            </a:r>
          </a:p>
          <a:p>
            <a:pPr marL="742894" lvl="1" indent="-285750">
              <a:spcBef>
                <a:spcPts val="1200"/>
              </a:spcBef>
              <a:buFont typeface="Arial" panose="020B0604020202020204" pitchFamily="34" charset="0"/>
              <a:buChar char="•"/>
            </a:pPr>
            <a:r>
              <a:rPr lang="en-US" altLang="ko-KR" sz="2000" dirty="0" err="1" smtClean="0">
                <a:solidFill>
                  <a:schemeClr val="accent4">
                    <a:lumMod val="75000"/>
                  </a:schemeClr>
                </a:solidFill>
                <a:latin typeface="+mj-lt"/>
                <a:cs typeface="Times New Roman" panose="02020603050405020304" pitchFamily="18" charset="0"/>
              </a:rPr>
              <a:t>Bộ</a:t>
            </a:r>
            <a:r>
              <a:rPr lang="en-US" altLang="ko-KR" sz="2000" dirty="0" smtClean="0">
                <a:solidFill>
                  <a:schemeClr val="accent4">
                    <a:lumMod val="75000"/>
                  </a:schemeClr>
                </a:solidFill>
                <a:latin typeface="+mj-lt"/>
                <a:cs typeface="Times New Roman" panose="02020603050405020304" pitchFamily="18" charset="0"/>
              </a:rPr>
              <a:t> TT&amp;TT, </a:t>
            </a:r>
            <a:r>
              <a:rPr lang="en-US" altLang="ko-KR" sz="2000" dirty="0" err="1" smtClean="0">
                <a:solidFill>
                  <a:schemeClr val="accent4">
                    <a:lumMod val="75000"/>
                  </a:schemeClr>
                </a:solidFill>
                <a:latin typeface="+mj-lt"/>
                <a:cs typeface="Times New Roman" panose="02020603050405020304" pitchFamily="18" charset="0"/>
              </a:rPr>
              <a:t>Bộ</a:t>
            </a:r>
            <a:r>
              <a:rPr lang="en-US" altLang="ko-KR" sz="2000" dirty="0" smtClean="0">
                <a:solidFill>
                  <a:schemeClr val="accent4">
                    <a:lumMod val="75000"/>
                  </a:schemeClr>
                </a:solidFill>
                <a:latin typeface="+mj-lt"/>
                <a:cs typeface="Times New Roman" panose="02020603050405020304" pitchFamily="18" charset="0"/>
              </a:rPr>
              <a:t> QP, </a:t>
            </a:r>
            <a:r>
              <a:rPr lang="en-US" altLang="ko-KR" sz="2000" dirty="0" err="1" smtClean="0">
                <a:solidFill>
                  <a:schemeClr val="accent4">
                    <a:lumMod val="75000"/>
                  </a:schemeClr>
                </a:solidFill>
                <a:latin typeface="+mj-lt"/>
                <a:cs typeface="Times New Roman" panose="02020603050405020304" pitchFamily="18" charset="0"/>
              </a:rPr>
              <a:t>Bộ</a:t>
            </a:r>
            <a:r>
              <a:rPr lang="en-US" altLang="ko-KR" sz="2000" dirty="0" smtClean="0">
                <a:solidFill>
                  <a:schemeClr val="accent4">
                    <a:lumMod val="75000"/>
                  </a:schemeClr>
                </a:solidFill>
                <a:latin typeface="+mj-lt"/>
                <a:cs typeface="Times New Roman" panose="02020603050405020304" pitchFamily="18" charset="0"/>
              </a:rPr>
              <a:t> CA.</a:t>
            </a:r>
          </a:p>
          <a:p>
            <a:pPr marL="285750" indent="-285750">
              <a:spcBef>
                <a:spcPts val="1200"/>
              </a:spcBef>
              <a:buFont typeface="Arial" panose="020B0604020202020204" pitchFamily="34" charset="0"/>
              <a:buChar char="•"/>
            </a:pPr>
            <a:endParaRPr lang="vi-VN" altLang="ko-KR" sz="2400" dirty="0">
              <a:solidFill>
                <a:schemeClr val="accent3">
                  <a:lumMod val="75000"/>
                </a:schemeClr>
              </a:solidFill>
              <a:latin typeface="+mj-lt"/>
              <a:cs typeface="Times New Roman" panose="02020603050405020304" pitchFamily="18" charset="0"/>
            </a:endParaRPr>
          </a:p>
        </p:txBody>
      </p:sp>
      <p:sp>
        <p:nvSpPr>
          <p:cNvPr id="3" name="Arc 2">
            <a:extLst>
              <a:ext uri="{FF2B5EF4-FFF2-40B4-BE49-F238E27FC236}">
                <a16:creationId xmlns="" xmlns:a16="http://schemas.microsoft.com/office/drawing/2014/main" id="{7E0A2826-8662-4C5F-8ECD-9228A0FA4B39}"/>
              </a:ext>
            </a:extLst>
          </p:cNvPr>
          <p:cNvSpPr/>
          <p:nvPr/>
        </p:nvSpPr>
        <p:spPr>
          <a:xfrm flipH="1">
            <a:off x="9206539" y="1256206"/>
            <a:ext cx="3241100" cy="414824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Graphic 4">
            <a:extLst>
              <a:ext uri="{FF2B5EF4-FFF2-40B4-BE49-F238E27FC236}">
                <a16:creationId xmlns="" xmlns:a16="http://schemas.microsoft.com/office/drawing/2014/main" id="{4C4E4351-3005-4AD4-AE0F-779F2DFF1E47}"/>
              </a:ext>
            </a:extLst>
          </p:cNvPr>
          <p:cNvSpPr/>
          <p:nvPr/>
        </p:nvSpPr>
        <p:spPr>
          <a:xfrm flipH="1">
            <a:off x="9910706" y="1937351"/>
            <a:ext cx="1822143" cy="268613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 xmlns:a16="http://schemas.microsoft.com/office/drawing/2014/main" id="{C6150010-A241-40AE-B693-6CCF2FC60A07}"/>
              </a:ext>
            </a:extLst>
          </p:cNvPr>
          <p:cNvSpPr/>
          <p:nvPr/>
        </p:nvSpPr>
        <p:spPr>
          <a:xfrm flipH="1">
            <a:off x="9951848" y="1425491"/>
            <a:ext cx="203883" cy="17840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 xmlns:a16="http://schemas.microsoft.com/office/drawing/2014/main" id="{297161C5-F4E8-4DC9-8CE1-BC5029AB46B7}"/>
              </a:ext>
            </a:extLst>
          </p:cNvPr>
          <p:cNvSpPr/>
          <p:nvPr/>
        </p:nvSpPr>
        <p:spPr>
          <a:xfrm flipH="1">
            <a:off x="8515450" y="1216878"/>
            <a:ext cx="573734" cy="5620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 xmlns:a16="http://schemas.microsoft.com/office/drawing/2014/main" id="{10779195-C1F9-46F6-BBB0-AC6619C7A224}"/>
              </a:ext>
            </a:extLst>
          </p:cNvPr>
          <p:cNvSpPr/>
          <p:nvPr/>
        </p:nvSpPr>
        <p:spPr>
          <a:xfrm flipH="1">
            <a:off x="7692328" y="3534319"/>
            <a:ext cx="573734" cy="562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 xmlns:a16="http://schemas.microsoft.com/office/drawing/2014/main" id="{476F4CD0-08EC-4375-826C-A9E7EA1B4C50}"/>
              </a:ext>
            </a:extLst>
          </p:cNvPr>
          <p:cNvSpPr/>
          <p:nvPr/>
        </p:nvSpPr>
        <p:spPr>
          <a:xfrm flipH="1">
            <a:off x="8515529" y="5018711"/>
            <a:ext cx="573734" cy="562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 xmlns:a16="http://schemas.microsoft.com/office/drawing/2014/main" id="{8D80F9A0-6C85-4B37-922B-5F9E59754C20}"/>
              </a:ext>
            </a:extLst>
          </p:cNvPr>
          <p:cNvSpPr/>
          <p:nvPr/>
        </p:nvSpPr>
        <p:spPr>
          <a:xfrm flipH="1">
            <a:off x="7831142" y="2153417"/>
            <a:ext cx="573734" cy="5620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 xmlns:a16="http://schemas.microsoft.com/office/drawing/2014/main" id="{96C9C49C-244A-4B48-BB07-7FB35C787A7B}"/>
              </a:ext>
            </a:extLst>
          </p:cNvPr>
          <p:cNvSpPr/>
          <p:nvPr/>
        </p:nvSpPr>
        <p:spPr>
          <a:xfrm flipH="1">
            <a:off x="8011403" y="4330773"/>
            <a:ext cx="573734" cy="5620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 xmlns:a16="http://schemas.microsoft.com/office/drawing/2014/main" id="{C08EB5F7-2BF1-425F-9FE0-4DB072808ACC}"/>
              </a:ext>
            </a:extLst>
          </p:cNvPr>
          <p:cNvSpPr/>
          <p:nvPr/>
        </p:nvSpPr>
        <p:spPr>
          <a:xfrm flipH="1">
            <a:off x="9242407" y="2354599"/>
            <a:ext cx="203883" cy="1784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 xmlns:a16="http://schemas.microsoft.com/office/drawing/2014/main" id="{BE3A8781-0799-4F9D-B3FB-EF3D78C56C97}"/>
              </a:ext>
            </a:extLst>
          </p:cNvPr>
          <p:cNvSpPr/>
          <p:nvPr/>
        </p:nvSpPr>
        <p:spPr>
          <a:xfrm flipH="1">
            <a:off x="9123413" y="3726155"/>
            <a:ext cx="203883" cy="1784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 xmlns:a16="http://schemas.microsoft.com/office/drawing/2014/main" id="{367BBC88-3979-4C87-AD97-EFBA350194D3}"/>
              </a:ext>
            </a:extLst>
          </p:cNvPr>
          <p:cNvSpPr/>
          <p:nvPr/>
        </p:nvSpPr>
        <p:spPr>
          <a:xfrm flipH="1">
            <a:off x="9435975" y="4500703"/>
            <a:ext cx="203883" cy="1784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 xmlns:a16="http://schemas.microsoft.com/office/drawing/2014/main" id="{4331C00F-62C0-4B7A-B4A2-51E59FC7DBFF}"/>
              </a:ext>
            </a:extLst>
          </p:cNvPr>
          <p:cNvSpPr/>
          <p:nvPr/>
        </p:nvSpPr>
        <p:spPr>
          <a:xfrm flipH="1">
            <a:off x="9971512" y="5200909"/>
            <a:ext cx="203883" cy="1784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3">
                  <a:lumMod val="75000"/>
                </a:schemeClr>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 xmlns:a16="http://schemas.microsoft.com/office/drawing/2014/main" id="{C1074C65-F3DF-4063-B704-263954B9D92F}"/>
              </a:ext>
            </a:extLst>
          </p:cNvPr>
          <p:cNvCxnSpPr>
            <a:cxnSpLocks/>
          </p:cNvCxnSpPr>
          <p:nvPr/>
        </p:nvCxnSpPr>
        <p:spPr>
          <a:xfrm flipH="1">
            <a:off x="9091353" y="1513050"/>
            <a:ext cx="948984" cy="5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1" name="Parallelogram 30">
            <a:extLst>
              <a:ext uri="{FF2B5EF4-FFF2-40B4-BE49-F238E27FC236}">
                <a16:creationId xmlns="" xmlns:a16="http://schemas.microsoft.com/office/drawing/2014/main" id="{CD034086-CB97-4A4D-919F-480F7EB8564D}"/>
              </a:ext>
            </a:extLst>
          </p:cNvPr>
          <p:cNvSpPr/>
          <p:nvPr/>
        </p:nvSpPr>
        <p:spPr>
          <a:xfrm>
            <a:off x="8679379" y="5151930"/>
            <a:ext cx="244921" cy="300164"/>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2" name="Oval 7">
            <a:extLst>
              <a:ext uri="{FF2B5EF4-FFF2-40B4-BE49-F238E27FC236}">
                <a16:creationId xmlns="" xmlns:a16="http://schemas.microsoft.com/office/drawing/2014/main" id="{6BC3204C-05F3-48B3-A693-02079ED89583}"/>
              </a:ext>
            </a:extLst>
          </p:cNvPr>
          <p:cNvSpPr/>
          <p:nvPr/>
        </p:nvSpPr>
        <p:spPr>
          <a:xfrm flipH="1">
            <a:off x="7972392" y="2275304"/>
            <a:ext cx="293669" cy="30759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3" name="Rounded Rectangle 25">
            <a:extLst>
              <a:ext uri="{FF2B5EF4-FFF2-40B4-BE49-F238E27FC236}">
                <a16:creationId xmlns="" xmlns:a16="http://schemas.microsoft.com/office/drawing/2014/main" id="{D3C53ADE-C1D2-4D23-B4D1-2347C61E8EE8}"/>
              </a:ext>
            </a:extLst>
          </p:cNvPr>
          <p:cNvSpPr/>
          <p:nvPr/>
        </p:nvSpPr>
        <p:spPr>
          <a:xfrm flipH="1">
            <a:off x="8160187" y="4470454"/>
            <a:ext cx="287044" cy="257168"/>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4" name="Block Arc 25">
            <a:extLst>
              <a:ext uri="{FF2B5EF4-FFF2-40B4-BE49-F238E27FC236}">
                <a16:creationId xmlns="" xmlns:a16="http://schemas.microsoft.com/office/drawing/2014/main" id="{E6F50AF1-DAB1-4DF1-859C-EE3DE78CDEE2}"/>
              </a:ext>
            </a:extLst>
          </p:cNvPr>
          <p:cNvSpPr>
            <a:spLocks noChangeAspect="1"/>
          </p:cNvSpPr>
          <p:nvPr/>
        </p:nvSpPr>
        <p:spPr>
          <a:xfrm flipH="1">
            <a:off x="7827165" y="3634087"/>
            <a:ext cx="246622" cy="349053"/>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5" name="Rounded Rectangle 6">
            <a:extLst>
              <a:ext uri="{FF2B5EF4-FFF2-40B4-BE49-F238E27FC236}">
                <a16:creationId xmlns="" xmlns:a16="http://schemas.microsoft.com/office/drawing/2014/main" id="{740CC869-4793-4E41-A92A-FDB14A2B194C}"/>
              </a:ext>
            </a:extLst>
          </p:cNvPr>
          <p:cNvSpPr/>
          <p:nvPr/>
        </p:nvSpPr>
        <p:spPr>
          <a:xfrm>
            <a:off x="8660130" y="1400711"/>
            <a:ext cx="281489" cy="20395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3">
                  <a:lumMod val="75000"/>
                </a:schemeClr>
              </a:solidFill>
              <a:latin typeface="Times New Roman" panose="02020603050405020304" pitchFamily="18" charset="0"/>
              <a:cs typeface="Times New Roman" panose="02020603050405020304" pitchFamily="18" charset="0"/>
            </a:endParaRPr>
          </a:p>
        </p:txBody>
      </p:sp>
      <p:grpSp>
        <p:nvGrpSpPr>
          <p:cNvPr id="17" name="Group 25">
            <a:extLst>
              <a:ext uri="{FF2B5EF4-FFF2-40B4-BE49-F238E27FC236}">
                <a16:creationId xmlns="" xmlns:a16="http://schemas.microsoft.com/office/drawing/2014/main" id="{F9236A37-155E-4EAD-BFDE-9FCD0CCCF938}"/>
              </a:ext>
            </a:extLst>
          </p:cNvPr>
          <p:cNvGrpSpPr/>
          <p:nvPr/>
        </p:nvGrpSpPr>
        <p:grpSpPr>
          <a:xfrm>
            <a:off x="10416099" y="2909053"/>
            <a:ext cx="818359" cy="802102"/>
            <a:chOff x="9418332" y="2951963"/>
            <a:chExt cx="1418527" cy="924278"/>
          </a:xfrm>
          <a:solidFill>
            <a:schemeClr val="bg1"/>
          </a:solidFill>
        </p:grpSpPr>
        <p:grpSp>
          <p:nvGrpSpPr>
            <p:cNvPr id="18" name="Group 26">
              <a:extLst>
                <a:ext uri="{FF2B5EF4-FFF2-40B4-BE49-F238E27FC236}">
                  <a16:creationId xmlns="" xmlns:a16="http://schemas.microsoft.com/office/drawing/2014/main" id="{A6BC5F90-3269-468C-B5BE-0A4FF029D6D7}"/>
                </a:ext>
              </a:extLst>
            </p:cNvPr>
            <p:cNvGrpSpPr/>
            <p:nvPr/>
          </p:nvGrpSpPr>
          <p:grpSpPr>
            <a:xfrm>
              <a:off x="9418332" y="2965177"/>
              <a:ext cx="1377929" cy="911064"/>
              <a:chOff x="9418332" y="2965177"/>
              <a:chExt cx="1377929" cy="911064"/>
            </a:xfrm>
            <a:grpFill/>
          </p:grpSpPr>
          <p:grpSp>
            <p:nvGrpSpPr>
              <p:cNvPr id="19" name="Group 28">
                <a:extLst>
                  <a:ext uri="{FF2B5EF4-FFF2-40B4-BE49-F238E27FC236}">
                    <a16:creationId xmlns="" xmlns:a16="http://schemas.microsoft.com/office/drawing/2014/main" id="{BC7E6FDF-D630-4AE0-B3DF-210DE0441231}"/>
                  </a:ext>
                </a:extLst>
              </p:cNvPr>
              <p:cNvGrpSpPr/>
              <p:nvPr/>
            </p:nvGrpSpPr>
            <p:grpSpPr>
              <a:xfrm>
                <a:off x="9418332" y="2965177"/>
                <a:ext cx="1377929" cy="911064"/>
                <a:chOff x="330241" y="1526834"/>
                <a:chExt cx="2145289" cy="1418430"/>
              </a:xfrm>
              <a:grpFill/>
            </p:grpSpPr>
            <p:sp>
              <p:nvSpPr>
                <p:cNvPr id="33" name="Freeform: Shape 324">
                  <a:extLst>
                    <a:ext uri="{FF2B5EF4-FFF2-40B4-BE49-F238E27FC236}">
                      <a16:creationId xmlns="" xmlns:a16="http://schemas.microsoft.com/office/drawing/2014/main" id="{27B56950-7918-4EB6-A790-AF0F50FEEC08}"/>
                    </a:ext>
                  </a:extLst>
                </p:cNvPr>
                <p:cNvSpPr/>
                <p:nvPr/>
              </p:nvSpPr>
              <p:spPr>
                <a:xfrm rot="5400000">
                  <a:off x="607683" y="1387173"/>
                  <a:ext cx="1061847" cy="1341169"/>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4" name="Freeform: Shape 325">
                  <a:extLst>
                    <a:ext uri="{FF2B5EF4-FFF2-40B4-BE49-F238E27FC236}">
                      <a16:creationId xmlns="" xmlns:a16="http://schemas.microsoft.com/office/drawing/2014/main" id="{9C06083B-05AE-4877-BC02-28545BE61A3D}"/>
                    </a:ext>
                  </a:extLst>
                </p:cNvPr>
                <p:cNvSpPr/>
                <p:nvPr/>
              </p:nvSpPr>
              <p:spPr>
                <a:xfrm>
                  <a:off x="330241" y="2609254"/>
                  <a:ext cx="2145289" cy="336010"/>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3">
                        <a:lumMod val="75000"/>
                      </a:schemeClr>
                    </a:solidFill>
                    <a:latin typeface="Times New Roman" panose="02020603050405020304" pitchFamily="18" charset="0"/>
                    <a:cs typeface="Times New Roman" panose="02020603050405020304" pitchFamily="18" charset="0"/>
                  </a:endParaRPr>
                </a:p>
              </p:txBody>
            </p:sp>
          </p:grpSp>
          <p:sp>
            <p:nvSpPr>
              <p:cNvPr id="30" name="Freeform: Shape 321">
                <a:extLst>
                  <a:ext uri="{FF2B5EF4-FFF2-40B4-BE49-F238E27FC236}">
                    <a16:creationId xmlns="" xmlns:a16="http://schemas.microsoft.com/office/drawing/2014/main" id="{9FAC3DD2-EA13-492E-BB56-960EF5A8706C}"/>
                  </a:ext>
                </a:extLst>
              </p:cNvPr>
              <p:cNvSpPr/>
              <p:nvPr/>
            </p:nvSpPr>
            <p:spPr>
              <a:xfrm>
                <a:off x="9962318"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1" name="Freeform: Shape 322">
                <a:extLst>
                  <a:ext uri="{FF2B5EF4-FFF2-40B4-BE49-F238E27FC236}">
                    <a16:creationId xmlns="" xmlns:a16="http://schemas.microsoft.com/office/drawing/2014/main" id="{8394B7E9-C48A-4DD5-90D3-41D7473BCDFE}"/>
                  </a:ext>
                </a:extLst>
              </p:cNvPr>
              <p:cNvSpPr/>
              <p:nvPr/>
            </p:nvSpPr>
            <p:spPr>
              <a:xfrm>
                <a:off x="10221429"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2" name="Freeform: Shape 323">
                <a:extLst>
                  <a:ext uri="{FF2B5EF4-FFF2-40B4-BE49-F238E27FC236}">
                    <a16:creationId xmlns="" xmlns:a16="http://schemas.microsoft.com/office/drawing/2014/main" id="{A27387D7-8D13-4B52-BF65-B19FB0833265}"/>
                  </a:ext>
                </a:extLst>
              </p:cNvPr>
              <p:cNvSpPr/>
              <p:nvPr/>
            </p:nvSpPr>
            <p:spPr>
              <a:xfrm>
                <a:off x="10480540"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Times New Roman" panose="02020603050405020304" pitchFamily="18" charset="0"/>
                  <a:cs typeface="Times New Roman" panose="02020603050405020304" pitchFamily="18" charset="0"/>
                </a:endParaRPr>
              </a:p>
            </p:txBody>
          </p:sp>
        </p:grpSp>
        <p:sp>
          <p:nvSpPr>
            <p:cNvPr id="28" name="Freeform: Shape 319">
              <a:extLst>
                <a:ext uri="{FF2B5EF4-FFF2-40B4-BE49-F238E27FC236}">
                  <a16:creationId xmlns="" xmlns:a16="http://schemas.microsoft.com/office/drawing/2014/main" id="{A42CB17B-A026-4FFA-A761-87C6B1D40317}"/>
                </a:ext>
              </a:extLst>
            </p:cNvPr>
            <p:cNvSpPr/>
            <p:nvPr/>
          </p:nvSpPr>
          <p:spPr>
            <a:xfrm>
              <a:off x="10331070" y="2951963"/>
              <a:ext cx="505789" cy="37233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Times New Roman" panose="02020603050405020304" pitchFamily="18" charset="0"/>
                <a:cs typeface="Times New Roman" panose="02020603050405020304" pitchFamily="18" charset="0"/>
              </a:endParaRPr>
            </a:p>
          </p:txBody>
        </p:sp>
      </p:grpSp>
      <p:cxnSp>
        <p:nvCxnSpPr>
          <p:cNvPr id="38" name="Straight Connector 37">
            <a:extLst>
              <a:ext uri="{FF2B5EF4-FFF2-40B4-BE49-F238E27FC236}">
                <a16:creationId xmlns="" xmlns:a16="http://schemas.microsoft.com/office/drawing/2014/main" id="{C1074C65-F3DF-4063-B704-263954B9D92F}"/>
              </a:ext>
            </a:extLst>
          </p:cNvPr>
          <p:cNvCxnSpPr>
            <a:cxnSpLocks/>
          </p:cNvCxnSpPr>
          <p:nvPr/>
        </p:nvCxnSpPr>
        <p:spPr>
          <a:xfrm flipH="1">
            <a:off x="8408472" y="2429100"/>
            <a:ext cx="948984" cy="5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C1074C65-F3DF-4063-B704-263954B9D92F}"/>
              </a:ext>
            </a:extLst>
          </p:cNvPr>
          <p:cNvCxnSpPr>
            <a:cxnSpLocks/>
          </p:cNvCxnSpPr>
          <p:nvPr/>
        </p:nvCxnSpPr>
        <p:spPr>
          <a:xfrm flipH="1">
            <a:off x="8245845" y="3812065"/>
            <a:ext cx="948984" cy="5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C1074C65-F3DF-4063-B704-263954B9D92F}"/>
              </a:ext>
            </a:extLst>
          </p:cNvPr>
          <p:cNvCxnSpPr>
            <a:cxnSpLocks/>
          </p:cNvCxnSpPr>
          <p:nvPr/>
        </p:nvCxnSpPr>
        <p:spPr>
          <a:xfrm flipH="1">
            <a:off x="8563973" y="4594208"/>
            <a:ext cx="948984" cy="5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C1074C65-F3DF-4063-B704-263954B9D92F}"/>
              </a:ext>
            </a:extLst>
          </p:cNvPr>
          <p:cNvCxnSpPr>
            <a:cxnSpLocks/>
          </p:cNvCxnSpPr>
          <p:nvPr/>
        </p:nvCxnSpPr>
        <p:spPr>
          <a:xfrm flipH="1">
            <a:off x="9082907" y="5305543"/>
            <a:ext cx="948984" cy="5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 xmlns:a16="http://schemas.microsoft.com/office/drawing/2014/main" id="{96C9C49C-244A-4B48-BB07-7FB35C787A7B}"/>
              </a:ext>
            </a:extLst>
          </p:cNvPr>
          <p:cNvSpPr/>
          <p:nvPr/>
        </p:nvSpPr>
        <p:spPr>
          <a:xfrm flipH="1">
            <a:off x="7642599" y="2830837"/>
            <a:ext cx="573734" cy="5620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3" name="Oval 42">
            <a:extLst>
              <a:ext uri="{FF2B5EF4-FFF2-40B4-BE49-F238E27FC236}">
                <a16:creationId xmlns="" xmlns:a16="http://schemas.microsoft.com/office/drawing/2014/main" id="{367BBC88-3979-4C87-AD97-EFBA350194D3}"/>
              </a:ext>
            </a:extLst>
          </p:cNvPr>
          <p:cNvSpPr/>
          <p:nvPr/>
        </p:nvSpPr>
        <p:spPr>
          <a:xfrm flipH="1">
            <a:off x="9096667" y="3000767"/>
            <a:ext cx="203883" cy="1784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4" name="Rounded Rectangle 25">
            <a:extLst>
              <a:ext uri="{FF2B5EF4-FFF2-40B4-BE49-F238E27FC236}">
                <a16:creationId xmlns="" xmlns:a16="http://schemas.microsoft.com/office/drawing/2014/main" id="{D3C53ADE-C1D2-4D23-B4D1-2347C61E8EE8}"/>
              </a:ext>
            </a:extLst>
          </p:cNvPr>
          <p:cNvSpPr/>
          <p:nvPr/>
        </p:nvSpPr>
        <p:spPr>
          <a:xfrm flipH="1">
            <a:off x="7781551" y="2970518"/>
            <a:ext cx="287044" cy="257168"/>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solidFill>
                <a:schemeClr val="accent3">
                  <a:lumMod val="75000"/>
                </a:schemeClr>
              </a:solidFill>
              <a:latin typeface="Times New Roman" panose="02020603050405020304" pitchFamily="18" charset="0"/>
              <a:cs typeface="Times New Roman" panose="02020603050405020304" pitchFamily="18" charset="0"/>
            </a:endParaRPr>
          </a:p>
        </p:txBody>
      </p:sp>
      <p:cxnSp>
        <p:nvCxnSpPr>
          <p:cNvPr id="45" name="Straight Connector 44">
            <a:extLst>
              <a:ext uri="{FF2B5EF4-FFF2-40B4-BE49-F238E27FC236}">
                <a16:creationId xmlns="" xmlns:a16="http://schemas.microsoft.com/office/drawing/2014/main" id="{C1074C65-F3DF-4063-B704-263954B9D92F}"/>
              </a:ext>
            </a:extLst>
          </p:cNvPr>
          <p:cNvCxnSpPr>
            <a:cxnSpLocks/>
          </p:cNvCxnSpPr>
          <p:nvPr/>
        </p:nvCxnSpPr>
        <p:spPr>
          <a:xfrm flipH="1">
            <a:off x="8215992" y="3087924"/>
            <a:ext cx="948984" cy="5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829233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89195"/>
            <a:ext cx="12192000" cy="792605"/>
          </a:xfrm>
        </p:spPr>
        <p:txBody>
          <a:bodyPr/>
          <a:lstStyle/>
          <a:p>
            <a:r>
              <a:rPr lang="en-US" sz="2800" b="1" dirty="0" smtClean="0">
                <a:solidFill>
                  <a:schemeClr val="accent3">
                    <a:lumMod val="75000"/>
                  </a:schemeClr>
                </a:solidFill>
              </a:rPr>
              <a:t>9.4. </a:t>
            </a:r>
            <a:r>
              <a:rPr lang="en-US" sz="2800" b="1" dirty="0" err="1">
                <a:solidFill>
                  <a:schemeClr val="accent3">
                    <a:lumMod val="75000"/>
                  </a:schemeClr>
                </a:solidFill>
              </a:rPr>
              <a:t>Yếu</a:t>
            </a:r>
            <a:r>
              <a:rPr lang="en-US" sz="2800" b="1" dirty="0">
                <a:solidFill>
                  <a:schemeClr val="accent3">
                    <a:lumMod val="75000"/>
                  </a:schemeClr>
                </a:solidFill>
              </a:rPr>
              <a:t> </a:t>
            </a:r>
            <a:r>
              <a:rPr lang="en-US" sz="2800" b="1" dirty="0" err="1">
                <a:solidFill>
                  <a:schemeClr val="accent3">
                    <a:lumMod val="75000"/>
                  </a:schemeClr>
                </a:solidFill>
              </a:rPr>
              <a:t>tố</a:t>
            </a:r>
            <a:r>
              <a:rPr lang="en-US" sz="2800" b="1" dirty="0">
                <a:solidFill>
                  <a:schemeClr val="accent3">
                    <a:lumMod val="75000"/>
                  </a:schemeClr>
                </a:solidFill>
              </a:rPr>
              <a:t> </a:t>
            </a:r>
            <a:r>
              <a:rPr lang="en-US" sz="2800" b="1" dirty="0" err="1">
                <a:solidFill>
                  <a:schemeClr val="accent3">
                    <a:lumMod val="75000"/>
                  </a:schemeClr>
                </a:solidFill>
              </a:rPr>
              <a:t>nền</a:t>
            </a:r>
            <a:r>
              <a:rPr lang="en-US" sz="2800" b="1" dirty="0">
                <a:solidFill>
                  <a:schemeClr val="accent3">
                    <a:lumMod val="75000"/>
                  </a:schemeClr>
                </a:solidFill>
              </a:rPr>
              <a:t> </a:t>
            </a:r>
            <a:r>
              <a:rPr lang="en-US" sz="2800" b="1" dirty="0" err="1">
                <a:solidFill>
                  <a:schemeClr val="accent3">
                    <a:lumMod val="75000"/>
                  </a:schemeClr>
                </a:solidFill>
              </a:rPr>
              <a:t>tảng</a:t>
            </a:r>
            <a:r>
              <a:rPr lang="en-US" sz="2800" b="1" dirty="0">
                <a:solidFill>
                  <a:schemeClr val="accent3">
                    <a:lumMod val="75000"/>
                  </a:schemeClr>
                </a:solidFill>
              </a:rPr>
              <a:t> 4</a:t>
            </a:r>
            <a:r>
              <a:rPr lang="en-US" sz="2800" b="1" dirty="0" smtClean="0">
                <a:solidFill>
                  <a:schemeClr val="accent3">
                    <a:lumMod val="75000"/>
                  </a:schemeClr>
                </a:solidFill>
              </a:rPr>
              <a:t>: ĐÀO TẠO</a:t>
            </a:r>
            <a:endParaRPr lang="en-US" sz="2800" b="1" dirty="0">
              <a:solidFill>
                <a:schemeClr val="accent3">
                  <a:lumMod val="75000"/>
                </a:schemeClr>
              </a:solidFill>
            </a:endParaRPr>
          </a:p>
        </p:txBody>
      </p:sp>
      <p:sp>
        <p:nvSpPr>
          <p:cNvPr id="10" name="TextBox 9">
            <a:extLst>
              <a:ext uri="{FF2B5EF4-FFF2-40B4-BE49-F238E27FC236}">
                <a16:creationId xmlns="" xmlns:a16="http://schemas.microsoft.com/office/drawing/2014/main" id="{7207761B-348A-4E99-AD22-F60950E443B8}"/>
              </a:ext>
            </a:extLst>
          </p:cNvPr>
          <p:cNvSpPr txBox="1"/>
          <p:nvPr/>
        </p:nvSpPr>
        <p:spPr>
          <a:xfrm flipH="1">
            <a:off x="677295" y="807137"/>
            <a:ext cx="7629773" cy="3785652"/>
          </a:xfrm>
          <a:prstGeom prst="rect">
            <a:avLst/>
          </a:prstGeom>
          <a:noFill/>
        </p:spPr>
        <p:txBody>
          <a:bodyPr wrap="square" rtlCol="0">
            <a:spAutoFit/>
          </a:bodyPr>
          <a:lstStyle/>
          <a:p>
            <a:pPr marL="342900" indent="-342900" algn="just">
              <a:spcBef>
                <a:spcPts val="600"/>
              </a:spcBef>
              <a:buFont typeface="Arial" panose="020B0604020202020204" pitchFamily="34" charset="0"/>
              <a:buChar char="•"/>
            </a:pPr>
            <a:r>
              <a:rPr lang="vi-VN" altLang="ko-KR" sz="2400" dirty="0">
                <a:solidFill>
                  <a:schemeClr val="accent3">
                    <a:lumMod val="75000"/>
                  </a:schemeClr>
                </a:solidFill>
                <a:latin typeface="+mj-lt"/>
                <a:cs typeface="Segoe UI" panose="020B0502040204020203" pitchFamily="34" charset="0"/>
              </a:rPr>
              <a:t>Xây dựng và </a:t>
            </a:r>
            <a:r>
              <a:rPr lang="vi-VN" altLang="ko-KR" sz="2400" dirty="0" smtClean="0">
                <a:solidFill>
                  <a:schemeClr val="accent3">
                    <a:lumMod val="75000"/>
                  </a:schemeClr>
                </a:solidFill>
                <a:latin typeface="+mj-lt"/>
                <a:cs typeface="Segoe UI" panose="020B0502040204020203" pitchFamily="34" charset="0"/>
              </a:rPr>
              <a:t>triển</a:t>
            </a:r>
            <a:r>
              <a:rPr lang="en-US" altLang="ko-KR" sz="2400" dirty="0" smtClean="0">
                <a:solidFill>
                  <a:schemeClr val="accent3">
                    <a:lumMod val="75000"/>
                  </a:schemeClr>
                </a:solidFill>
                <a:latin typeface="+mj-lt"/>
                <a:cs typeface="Segoe UI" panose="020B0502040204020203" pitchFamily="34" charset="0"/>
              </a:rPr>
              <a:t> </a:t>
            </a:r>
            <a:r>
              <a:rPr lang="en-US" altLang="ko-KR" sz="2400" dirty="0" err="1" smtClean="0">
                <a:solidFill>
                  <a:schemeClr val="accent3">
                    <a:lumMod val="75000"/>
                  </a:schemeClr>
                </a:solidFill>
                <a:latin typeface="+mj-lt"/>
                <a:cs typeface="Segoe UI" panose="020B0502040204020203" pitchFamily="34" charset="0"/>
              </a:rPr>
              <a:t>khai</a:t>
            </a:r>
            <a:r>
              <a:rPr lang="vi-VN" altLang="ko-KR" sz="2400" dirty="0" smtClean="0">
                <a:solidFill>
                  <a:schemeClr val="accent3">
                    <a:lumMod val="75000"/>
                  </a:schemeClr>
                </a:solidFill>
                <a:latin typeface="+mj-lt"/>
                <a:cs typeface="Segoe UI" panose="020B0502040204020203" pitchFamily="34" charset="0"/>
              </a:rPr>
              <a:t> </a:t>
            </a:r>
            <a:r>
              <a:rPr lang="vi-VN" altLang="ko-KR" sz="2400" dirty="0">
                <a:solidFill>
                  <a:schemeClr val="accent3">
                    <a:lumMod val="75000"/>
                  </a:schemeClr>
                </a:solidFill>
                <a:latin typeface="+mj-lt"/>
                <a:cs typeface="Segoe UI" panose="020B0502040204020203" pitchFamily="34" charset="0"/>
              </a:rPr>
              <a:t>các chương trình đào tạo kỹ năng số cho CBCC ở tất cả các </a:t>
            </a:r>
            <a:r>
              <a:rPr lang="vi-VN" altLang="ko-KR" sz="2400" dirty="0" smtClean="0">
                <a:solidFill>
                  <a:schemeClr val="accent3">
                    <a:lumMod val="75000"/>
                  </a:schemeClr>
                </a:solidFill>
                <a:latin typeface="+mj-lt"/>
                <a:cs typeface="Segoe UI" panose="020B0502040204020203" pitchFamily="34" charset="0"/>
              </a:rPr>
              <a:t>cấp</a:t>
            </a:r>
            <a:r>
              <a:rPr lang="en-US" altLang="ko-KR" sz="2400" dirty="0" smtClean="0">
                <a:solidFill>
                  <a:schemeClr val="accent3">
                    <a:lumMod val="75000"/>
                  </a:schemeClr>
                </a:solidFill>
                <a:latin typeface="+mj-lt"/>
                <a:cs typeface="Segoe UI" panose="020B0502040204020203" pitchFamily="34" charset="0"/>
              </a:rPr>
              <a:t>:</a:t>
            </a:r>
          </a:p>
          <a:p>
            <a:pPr marL="742894" lvl="1" indent="-285750">
              <a:spcBef>
                <a:spcPts val="600"/>
              </a:spcBef>
              <a:buFont typeface="Arial" panose="020B0604020202020204" pitchFamily="34" charset="0"/>
              <a:buChar char="−"/>
            </a:pPr>
            <a:r>
              <a:rPr lang="en-US" sz="2000" dirty="0" err="1" smtClean="0">
                <a:solidFill>
                  <a:schemeClr val="accent4">
                    <a:lumMod val="75000"/>
                  </a:schemeClr>
                </a:solidFill>
              </a:rPr>
              <a:t>Quản</a:t>
            </a:r>
            <a:r>
              <a:rPr lang="en-US" sz="2000" dirty="0" smtClean="0">
                <a:solidFill>
                  <a:schemeClr val="accent4">
                    <a:lumMod val="75000"/>
                  </a:schemeClr>
                </a:solidFill>
              </a:rPr>
              <a:t> </a:t>
            </a:r>
            <a:r>
              <a:rPr lang="en-US" sz="2000" dirty="0" err="1" smtClean="0">
                <a:solidFill>
                  <a:schemeClr val="accent4">
                    <a:lumMod val="75000"/>
                  </a:schemeClr>
                </a:solidFill>
              </a:rPr>
              <a:t>lý</a:t>
            </a:r>
            <a:r>
              <a:rPr lang="en-US" sz="2000" dirty="0" smtClean="0">
                <a:solidFill>
                  <a:schemeClr val="accent4">
                    <a:lumMod val="75000"/>
                  </a:schemeClr>
                </a:solidFill>
              </a:rPr>
              <a:t>, </a:t>
            </a:r>
            <a:r>
              <a:rPr lang="en-US" sz="2000" dirty="0" err="1" smtClean="0">
                <a:solidFill>
                  <a:schemeClr val="accent4">
                    <a:lumMod val="75000"/>
                  </a:schemeClr>
                </a:solidFill>
              </a:rPr>
              <a:t>tìm</a:t>
            </a:r>
            <a:r>
              <a:rPr lang="en-US" sz="2000" dirty="0" smtClean="0">
                <a:solidFill>
                  <a:schemeClr val="accent4">
                    <a:lumMod val="75000"/>
                  </a:schemeClr>
                </a:solidFill>
              </a:rPr>
              <a:t> </a:t>
            </a:r>
            <a:r>
              <a:rPr lang="en-US" sz="2000" dirty="0" err="1" smtClean="0">
                <a:solidFill>
                  <a:schemeClr val="accent4">
                    <a:lumMod val="75000"/>
                  </a:schemeClr>
                </a:solidFill>
              </a:rPr>
              <a:t>kiếm</a:t>
            </a:r>
            <a:r>
              <a:rPr lang="en-US" sz="2000" dirty="0" smtClean="0">
                <a:solidFill>
                  <a:schemeClr val="accent4">
                    <a:lumMod val="75000"/>
                  </a:schemeClr>
                </a:solidFill>
              </a:rPr>
              <a:t>, </a:t>
            </a:r>
            <a:r>
              <a:rPr lang="en-US" sz="2000" dirty="0" err="1" smtClean="0">
                <a:solidFill>
                  <a:schemeClr val="accent4">
                    <a:lumMod val="75000"/>
                  </a:schemeClr>
                </a:solidFill>
              </a:rPr>
              <a:t>khai</a:t>
            </a:r>
            <a:r>
              <a:rPr lang="en-US" sz="2000" dirty="0" smtClean="0">
                <a:solidFill>
                  <a:schemeClr val="accent4">
                    <a:lumMod val="75000"/>
                  </a:schemeClr>
                </a:solidFill>
              </a:rPr>
              <a:t> </a:t>
            </a:r>
            <a:r>
              <a:rPr lang="en-US" sz="2000" dirty="0" err="1" smtClean="0">
                <a:solidFill>
                  <a:schemeClr val="accent4">
                    <a:lumMod val="75000"/>
                  </a:schemeClr>
                </a:solidFill>
              </a:rPr>
              <a:t>thác</a:t>
            </a:r>
            <a:r>
              <a:rPr lang="en-US" sz="2000" dirty="0" smtClean="0">
                <a:solidFill>
                  <a:schemeClr val="accent4">
                    <a:lumMod val="75000"/>
                  </a:schemeClr>
                </a:solidFill>
              </a:rPr>
              <a:t> </a:t>
            </a:r>
            <a:r>
              <a:rPr lang="en-US" sz="2000" dirty="0" err="1">
                <a:solidFill>
                  <a:schemeClr val="accent4">
                    <a:lumMod val="75000"/>
                  </a:schemeClr>
                </a:solidFill>
              </a:rPr>
              <a:t>thông</a:t>
            </a:r>
            <a:r>
              <a:rPr lang="en-US" sz="2000" dirty="0">
                <a:solidFill>
                  <a:schemeClr val="accent4">
                    <a:lumMod val="75000"/>
                  </a:schemeClr>
                </a:solidFill>
              </a:rPr>
              <a:t> </a:t>
            </a:r>
            <a:r>
              <a:rPr lang="en-US" sz="2000" dirty="0" smtClean="0">
                <a:solidFill>
                  <a:schemeClr val="accent4">
                    <a:lumMod val="75000"/>
                  </a:schemeClr>
                </a:solidFill>
              </a:rPr>
              <a:t>tin </a:t>
            </a:r>
            <a:r>
              <a:rPr lang="en-US" sz="2000" dirty="0" err="1" smtClean="0">
                <a:solidFill>
                  <a:schemeClr val="accent4">
                    <a:lumMod val="75000"/>
                  </a:schemeClr>
                </a:solidFill>
              </a:rPr>
              <a:t>trên</a:t>
            </a:r>
            <a:r>
              <a:rPr lang="en-US" sz="2000" dirty="0" smtClean="0">
                <a:solidFill>
                  <a:schemeClr val="accent4">
                    <a:lumMod val="75000"/>
                  </a:schemeClr>
                </a:solidFill>
              </a:rPr>
              <a:t> </a:t>
            </a:r>
            <a:r>
              <a:rPr lang="en-US" sz="2000" dirty="0" err="1" smtClean="0">
                <a:solidFill>
                  <a:schemeClr val="accent4">
                    <a:lumMod val="75000"/>
                  </a:schemeClr>
                </a:solidFill>
              </a:rPr>
              <a:t>môi</a:t>
            </a:r>
            <a:r>
              <a:rPr lang="en-US" sz="2000" dirty="0" smtClean="0">
                <a:solidFill>
                  <a:schemeClr val="accent4">
                    <a:lumMod val="75000"/>
                  </a:schemeClr>
                </a:solidFill>
              </a:rPr>
              <a:t> </a:t>
            </a:r>
            <a:r>
              <a:rPr lang="en-US" sz="2000" dirty="0" err="1" smtClean="0">
                <a:solidFill>
                  <a:schemeClr val="accent4">
                    <a:lumMod val="75000"/>
                  </a:schemeClr>
                </a:solidFill>
              </a:rPr>
              <a:t>trường</a:t>
            </a:r>
            <a:r>
              <a:rPr lang="en-US" sz="2000" dirty="0" smtClean="0">
                <a:solidFill>
                  <a:schemeClr val="accent4">
                    <a:lumMod val="75000"/>
                  </a:schemeClr>
                </a:solidFill>
              </a:rPr>
              <a:t> </a:t>
            </a:r>
            <a:r>
              <a:rPr lang="en-US" sz="2000" dirty="0" err="1" smtClean="0">
                <a:solidFill>
                  <a:schemeClr val="accent4">
                    <a:lumMod val="75000"/>
                  </a:schemeClr>
                </a:solidFill>
              </a:rPr>
              <a:t>mạng</a:t>
            </a:r>
            <a:r>
              <a:rPr lang="en-US" sz="2000" dirty="0" smtClean="0">
                <a:solidFill>
                  <a:schemeClr val="accent4">
                    <a:lumMod val="75000"/>
                  </a:schemeClr>
                </a:solidFill>
              </a:rPr>
              <a:t>;</a:t>
            </a:r>
            <a:endParaRPr lang="en-US" sz="2000" dirty="0">
              <a:solidFill>
                <a:schemeClr val="accent4">
                  <a:lumMod val="75000"/>
                </a:schemeClr>
              </a:solidFill>
            </a:endParaRPr>
          </a:p>
          <a:p>
            <a:pPr marL="742894" lvl="1" indent="-285750">
              <a:spcBef>
                <a:spcPts val="600"/>
              </a:spcBef>
              <a:buFont typeface="Arial" panose="020B0604020202020204" pitchFamily="34" charset="0"/>
              <a:buChar char="−"/>
            </a:pPr>
            <a:r>
              <a:rPr lang="en-US" sz="2000" dirty="0" err="1" smtClean="0">
                <a:solidFill>
                  <a:schemeClr val="accent4">
                    <a:lumMod val="75000"/>
                  </a:schemeClr>
                </a:solidFill>
              </a:rPr>
              <a:t>Sử</a:t>
            </a:r>
            <a:r>
              <a:rPr lang="en-US" sz="2000" dirty="0" smtClean="0">
                <a:solidFill>
                  <a:schemeClr val="accent4">
                    <a:lumMod val="75000"/>
                  </a:schemeClr>
                </a:solidFill>
              </a:rPr>
              <a:t> </a:t>
            </a:r>
            <a:r>
              <a:rPr lang="en-US" sz="2000" dirty="0" err="1" smtClean="0">
                <a:solidFill>
                  <a:schemeClr val="accent4">
                    <a:lumMod val="75000"/>
                  </a:schemeClr>
                </a:solidFill>
              </a:rPr>
              <a:t>dụng</a:t>
            </a:r>
            <a:r>
              <a:rPr lang="en-US" sz="2000" dirty="0" smtClean="0">
                <a:solidFill>
                  <a:schemeClr val="accent4">
                    <a:lumMod val="75000"/>
                  </a:schemeClr>
                </a:solidFill>
              </a:rPr>
              <a:t> </a:t>
            </a:r>
            <a:r>
              <a:rPr lang="en-US" sz="2000" dirty="0" err="1" smtClean="0">
                <a:solidFill>
                  <a:schemeClr val="accent4">
                    <a:lumMod val="75000"/>
                  </a:schemeClr>
                </a:solidFill>
              </a:rPr>
              <a:t>các</a:t>
            </a:r>
            <a:r>
              <a:rPr lang="en-US" sz="2000" dirty="0" smtClean="0">
                <a:solidFill>
                  <a:schemeClr val="accent4">
                    <a:lumMod val="75000"/>
                  </a:schemeClr>
                </a:solidFill>
              </a:rPr>
              <a:t> </a:t>
            </a:r>
            <a:r>
              <a:rPr lang="en-US" sz="2000" dirty="0" err="1" smtClean="0">
                <a:solidFill>
                  <a:schemeClr val="accent4">
                    <a:lumMod val="75000"/>
                  </a:schemeClr>
                </a:solidFill>
              </a:rPr>
              <a:t>ứng</a:t>
            </a:r>
            <a:r>
              <a:rPr lang="en-US" sz="2000" dirty="0" smtClean="0">
                <a:solidFill>
                  <a:schemeClr val="accent4">
                    <a:lumMod val="75000"/>
                  </a:schemeClr>
                </a:solidFill>
              </a:rPr>
              <a:t> </a:t>
            </a:r>
            <a:r>
              <a:rPr lang="en-US" sz="2000" dirty="0" err="1" smtClean="0">
                <a:solidFill>
                  <a:schemeClr val="accent4">
                    <a:lumMod val="75000"/>
                  </a:schemeClr>
                </a:solidFill>
              </a:rPr>
              <a:t>dụng</a:t>
            </a:r>
            <a:r>
              <a:rPr lang="en-US" sz="2000" dirty="0" smtClean="0">
                <a:solidFill>
                  <a:schemeClr val="accent4">
                    <a:lumMod val="75000"/>
                  </a:schemeClr>
                </a:solidFill>
              </a:rPr>
              <a:t> CNTT </a:t>
            </a:r>
            <a:r>
              <a:rPr lang="en-US" sz="2000" dirty="0" err="1" smtClean="0">
                <a:solidFill>
                  <a:schemeClr val="accent4">
                    <a:lumMod val="75000"/>
                  </a:schemeClr>
                </a:solidFill>
              </a:rPr>
              <a:t>phục</a:t>
            </a:r>
            <a:r>
              <a:rPr lang="en-US" sz="2000" dirty="0" smtClean="0">
                <a:solidFill>
                  <a:schemeClr val="accent4">
                    <a:lumMod val="75000"/>
                  </a:schemeClr>
                </a:solidFill>
              </a:rPr>
              <a:t> </a:t>
            </a:r>
            <a:r>
              <a:rPr lang="en-US" sz="2000" dirty="0" err="1" smtClean="0">
                <a:solidFill>
                  <a:schemeClr val="accent4">
                    <a:lumMod val="75000"/>
                  </a:schemeClr>
                </a:solidFill>
              </a:rPr>
              <a:t>vụ</a:t>
            </a:r>
            <a:r>
              <a:rPr lang="en-US" sz="2000" dirty="0" smtClean="0">
                <a:solidFill>
                  <a:schemeClr val="accent4">
                    <a:lumMod val="75000"/>
                  </a:schemeClr>
                </a:solidFill>
              </a:rPr>
              <a:t> </a:t>
            </a:r>
            <a:r>
              <a:rPr lang="en-US" sz="2000" dirty="0" err="1" smtClean="0">
                <a:solidFill>
                  <a:schemeClr val="accent4">
                    <a:lumMod val="75000"/>
                  </a:schemeClr>
                </a:solidFill>
              </a:rPr>
              <a:t>công</a:t>
            </a:r>
            <a:r>
              <a:rPr lang="en-US" sz="2000" dirty="0" smtClean="0">
                <a:solidFill>
                  <a:schemeClr val="accent4">
                    <a:lumMod val="75000"/>
                  </a:schemeClr>
                </a:solidFill>
              </a:rPr>
              <a:t> </a:t>
            </a:r>
            <a:r>
              <a:rPr lang="en-US" sz="2000" dirty="0" err="1" smtClean="0">
                <a:solidFill>
                  <a:schemeClr val="accent4">
                    <a:lumMod val="75000"/>
                  </a:schemeClr>
                </a:solidFill>
              </a:rPr>
              <a:t>việc</a:t>
            </a:r>
            <a:r>
              <a:rPr lang="en-US" sz="2000" dirty="0" smtClean="0">
                <a:solidFill>
                  <a:schemeClr val="accent4">
                    <a:lumMod val="75000"/>
                  </a:schemeClr>
                </a:solidFill>
              </a:rPr>
              <a:t>;</a:t>
            </a:r>
            <a:endParaRPr lang="en-US" sz="2000" dirty="0">
              <a:solidFill>
                <a:schemeClr val="accent4">
                  <a:lumMod val="75000"/>
                </a:schemeClr>
              </a:solidFill>
            </a:endParaRPr>
          </a:p>
          <a:p>
            <a:pPr marL="742894" lvl="1" indent="-285750">
              <a:spcBef>
                <a:spcPts val="600"/>
              </a:spcBef>
              <a:buFont typeface="Arial" panose="020B0604020202020204" pitchFamily="34" charset="0"/>
              <a:buChar char="−"/>
            </a:pPr>
            <a:r>
              <a:rPr lang="en-US" sz="2000" dirty="0" err="1" smtClean="0">
                <a:solidFill>
                  <a:schemeClr val="accent4">
                    <a:lumMod val="75000"/>
                  </a:schemeClr>
                </a:solidFill>
              </a:rPr>
              <a:t>Giao</a:t>
            </a:r>
            <a:r>
              <a:rPr lang="en-US" sz="2000" dirty="0" smtClean="0">
                <a:solidFill>
                  <a:schemeClr val="accent4">
                    <a:lumMod val="75000"/>
                  </a:schemeClr>
                </a:solidFill>
              </a:rPr>
              <a:t> </a:t>
            </a:r>
            <a:r>
              <a:rPr lang="en-US" sz="2000" dirty="0" err="1">
                <a:solidFill>
                  <a:schemeClr val="accent4">
                    <a:lumMod val="75000"/>
                  </a:schemeClr>
                </a:solidFill>
              </a:rPr>
              <a:t>dịch</a:t>
            </a:r>
            <a:r>
              <a:rPr lang="en-US" sz="2000" dirty="0">
                <a:solidFill>
                  <a:schemeClr val="accent4">
                    <a:lumMod val="75000"/>
                  </a:schemeClr>
                </a:solidFill>
              </a:rPr>
              <a:t> </a:t>
            </a:r>
            <a:r>
              <a:rPr lang="en-US" sz="2000" dirty="0" err="1" smtClean="0">
                <a:solidFill>
                  <a:schemeClr val="accent4">
                    <a:lumMod val="75000"/>
                  </a:schemeClr>
                </a:solidFill>
              </a:rPr>
              <a:t>trực</a:t>
            </a:r>
            <a:r>
              <a:rPr lang="en-US" sz="2000" dirty="0" smtClean="0">
                <a:solidFill>
                  <a:schemeClr val="accent4">
                    <a:lumMod val="75000"/>
                  </a:schemeClr>
                </a:solidFill>
              </a:rPr>
              <a:t> </a:t>
            </a:r>
            <a:r>
              <a:rPr lang="en-US" sz="2000" dirty="0" err="1" smtClean="0">
                <a:solidFill>
                  <a:schemeClr val="accent4">
                    <a:lumMod val="75000"/>
                  </a:schemeClr>
                </a:solidFill>
              </a:rPr>
              <a:t>tuyến</a:t>
            </a:r>
            <a:r>
              <a:rPr lang="en-US" sz="2000" dirty="0" smtClean="0">
                <a:solidFill>
                  <a:schemeClr val="accent4">
                    <a:lumMod val="75000"/>
                  </a:schemeClr>
                </a:solidFill>
              </a:rPr>
              <a:t>: </a:t>
            </a:r>
            <a:r>
              <a:rPr lang="en-US" sz="2000" dirty="0" err="1">
                <a:solidFill>
                  <a:srgbClr val="FF0000"/>
                </a:solidFill>
              </a:rPr>
              <a:t>t</a:t>
            </a:r>
            <a:r>
              <a:rPr lang="en-US" sz="2000" dirty="0" err="1" smtClean="0">
                <a:solidFill>
                  <a:srgbClr val="FF0000"/>
                </a:solidFill>
              </a:rPr>
              <a:t>ương</a:t>
            </a:r>
            <a:r>
              <a:rPr lang="en-US" sz="2000" dirty="0" smtClean="0">
                <a:solidFill>
                  <a:srgbClr val="FF0000"/>
                </a:solidFill>
              </a:rPr>
              <a:t> </a:t>
            </a:r>
            <a:r>
              <a:rPr lang="en-US" sz="2000" dirty="0" err="1" smtClean="0">
                <a:solidFill>
                  <a:srgbClr val="FF0000"/>
                </a:solidFill>
              </a:rPr>
              <a:t>tác</a:t>
            </a:r>
            <a:r>
              <a:rPr lang="en-US" sz="2000" dirty="0" smtClean="0">
                <a:solidFill>
                  <a:srgbClr val="FF0000"/>
                </a:solidFill>
              </a:rPr>
              <a:t> </a:t>
            </a:r>
            <a:r>
              <a:rPr lang="en-US" sz="2000" dirty="0" err="1" smtClean="0">
                <a:solidFill>
                  <a:srgbClr val="FF0000"/>
                </a:solidFill>
              </a:rPr>
              <a:t>với</a:t>
            </a:r>
            <a:r>
              <a:rPr lang="en-US" sz="2000" dirty="0" smtClean="0">
                <a:solidFill>
                  <a:srgbClr val="FF0000"/>
                </a:solidFill>
              </a:rPr>
              <a:t> </a:t>
            </a:r>
            <a:r>
              <a:rPr lang="en-US" sz="2000" dirty="0" err="1" smtClean="0">
                <a:solidFill>
                  <a:srgbClr val="FF0000"/>
                </a:solidFill>
              </a:rPr>
              <a:t>người</a:t>
            </a:r>
            <a:r>
              <a:rPr lang="en-US" sz="2000" dirty="0" smtClean="0">
                <a:solidFill>
                  <a:srgbClr val="FF0000"/>
                </a:solidFill>
              </a:rPr>
              <a:t> </a:t>
            </a:r>
            <a:r>
              <a:rPr lang="en-US" sz="2000" dirty="0" err="1" smtClean="0">
                <a:solidFill>
                  <a:srgbClr val="FF0000"/>
                </a:solidFill>
              </a:rPr>
              <a:t>dân</a:t>
            </a:r>
            <a:r>
              <a:rPr lang="en-US" sz="2000" dirty="0" smtClean="0">
                <a:solidFill>
                  <a:srgbClr val="FF0000"/>
                </a:solidFill>
              </a:rPr>
              <a:t>, </a:t>
            </a:r>
            <a:r>
              <a:rPr lang="en-US" sz="2000" dirty="0" err="1" smtClean="0">
                <a:solidFill>
                  <a:srgbClr val="FF0000"/>
                </a:solidFill>
              </a:rPr>
              <a:t>doanh</a:t>
            </a:r>
            <a:r>
              <a:rPr lang="en-US" sz="2000" dirty="0" smtClean="0">
                <a:solidFill>
                  <a:srgbClr val="FF0000"/>
                </a:solidFill>
              </a:rPr>
              <a:t> </a:t>
            </a:r>
            <a:r>
              <a:rPr lang="en-US" sz="2000" dirty="0" err="1" smtClean="0">
                <a:solidFill>
                  <a:srgbClr val="FF0000"/>
                </a:solidFill>
              </a:rPr>
              <a:t>nghiệp</a:t>
            </a:r>
            <a:r>
              <a:rPr lang="en-US" sz="2000" dirty="0" smtClean="0">
                <a:solidFill>
                  <a:srgbClr val="FF0000"/>
                </a:solidFill>
              </a:rPr>
              <a:t> </a:t>
            </a:r>
            <a:r>
              <a:rPr lang="en-US" sz="2000" dirty="0" err="1" smtClean="0">
                <a:solidFill>
                  <a:srgbClr val="FF0000"/>
                </a:solidFill>
              </a:rPr>
              <a:t>sử</a:t>
            </a:r>
            <a:r>
              <a:rPr lang="en-US" sz="2000" dirty="0" smtClean="0">
                <a:solidFill>
                  <a:srgbClr val="FF0000"/>
                </a:solidFill>
              </a:rPr>
              <a:t> </a:t>
            </a:r>
            <a:r>
              <a:rPr lang="en-US" sz="2000" dirty="0" err="1" smtClean="0">
                <a:solidFill>
                  <a:srgbClr val="FF0000"/>
                </a:solidFill>
              </a:rPr>
              <a:t>dụng</a:t>
            </a:r>
            <a:r>
              <a:rPr lang="en-US" sz="2000" dirty="0" smtClean="0">
                <a:solidFill>
                  <a:srgbClr val="FF0000"/>
                </a:solidFill>
              </a:rPr>
              <a:t> DVCTT,…</a:t>
            </a:r>
            <a:endParaRPr lang="en-US" sz="2000" dirty="0">
              <a:solidFill>
                <a:srgbClr val="FF0000"/>
              </a:solidFill>
            </a:endParaRPr>
          </a:p>
          <a:p>
            <a:pPr marL="742894" lvl="1" indent="-285750">
              <a:spcBef>
                <a:spcPts val="600"/>
              </a:spcBef>
              <a:buFont typeface="Arial" panose="020B0604020202020204" pitchFamily="34" charset="0"/>
              <a:buChar char="−"/>
            </a:pPr>
            <a:r>
              <a:rPr lang="en-US" sz="2000" dirty="0" err="1" smtClean="0">
                <a:solidFill>
                  <a:schemeClr val="accent4">
                    <a:lumMod val="75000"/>
                  </a:schemeClr>
                </a:solidFill>
              </a:rPr>
              <a:t>Kiến</a:t>
            </a:r>
            <a:r>
              <a:rPr lang="en-US" sz="2000" dirty="0" smtClean="0">
                <a:solidFill>
                  <a:schemeClr val="accent4">
                    <a:lumMod val="75000"/>
                  </a:schemeClr>
                </a:solidFill>
              </a:rPr>
              <a:t> </a:t>
            </a:r>
            <a:r>
              <a:rPr lang="en-US" sz="2000" dirty="0" err="1" smtClean="0">
                <a:solidFill>
                  <a:schemeClr val="accent4">
                    <a:lumMod val="75000"/>
                  </a:schemeClr>
                </a:solidFill>
              </a:rPr>
              <a:t>thức</a:t>
            </a:r>
            <a:r>
              <a:rPr lang="en-US" sz="2000" dirty="0" smtClean="0">
                <a:solidFill>
                  <a:schemeClr val="accent4">
                    <a:lumMod val="75000"/>
                  </a:schemeClr>
                </a:solidFill>
              </a:rPr>
              <a:t>, </a:t>
            </a:r>
            <a:r>
              <a:rPr lang="en-US" sz="2000" dirty="0" err="1" smtClean="0">
                <a:solidFill>
                  <a:schemeClr val="accent4">
                    <a:lumMod val="75000"/>
                  </a:schemeClr>
                </a:solidFill>
              </a:rPr>
              <a:t>kỹ</a:t>
            </a:r>
            <a:r>
              <a:rPr lang="en-US" sz="2000" dirty="0" smtClean="0">
                <a:solidFill>
                  <a:schemeClr val="accent4">
                    <a:lumMod val="75000"/>
                  </a:schemeClr>
                </a:solidFill>
              </a:rPr>
              <a:t> </a:t>
            </a:r>
            <a:r>
              <a:rPr lang="en-US" sz="2000" dirty="0" err="1" smtClean="0">
                <a:solidFill>
                  <a:schemeClr val="accent4">
                    <a:lumMod val="75000"/>
                  </a:schemeClr>
                </a:solidFill>
              </a:rPr>
              <a:t>năng</a:t>
            </a:r>
            <a:r>
              <a:rPr lang="en-US" sz="2000" dirty="0" smtClean="0">
                <a:solidFill>
                  <a:schemeClr val="accent4">
                    <a:lumMod val="75000"/>
                  </a:schemeClr>
                </a:solidFill>
              </a:rPr>
              <a:t> an </a:t>
            </a:r>
            <a:r>
              <a:rPr lang="en-US" sz="2000" dirty="0" err="1">
                <a:solidFill>
                  <a:schemeClr val="accent4">
                    <a:lumMod val="75000"/>
                  </a:schemeClr>
                </a:solidFill>
              </a:rPr>
              <a:t>toàn</a:t>
            </a:r>
            <a:r>
              <a:rPr lang="en-US" sz="2000" dirty="0">
                <a:solidFill>
                  <a:schemeClr val="accent4">
                    <a:lumMod val="75000"/>
                  </a:schemeClr>
                </a:solidFill>
              </a:rPr>
              <a:t> </a:t>
            </a:r>
            <a:r>
              <a:rPr lang="en-US" sz="2000" dirty="0" err="1" smtClean="0">
                <a:solidFill>
                  <a:schemeClr val="accent4">
                    <a:lumMod val="75000"/>
                  </a:schemeClr>
                </a:solidFill>
              </a:rPr>
              <a:t>thông</a:t>
            </a:r>
            <a:r>
              <a:rPr lang="en-US" sz="2000" dirty="0" smtClean="0">
                <a:solidFill>
                  <a:schemeClr val="accent4">
                    <a:lumMod val="75000"/>
                  </a:schemeClr>
                </a:solidFill>
              </a:rPr>
              <a:t> tin </a:t>
            </a:r>
            <a:r>
              <a:rPr lang="en-US" sz="2000" dirty="0" err="1" smtClean="0">
                <a:solidFill>
                  <a:schemeClr val="accent4">
                    <a:lumMod val="75000"/>
                  </a:schemeClr>
                </a:solidFill>
              </a:rPr>
              <a:t>cơ</a:t>
            </a:r>
            <a:r>
              <a:rPr lang="en-US" sz="2000" dirty="0" smtClean="0">
                <a:solidFill>
                  <a:schemeClr val="accent4">
                    <a:lumMod val="75000"/>
                  </a:schemeClr>
                </a:solidFill>
              </a:rPr>
              <a:t> </a:t>
            </a:r>
            <a:r>
              <a:rPr lang="en-US" sz="2000" dirty="0" err="1" smtClean="0">
                <a:solidFill>
                  <a:schemeClr val="accent4">
                    <a:lumMod val="75000"/>
                  </a:schemeClr>
                </a:solidFill>
              </a:rPr>
              <a:t>bản</a:t>
            </a:r>
            <a:r>
              <a:rPr lang="en-US" sz="2000" dirty="0" smtClean="0">
                <a:solidFill>
                  <a:schemeClr val="accent4">
                    <a:lumMod val="75000"/>
                  </a:schemeClr>
                </a:solidFill>
              </a:rPr>
              <a:t>;</a:t>
            </a:r>
            <a:endParaRPr lang="en-US" sz="2000" dirty="0">
              <a:solidFill>
                <a:schemeClr val="accent4">
                  <a:lumMod val="75000"/>
                </a:schemeClr>
              </a:solidFill>
            </a:endParaRPr>
          </a:p>
          <a:p>
            <a:pPr marL="742894" lvl="1" indent="-285750">
              <a:spcBef>
                <a:spcPts val="600"/>
              </a:spcBef>
              <a:buFont typeface="Arial" panose="020B0604020202020204" pitchFamily="34" charset="0"/>
              <a:buChar char="−"/>
            </a:pPr>
            <a:r>
              <a:rPr lang="en-US" dirty="0" smtClean="0">
                <a:solidFill>
                  <a:schemeClr val="accent4">
                    <a:lumMod val="75000"/>
                  </a:schemeClr>
                </a:solidFill>
              </a:rPr>
              <a:t>…</a:t>
            </a:r>
            <a:endParaRPr lang="en-US" sz="1600" dirty="0">
              <a:solidFill>
                <a:schemeClr val="accent4">
                  <a:lumMod val="75000"/>
                </a:schemeClr>
              </a:solidFill>
            </a:endParaRPr>
          </a:p>
          <a:p>
            <a:pPr marL="342900" indent="-342900" algn="just">
              <a:spcBef>
                <a:spcPts val="600"/>
              </a:spcBef>
              <a:buFontTx/>
              <a:buChar char="-"/>
            </a:pPr>
            <a:endParaRPr lang="en-US" altLang="ko-KR" sz="2400" b="1" dirty="0" smtClean="0">
              <a:solidFill>
                <a:schemeClr val="accent3">
                  <a:lumMod val="75000"/>
                </a:schemeClr>
              </a:solidFill>
              <a:latin typeface="+mj-lt"/>
              <a:cs typeface="Segoe UI" panose="020B0502040204020203" pitchFamily="34" charset="0"/>
            </a:endParaRPr>
          </a:p>
        </p:txBody>
      </p:sp>
      <p:sp>
        <p:nvSpPr>
          <p:cNvPr id="37" name="TextBox 36">
            <a:extLst>
              <a:ext uri="{FF2B5EF4-FFF2-40B4-BE49-F238E27FC236}">
                <a16:creationId xmlns="" xmlns:a16="http://schemas.microsoft.com/office/drawing/2014/main" id="{7207761B-348A-4E99-AD22-F60950E443B8}"/>
              </a:ext>
            </a:extLst>
          </p:cNvPr>
          <p:cNvSpPr txBox="1"/>
          <p:nvPr/>
        </p:nvSpPr>
        <p:spPr>
          <a:xfrm flipH="1">
            <a:off x="991159" y="4083168"/>
            <a:ext cx="6172250" cy="2369880"/>
          </a:xfrm>
          <a:prstGeom prst="rect">
            <a:avLst/>
          </a:prstGeom>
          <a:noFill/>
        </p:spPr>
        <p:txBody>
          <a:bodyPr wrap="square" rtlCol="0">
            <a:spAutoFit/>
          </a:bodyPr>
          <a:lstStyle/>
          <a:p>
            <a:pPr marL="342900" indent="-342900" algn="just">
              <a:spcBef>
                <a:spcPts val="600"/>
              </a:spcBef>
              <a:buFont typeface="Arial" panose="020B0604020202020204" pitchFamily="34" charset="0"/>
              <a:buChar char="•"/>
            </a:pPr>
            <a:r>
              <a:rPr lang="vi-VN" sz="2400" dirty="0" smtClean="0">
                <a:solidFill>
                  <a:schemeClr val="accent3">
                    <a:lumMod val="75000"/>
                  </a:schemeClr>
                </a:solidFill>
                <a:latin typeface="+mj-lt"/>
                <a:cs typeface="Segoe UI" panose="020B0502040204020203" pitchFamily="34" charset="0"/>
              </a:rPr>
              <a:t>Đào </a:t>
            </a:r>
            <a:r>
              <a:rPr lang="vi-VN" sz="2400" dirty="0">
                <a:solidFill>
                  <a:schemeClr val="accent3">
                    <a:lumMod val="75000"/>
                  </a:schemeClr>
                </a:solidFill>
                <a:latin typeface="+mj-lt"/>
                <a:cs typeface="Segoe UI" panose="020B0502040204020203" pitchFamily="34" charset="0"/>
              </a:rPr>
              <a:t>tạo chuyên sâu cho cán bộ chuyên trách về </a:t>
            </a:r>
            <a:r>
              <a:rPr lang="vi-VN" sz="2400" dirty="0" smtClean="0">
                <a:solidFill>
                  <a:schemeClr val="accent3">
                    <a:lumMod val="75000"/>
                  </a:schemeClr>
                </a:solidFill>
                <a:latin typeface="+mj-lt"/>
                <a:cs typeface="Segoe UI" panose="020B0502040204020203" pitchFamily="34" charset="0"/>
              </a:rPr>
              <a:t>CNTT</a:t>
            </a:r>
            <a:r>
              <a:rPr lang="en-US" sz="2400" dirty="0" smtClean="0">
                <a:solidFill>
                  <a:schemeClr val="accent3">
                    <a:lumMod val="75000"/>
                  </a:schemeClr>
                </a:solidFill>
                <a:latin typeface="+mj-lt"/>
                <a:cs typeface="Segoe UI" panose="020B0502040204020203" pitchFamily="34" charset="0"/>
              </a:rPr>
              <a:t>:</a:t>
            </a:r>
          </a:p>
          <a:p>
            <a:pPr marL="742894" lvl="1" indent="-285750">
              <a:buFont typeface="Arial" panose="020B0604020202020204" pitchFamily="34" charset="0"/>
              <a:buChar char="−"/>
            </a:pPr>
            <a:r>
              <a:rPr lang="en-US" sz="2000" dirty="0" err="1" smtClean="0">
                <a:solidFill>
                  <a:schemeClr val="accent4">
                    <a:lumMod val="75000"/>
                  </a:schemeClr>
                </a:solidFill>
              </a:rPr>
              <a:t>Kiến</a:t>
            </a:r>
            <a:r>
              <a:rPr lang="en-US" sz="2000" dirty="0" smtClean="0">
                <a:solidFill>
                  <a:schemeClr val="accent4">
                    <a:lumMod val="75000"/>
                  </a:schemeClr>
                </a:solidFill>
              </a:rPr>
              <a:t> </a:t>
            </a:r>
            <a:r>
              <a:rPr lang="en-US" sz="2000" dirty="0" err="1">
                <a:solidFill>
                  <a:schemeClr val="accent4">
                    <a:lumMod val="75000"/>
                  </a:schemeClr>
                </a:solidFill>
              </a:rPr>
              <a:t>trúc</a:t>
            </a:r>
            <a:r>
              <a:rPr lang="en-US" sz="2000" dirty="0">
                <a:solidFill>
                  <a:schemeClr val="accent4">
                    <a:lumMod val="75000"/>
                  </a:schemeClr>
                </a:solidFill>
              </a:rPr>
              <a:t> </a:t>
            </a:r>
            <a:r>
              <a:rPr lang="en-US" sz="2000" dirty="0" smtClean="0">
                <a:solidFill>
                  <a:schemeClr val="accent4">
                    <a:lumMod val="75000"/>
                  </a:schemeClr>
                </a:solidFill>
              </a:rPr>
              <a:t>CPĐT;</a:t>
            </a:r>
            <a:endParaRPr lang="en-US" sz="2000" dirty="0">
              <a:solidFill>
                <a:schemeClr val="accent4">
                  <a:lumMod val="75000"/>
                </a:schemeClr>
              </a:solidFill>
            </a:endParaRPr>
          </a:p>
          <a:p>
            <a:pPr marL="742894" lvl="1" indent="-285750">
              <a:buFont typeface="Arial" panose="020B0604020202020204" pitchFamily="34" charset="0"/>
              <a:buChar char="−"/>
            </a:pPr>
            <a:r>
              <a:rPr lang="en-US" sz="2000" dirty="0" smtClean="0">
                <a:solidFill>
                  <a:schemeClr val="accent4">
                    <a:lumMod val="75000"/>
                  </a:schemeClr>
                </a:solidFill>
              </a:rPr>
              <a:t>CPĐT </a:t>
            </a:r>
            <a:r>
              <a:rPr lang="en-US" sz="2000" dirty="0" err="1">
                <a:solidFill>
                  <a:schemeClr val="accent4">
                    <a:lumMod val="75000"/>
                  </a:schemeClr>
                </a:solidFill>
              </a:rPr>
              <a:t>hướng</a:t>
            </a:r>
            <a:r>
              <a:rPr lang="en-US" sz="2000" dirty="0">
                <a:solidFill>
                  <a:schemeClr val="accent4">
                    <a:lumMod val="75000"/>
                  </a:schemeClr>
                </a:solidFill>
              </a:rPr>
              <a:t> </a:t>
            </a:r>
            <a:r>
              <a:rPr lang="en-US" sz="2000" dirty="0" err="1">
                <a:solidFill>
                  <a:schemeClr val="accent4">
                    <a:lumMod val="75000"/>
                  </a:schemeClr>
                </a:solidFill>
              </a:rPr>
              <a:t>tới</a:t>
            </a:r>
            <a:r>
              <a:rPr lang="en-US" sz="2000" dirty="0">
                <a:solidFill>
                  <a:schemeClr val="accent4">
                    <a:lumMod val="75000"/>
                  </a:schemeClr>
                </a:solidFill>
              </a:rPr>
              <a:t> CP </a:t>
            </a:r>
            <a:r>
              <a:rPr lang="en-US" sz="2000" dirty="0" err="1" smtClean="0">
                <a:solidFill>
                  <a:schemeClr val="accent4">
                    <a:lumMod val="75000"/>
                  </a:schemeClr>
                </a:solidFill>
              </a:rPr>
              <a:t>số</a:t>
            </a:r>
            <a:r>
              <a:rPr lang="en-US" sz="2000" dirty="0" smtClean="0">
                <a:solidFill>
                  <a:schemeClr val="accent4">
                    <a:lumMod val="75000"/>
                  </a:schemeClr>
                </a:solidFill>
              </a:rPr>
              <a:t>;</a:t>
            </a:r>
            <a:endParaRPr lang="en-US" sz="2000" dirty="0">
              <a:solidFill>
                <a:schemeClr val="accent4">
                  <a:lumMod val="75000"/>
                </a:schemeClr>
              </a:solidFill>
            </a:endParaRPr>
          </a:p>
          <a:p>
            <a:pPr marL="742894" lvl="1" indent="-285750">
              <a:buFont typeface="Arial" panose="020B0604020202020204" pitchFamily="34" charset="0"/>
              <a:buChar char="−"/>
            </a:pPr>
            <a:r>
              <a:rPr lang="en-US" sz="2000" dirty="0" err="1" smtClean="0">
                <a:solidFill>
                  <a:schemeClr val="accent4">
                    <a:lumMod val="75000"/>
                  </a:schemeClr>
                </a:solidFill>
              </a:rPr>
              <a:t>Quản</a:t>
            </a:r>
            <a:r>
              <a:rPr lang="en-US" sz="2000" dirty="0" smtClean="0">
                <a:solidFill>
                  <a:schemeClr val="accent4">
                    <a:lumMod val="75000"/>
                  </a:schemeClr>
                </a:solidFill>
              </a:rPr>
              <a:t> </a:t>
            </a:r>
            <a:r>
              <a:rPr lang="en-US" sz="2000" dirty="0" err="1" smtClean="0">
                <a:solidFill>
                  <a:schemeClr val="accent4">
                    <a:lumMod val="75000"/>
                  </a:schemeClr>
                </a:solidFill>
              </a:rPr>
              <a:t>lý</a:t>
            </a:r>
            <a:r>
              <a:rPr lang="en-US" sz="2000" dirty="0" smtClean="0">
                <a:solidFill>
                  <a:schemeClr val="accent4">
                    <a:lumMod val="75000"/>
                  </a:schemeClr>
                </a:solidFill>
              </a:rPr>
              <a:t> </a:t>
            </a:r>
            <a:r>
              <a:rPr lang="en-US" sz="2000" dirty="0" err="1" smtClean="0">
                <a:solidFill>
                  <a:schemeClr val="accent4">
                    <a:lumMod val="75000"/>
                  </a:schemeClr>
                </a:solidFill>
              </a:rPr>
              <a:t>đầu</a:t>
            </a:r>
            <a:r>
              <a:rPr lang="en-US" sz="2000" dirty="0" smtClean="0">
                <a:solidFill>
                  <a:schemeClr val="accent4">
                    <a:lumMod val="75000"/>
                  </a:schemeClr>
                </a:solidFill>
              </a:rPr>
              <a:t> </a:t>
            </a:r>
            <a:r>
              <a:rPr lang="en-US" sz="2000" dirty="0" err="1" smtClean="0">
                <a:solidFill>
                  <a:schemeClr val="accent4">
                    <a:lumMod val="75000"/>
                  </a:schemeClr>
                </a:solidFill>
              </a:rPr>
              <a:t>tư</a:t>
            </a:r>
            <a:r>
              <a:rPr lang="en-US" sz="2000" dirty="0" smtClean="0">
                <a:solidFill>
                  <a:schemeClr val="accent4">
                    <a:lumMod val="75000"/>
                  </a:schemeClr>
                </a:solidFill>
              </a:rPr>
              <a:t> CNTT </a:t>
            </a:r>
            <a:r>
              <a:rPr lang="en-US" sz="2000" dirty="0" err="1" smtClean="0">
                <a:solidFill>
                  <a:schemeClr val="accent4">
                    <a:lumMod val="75000"/>
                  </a:schemeClr>
                </a:solidFill>
              </a:rPr>
              <a:t>và</a:t>
            </a:r>
            <a:r>
              <a:rPr lang="en-US" sz="2000" dirty="0" smtClean="0">
                <a:solidFill>
                  <a:schemeClr val="accent4">
                    <a:lumMod val="75000"/>
                  </a:schemeClr>
                </a:solidFill>
              </a:rPr>
              <a:t> </a:t>
            </a:r>
            <a:r>
              <a:rPr lang="en-US" sz="2000" dirty="0" err="1" smtClean="0">
                <a:solidFill>
                  <a:schemeClr val="accent4">
                    <a:lumMod val="75000"/>
                  </a:schemeClr>
                </a:solidFill>
              </a:rPr>
              <a:t>Thuê</a:t>
            </a:r>
            <a:r>
              <a:rPr lang="en-US" sz="2000" dirty="0" smtClean="0">
                <a:solidFill>
                  <a:schemeClr val="accent4">
                    <a:lumMod val="75000"/>
                  </a:schemeClr>
                </a:solidFill>
              </a:rPr>
              <a:t> </a:t>
            </a:r>
            <a:r>
              <a:rPr lang="en-US" sz="2000" dirty="0" err="1" smtClean="0">
                <a:solidFill>
                  <a:schemeClr val="accent4">
                    <a:lumMod val="75000"/>
                  </a:schemeClr>
                </a:solidFill>
              </a:rPr>
              <a:t>dịch</a:t>
            </a:r>
            <a:r>
              <a:rPr lang="en-US" sz="2000" dirty="0" smtClean="0">
                <a:solidFill>
                  <a:schemeClr val="accent4">
                    <a:lumMod val="75000"/>
                  </a:schemeClr>
                </a:solidFill>
              </a:rPr>
              <a:t> </a:t>
            </a:r>
            <a:r>
              <a:rPr lang="en-US" sz="2000" dirty="0" err="1" smtClean="0">
                <a:solidFill>
                  <a:schemeClr val="accent4">
                    <a:lumMod val="75000"/>
                  </a:schemeClr>
                </a:solidFill>
              </a:rPr>
              <a:t>vụ</a:t>
            </a:r>
            <a:r>
              <a:rPr lang="en-US" sz="2000" dirty="0" smtClean="0">
                <a:solidFill>
                  <a:schemeClr val="accent4">
                    <a:lumMod val="75000"/>
                  </a:schemeClr>
                </a:solidFill>
              </a:rPr>
              <a:t> CNTT;</a:t>
            </a:r>
          </a:p>
          <a:p>
            <a:pPr marL="742894" lvl="1" indent="-285750">
              <a:buFont typeface="Arial" panose="020B0604020202020204" pitchFamily="34" charset="0"/>
              <a:buChar char="−"/>
            </a:pPr>
            <a:r>
              <a:rPr lang="en-US" sz="2000" dirty="0" smtClean="0">
                <a:solidFill>
                  <a:schemeClr val="accent4">
                    <a:lumMod val="75000"/>
                  </a:schemeClr>
                </a:solidFill>
              </a:rPr>
              <a:t>An </a:t>
            </a:r>
            <a:r>
              <a:rPr lang="en-US" sz="2000" dirty="0" err="1" smtClean="0">
                <a:solidFill>
                  <a:schemeClr val="accent4">
                    <a:lumMod val="75000"/>
                  </a:schemeClr>
                </a:solidFill>
              </a:rPr>
              <a:t>toàn</a:t>
            </a:r>
            <a:r>
              <a:rPr lang="en-US" sz="2000" dirty="0" smtClean="0">
                <a:solidFill>
                  <a:schemeClr val="accent4">
                    <a:lumMod val="75000"/>
                  </a:schemeClr>
                </a:solidFill>
              </a:rPr>
              <a:t>, an </a:t>
            </a:r>
            <a:r>
              <a:rPr lang="en-US" sz="2000" dirty="0" err="1" smtClean="0">
                <a:solidFill>
                  <a:schemeClr val="accent4">
                    <a:lumMod val="75000"/>
                  </a:schemeClr>
                </a:solidFill>
              </a:rPr>
              <a:t>ninh</a:t>
            </a:r>
            <a:r>
              <a:rPr lang="en-US" sz="2000" dirty="0" smtClean="0">
                <a:solidFill>
                  <a:schemeClr val="accent4">
                    <a:lumMod val="75000"/>
                  </a:schemeClr>
                </a:solidFill>
              </a:rPr>
              <a:t> </a:t>
            </a:r>
            <a:r>
              <a:rPr lang="en-US" sz="2000" dirty="0" err="1" smtClean="0">
                <a:solidFill>
                  <a:schemeClr val="accent4">
                    <a:lumMod val="75000"/>
                  </a:schemeClr>
                </a:solidFill>
              </a:rPr>
              <a:t>mạng</a:t>
            </a:r>
            <a:r>
              <a:rPr lang="en-US" sz="2000" dirty="0" smtClean="0">
                <a:solidFill>
                  <a:schemeClr val="accent4">
                    <a:lumMod val="75000"/>
                  </a:schemeClr>
                </a:solidFill>
              </a:rPr>
              <a:t>;</a:t>
            </a:r>
          </a:p>
          <a:p>
            <a:pPr marL="742894" lvl="1" indent="-285750">
              <a:buFont typeface="Arial" panose="020B0604020202020204" pitchFamily="34" charset="0"/>
              <a:buChar char="−"/>
            </a:pPr>
            <a:r>
              <a:rPr lang="en-US" altLang="ko-KR" sz="2000" b="1" dirty="0" smtClean="0">
                <a:solidFill>
                  <a:schemeClr val="accent4">
                    <a:lumMod val="75000"/>
                  </a:schemeClr>
                </a:solidFill>
                <a:latin typeface="+mj-lt"/>
                <a:cs typeface="Segoe UI" panose="020B0502040204020203" pitchFamily="34" charset="0"/>
              </a:rPr>
              <a:t>…</a:t>
            </a:r>
            <a:endParaRPr lang="vi-VN" altLang="ko-KR" sz="2000" b="1" dirty="0">
              <a:solidFill>
                <a:schemeClr val="accent4">
                  <a:lumMod val="75000"/>
                </a:schemeClr>
              </a:solidFill>
              <a:latin typeface="+mj-lt"/>
              <a:cs typeface="Segoe UI" panose="020B0502040204020203" pitchFamily="34" charset="0"/>
            </a:endParaRPr>
          </a:p>
        </p:txBody>
      </p:sp>
      <p:sp>
        <p:nvSpPr>
          <p:cNvPr id="39" name="Arc 38">
            <a:extLst>
              <a:ext uri="{FF2B5EF4-FFF2-40B4-BE49-F238E27FC236}">
                <a16:creationId xmlns="" xmlns:a16="http://schemas.microsoft.com/office/drawing/2014/main" id="{7E0A2826-8662-4C5F-8ECD-9228A0FA4B39}"/>
              </a:ext>
            </a:extLst>
          </p:cNvPr>
          <p:cNvSpPr/>
          <p:nvPr/>
        </p:nvSpPr>
        <p:spPr>
          <a:xfrm flipH="1">
            <a:off x="9184962" y="980880"/>
            <a:ext cx="2761231" cy="3540726"/>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40" name="Graphic 4">
            <a:extLst>
              <a:ext uri="{FF2B5EF4-FFF2-40B4-BE49-F238E27FC236}">
                <a16:creationId xmlns="" xmlns:a16="http://schemas.microsoft.com/office/drawing/2014/main" id="{4C4E4351-3005-4AD4-AE0F-779F2DFF1E47}"/>
              </a:ext>
            </a:extLst>
          </p:cNvPr>
          <p:cNvSpPr/>
          <p:nvPr/>
        </p:nvSpPr>
        <p:spPr>
          <a:xfrm flipH="1">
            <a:off x="9667546" y="1589409"/>
            <a:ext cx="1864067" cy="23424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41" name="Oval 40">
            <a:extLst>
              <a:ext uri="{FF2B5EF4-FFF2-40B4-BE49-F238E27FC236}">
                <a16:creationId xmlns="" xmlns:a16="http://schemas.microsoft.com/office/drawing/2014/main" id="{C6150010-A241-40AE-B693-6CCF2FC60A07}"/>
              </a:ext>
            </a:extLst>
          </p:cNvPr>
          <p:cNvSpPr/>
          <p:nvPr/>
        </p:nvSpPr>
        <p:spPr>
          <a:xfrm flipH="1">
            <a:off x="9469636" y="1494047"/>
            <a:ext cx="150309" cy="19274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2" name="Oval 41">
            <a:extLst>
              <a:ext uri="{FF2B5EF4-FFF2-40B4-BE49-F238E27FC236}">
                <a16:creationId xmlns="" xmlns:a16="http://schemas.microsoft.com/office/drawing/2014/main" id="{297161C5-F4E8-4DC9-8CE1-BC5029AB46B7}"/>
              </a:ext>
            </a:extLst>
          </p:cNvPr>
          <p:cNvSpPr/>
          <p:nvPr/>
        </p:nvSpPr>
        <p:spPr>
          <a:xfrm flipH="1">
            <a:off x="8417160" y="1328556"/>
            <a:ext cx="382255" cy="49016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43" name="Oval 42">
            <a:extLst>
              <a:ext uri="{FF2B5EF4-FFF2-40B4-BE49-F238E27FC236}">
                <a16:creationId xmlns="" xmlns:a16="http://schemas.microsoft.com/office/drawing/2014/main" id="{476F4CD0-08EC-4375-826C-A9E7EA1B4C50}"/>
              </a:ext>
            </a:extLst>
          </p:cNvPr>
          <p:cNvSpPr/>
          <p:nvPr/>
        </p:nvSpPr>
        <p:spPr>
          <a:xfrm flipH="1">
            <a:off x="8460150" y="3838086"/>
            <a:ext cx="382255" cy="4901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44" name="Oval 43">
            <a:extLst>
              <a:ext uri="{FF2B5EF4-FFF2-40B4-BE49-F238E27FC236}">
                <a16:creationId xmlns="" xmlns:a16="http://schemas.microsoft.com/office/drawing/2014/main" id="{96C9C49C-244A-4B48-BB07-7FB35C787A7B}"/>
              </a:ext>
            </a:extLst>
          </p:cNvPr>
          <p:cNvSpPr/>
          <p:nvPr/>
        </p:nvSpPr>
        <p:spPr>
          <a:xfrm flipH="1">
            <a:off x="7988550" y="2813478"/>
            <a:ext cx="382255" cy="4901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lumMod val="75000"/>
                  <a:lumOff val="25000"/>
                </a:schemeClr>
              </a:solidFill>
            </a:endParaRPr>
          </a:p>
        </p:txBody>
      </p:sp>
      <p:sp>
        <p:nvSpPr>
          <p:cNvPr id="45" name="Oval 44">
            <a:extLst>
              <a:ext uri="{FF2B5EF4-FFF2-40B4-BE49-F238E27FC236}">
                <a16:creationId xmlns="" xmlns:a16="http://schemas.microsoft.com/office/drawing/2014/main" id="{367BBC88-3979-4C87-AD97-EFBA350194D3}"/>
              </a:ext>
            </a:extLst>
          </p:cNvPr>
          <p:cNvSpPr/>
          <p:nvPr/>
        </p:nvSpPr>
        <p:spPr>
          <a:xfrm flipH="1">
            <a:off x="9126513" y="2923257"/>
            <a:ext cx="150309" cy="1927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6" name="Oval 45">
            <a:extLst>
              <a:ext uri="{FF2B5EF4-FFF2-40B4-BE49-F238E27FC236}">
                <a16:creationId xmlns="" xmlns:a16="http://schemas.microsoft.com/office/drawing/2014/main" id="{4331C00F-62C0-4B7A-B4A2-51E59FC7DBFF}"/>
              </a:ext>
            </a:extLst>
          </p:cNvPr>
          <p:cNvSpPr/>
          <p:nvPr/>
        </p:nvSpPr>
        <p:spPr>
          <a:xfrm flipH="1">
            <a:off x="9539064" y="3986798"/>
            <a:ext cx="150309" cy="1927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47" name="Straight Connector 46">
            <a:extLst>
              <a:ext uri="{FF2B5EF4-FFF2-40B4-BE49-F238E27FC236}">
                <a16:creationId xmlns="" xmlns:a16="http://schemas.microsoft.com/office/drawing/2014/main" id="{C1074C65-F3DF-4063-B704-263954B9D92F}"/>
              </a:ext>
            </a:extLst>
          </p:cNvPr>
          <p:cNvCxnSpPr>
            <a:cxnSpLocks/>
          </p:cNvCxnSpPr>
          <p:nvPr/>
        </p:nvCxnSpPr>
        <p:spPr>
          <a:xfrm flipH="1">
            <a:off x="8771321" y="1588586"/>
            <a:ext cx="751464"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D71F5839-AE34-4983-95D5-6D9987EDC886}"/>
              </a:ext>
            </a:extLst>
          </p:cNvPr>
          <p:cNvCxnSpPr>
            <a:cxnSpLocks/>
          </p:cNvCxnSpPr>
          <p:nvPr/>
        </p:nvCxnSpPr>
        <p:spPr>
          <a:xfrm flipH="1">
            <a:off x="8362334" y="3019628"/>
            <a:ext cx="823482" cy="18586"/>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9D0D08D4-C9F6-43C9-A062-3C4424A925CA}"/>
              </a:ext>
            </a:extLst>
          </p:cNvPr>
          <p:cNvCxnSpPr>
            <a:cxnSpLocks/>
          </p:cNvCxnSpPr>
          <p:nvPr/>
        </p:nvCxnSpPr>
        <p:spPr>
          <a:xfrm flipH="1">
            <a:off x="8839705" y="4083169"/>
            <a:ext cx="751464"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0" name="Parallelogram 30">
            <a:extLst>
              <a:ext uri="{FF2B5EF4-FFF2-40B4-BE49-F238E27FC236}">
                <a16:creationId xmlns="" xmlns:a16="http://schemas.microsoft.com/office/drawing/2014/main" id="{CD034086-CB97-4A4D-919F-480F7EB8564D}"/>
              </a:ext>
            </a:extLst>
          </p:cNvPr>
          <p:cNvSpPr/>
          <p:nvPr/>
        </p:nvSpPr>
        <p:spPr>
          <a:xfrm>
            <a:off x="8548076" y="3954260"/>
            <a:ext cx="203633" cy="26176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1" name="Oval 7">
            <a:extLst>
              <a:ext uri="{FF2B5EF4-FFF2-40B4-BE49-F238E27FC236}">
                <a16:creationId xmlns="" xmlns:a16="http://schemas.microsoft.com/office/drawing/2014/main" id="{6BC3204C-05F3-48B3-A693-02079ED89583}"/>
              </a:ext>
            </a:extLst>
          </p:cNvPr>
          <p:cNvSpPr/>
          <p:nvPr/>
        </p:nvSpPr>
        <p:spPr>
          <a:xfrm flipH="1">
            <a:off x="8064373" y="2913425"/>
            <a:ext cx="209187" cy="26823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p>
        </p:txBody>
      </p:sp>
      <p:sp>
        <p:nvSpPr>
          <p:cNvPr id="52" name="Block Arc 25">
            <a:extLst>
              <a:ext uri="{FF2B5EF4-FFF2-40B4-BE49-F238E27FC236}">
                <a16:creationId xmlns="" xmlns:a16="http://schemas.microsoft.com/office/drawing/2014/main" id="{E6F50AF1-DAB1-4DF1-859C-EE3DE78CDEE2}"/>
              </a:ext>
            </a:extLst>
          </p:cNvPr>
          <p:cNvSpPr>
            <a:spLocks noChangeAspect="1"/>
          </p:cNvSpPr>
          <p:nvPr/>
        </p:nvSpPr>
        <p:spPr>
          <a:xfrm flipH="1">
            <a:off x="8247456" y="2388458"/>
            <a:ext cx="164313" cy="33009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solidFill>
                <a:schemeClr val="tx1"/>
              </a:solidFill>
            </a:endParaRPr>
          </a:p>
        </p:txBody>
      </p:sp>
      <p:sp>
        <p:nvSpPr>
          <p:cNvPr id="53" name="Rounded Rectangle 6">
            <a:extLst>
              <a:ext uri="{FF2B5EF4-FFF2-40B4-BE49-F238E27FC236}">
                <a16:creationId xmlns="" xmlns:a16="http://schemas.microsoft.com/office/drawing/2014/main" id="{740CC869-4793-4E41-A92A-FDB14A2B194C}"/>
              </a:ext>
            </a:extLst>
          </p:cNvPr>
          <p:cNvSpPr/>
          <p:nvPr/>
        </p:nvSpPr>
        <p:spPr>
          <a:xfrm>
            <a:off x="8479484" y="1488870"/>
            <a:ext cx="287965" cy="177859"/>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 name="Group 53">
            <a:extLst>
              <a:ext uri="{FF2B5EF4-FFF2-40B4-BE49-F238E27FC236}">
                <a16:creationId xmlns="" xmlns:a16="http://schemas.microsoft.com/office/drawing/2014/main" id="{F9236A37-155E-4EAD-BFDE-9FCD0CCCF938}"/>
              </a:ext>
            </a:extLst>
          </p:cNvPr>
          <p:cNvGrpSpPr/>
          <p:nvPr/>
        </p:nvGrpSpPr>
        <p:grpSpPr>
          <a:xfrm>
            <a:off x="10154716" y="2416513"/>
            <a:ext cx="837189" cy="699486"/>
            <a:chOff x="9418332" y="2951963"/>
            <a:chExt cx="1418527" cy="924278"/>
          </a:xfrm>
          <a:solidFill>
            <a:schemeClr val="bg1"/>
          </a:solidFill>
        </p:grpSpPr>
        <p:grpSp>
          <p:nvGrpSpPr>
            <p:cNvPr id="4" name="Group 54">
              <a:extLst>
                <a:ext uri="{FF2B5EF4-FFF2-40B4-BE49-F238E27FC236}">
                  <a16:creationId xmlns="" xmlns:a16="http://schemas.microsoft.com/office/drawing/2014/main" id="{A6BC5F90-3269-468C-B5BE-0A4FF029D6D7}"/>
                </a:ext>
              </a:extLst>
            </p:cNvPr>
            <p:cNvGrpSpPr/>
            <p:nvPr/>
          </p:nvGrpSpPr>
          <p:grpSpPr>
            <a:xfrm>
              <a:off x="9418332" y="2965177"/>
              <a:ext cx="1377929" cy="911064"/>
              <a:chOff x="9418332" y="2965177"/>
              <a:chExt cx="1377929" cy="911064"/>
            </a:xfrm>
            <a:grpFill/>
          </p:grpSpPr>
          <p:grpSp>
            <p:nvGrpSpPr>
              <p:cNvPr id="5" name="Group 56">
                <a:extLst>
                  <a:ext uri="{FF2B5EF4-FFF2-40B4-BE49-F238E27FC236}">
                    <a16:creationId xmlns="" xmlns:a16="http://schemas.microsoft.com/office/drawing/2014/main" id="{BC7E6FDF-D630-4AE0-B3DF-210DE0441231}"/>
                  </a:ext>
                </a:extLst>
              </p:cNvPr>
              <p:cNvGrpSpPr/>
              <p:nvPr/>
            </p:nvGrpSpPr>
            <p:grpSpPr>
              <a:xfrm>
                <a:off x="9418332" y="2965177"/>
                <a:ext cx="1377929" cy="911064"/>
                <a:chOff x="330241" y="1526834"/>
                <a:chExt cx="2145289" cy="1418430"/>
              </a:xfrm>
              <a:grpFill/>
            </p:grpSpPr>
            <p:sp>
              <p:nvSpPr>
                <p:cNvPr id="61" name="Freeform: Shape 324">
                  <a:extLst>
                    <a:ext uri="{FF2B5EF4-FFF2-40B4-BE49-F238E27FC236}">
                      <a16:creationId xmlns="" xmlns:a16="http://schemas.microsoft.com/office/drawing/2014/main" id="{27B56950-7918-4EB6-A790-AF0F50FEEC08}"/>
                    </a:ext>
                  </a:extLst>
                </p:cNvPr>
                <p:cNvSpPr/>
                <p:nvPr/>
              </p:nvSpPr>
              <p:spPr>
                <a:xfrm rot="5400000">
                  <a:off x="607683" y="1387173"/>
                  <a:ext cx="1061847" cy="1341169"/>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dirty="0"/>
                </a:p>
              </p:txBody>
            </p:sp>
            <p:sp>
              <p:nvSpPr>
                <p:cNvPr id="62" name="Freeform: Shape 325">
                  <a:extLst>
                    <a:ext uri="{FF2B5EF4-FFF2-40B4-BE49-F238E27FC236}">
                      <a16:creationId xmlns="" xmlns:a16="http://schemas.microsoft.com/office/drawing/2014/main" id="{9C06083B-05AE-4877-BC02-28545BE61A3D}"/>
                    </a:ext>
                  </a:extLst>
                </p:cNvPr>
                <p:cNvSpPr/>
                <p:nvPr/>
              </p:nvSpPr>
              <p:spPr>
                <a:xfrm>
                  <a:off x="330241" y="2609254"/>
                  <a:ext cx="2145289" cy="336010"/>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58" name="Freeform: Shape 321">
                <a:extLst>
                  <a:ext uri="{FF2B5EF4-FFF2-40B4-BE49-F238E27FC236}">
                    <a16:creationId xmlns="" xmlns:a16="http://schemas.microsoft.com/office/drawing/2014/main" id="{9FAC3DD2-EA13-492E-BB56-960EF5A8706C}"/>
                  </a:ext>
                </a:extLst>
              </p:cNvPr>
              <p:cNvSpPr/>
              <p:nvPr/>
            </p:nvSpPr>
            <p:spPr>
              <a:xfrm>
                <a:off x="9962318"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322">
                <a:extLst>
                  <a:ext uri="{FF2B5EF4-FFF2-40B4-BE49-F238E27FC236}">
                    <a16:creationId xmlns="" xmlns:a16="http://schemas.microsoft.com/office/drawing/2014/main" id="{8394B7E9-C48A-4DD5-90D3-41D7473BCDFE}"/>
                  </a:ext>
                </a:extLst>
              </p:cNvPr>
              <p:cNvSpPr/>
              <p:nvPr/>
            </p:nvSpPr>
            <p:spPr>
              <a:xfrm>
                <a:off x="10221429"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323">
                <a:extLst>
                  <a:ext uri="{FF2B5EF4-FFF2-40B4-BE49-F238E27FC236}">
                    <a16:creationId xmlns="" xmlns:a16="http://schemas.microsoft.com/office/drawing/2014/main" id="{A27387D7-8D13-4B52-BF65-B19FB0833265}"/>
                  </a:ext>
                </a:extLst>
              </p:cNvPr>
              <p:cNvSpPr/>
              <p:nvPr/>
            </p:nvSpPr>
            <p:spPr>
              <a:xfrm>
                <a:off x="10480540"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Freeform: Shape 319">
              <a:extLst>
                <a:ext uri="{FF2B5EF4-FFF2-40B4-BE49-F238E27FC236}">
                  <a16:creationId xmlns="" xmlns:a16="http://schemas.microsoft.com/office/drawing/2014/main" id="{A42CB17B-A026-4FFA-A761-87C6B1D40317}"/>
                </a:ext>
              </a:extLst>
            </p:cNvPr>
            <p:cNvSpPr/>
            <p:nvPr/>
          </p:nvSpPr>
          <p:spPr>
            <a:xfrm>
              <a:off x="10331070" y="2951963"/>
              <a:ext cx="505789" cy="37233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0408700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719518951"/>
              </p:ext>
            </p:extLst>
          </p:nvPr>
        </p:nvGraphicFramePr>
        <p:xfrm>
          <a:off x="3382297" y="1220981"/>
          <a:ext cx="8832827" cy="6157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 name="Straight Connector 2"/>
          <p:cNvCxnSpPr/>
          <p:nvPr/>
        </p:nvCxnSpPr>
        <p:spPr>
          <a:xfrm flipV="1">
            <a:off x="8819389" y="2487596"/>
            <a:ext cx="410995" cy="4915"/>
          </a:xfrm>
          <a:prstGeom prst="line">
            <a:avLst/>
          </a:prstGeom>
          <a:ln w="19050"/>
        </p:spPr>
        <p:style>
          <a:lnRef idx="1">
            <a:schemeClr val="dk1"/>
          </a:lnRef>
          <a:fillRef idx="0">
            <a:schemeClr val="dk1"/>
          </a:fillRef>
          <a:effectRef idx="0">
            <a:schemeClr val="dk1"/>
          </a:effectRef>
          <a:fontRef idx="minor">
            <a:schemeClr val="tx1"/>
          </a:fontRef>
        </p:style>
      </p:cxnSp>
      <p:sp>
        <p:nvSpPr>
          <p:cNvPr id="7" name="Text Placeholder 1">
            <a:extLst>
              <a:ext uri="{FF2B5EF4-FFF2-40B4-BE49-F238E27FC236}">
                <a16:creationId xmlns:a16="http://schemas.microsoft.com/office/drawing/2014/main" xmlns="" id="{9D7F5018-5A1B-4348-B4C7-F90DA3E7FB84}"/>
              </a:ext>
            </a:extLst>
          </p:cNvPr>
          <p:cNvSpPr txBox="1">
            <a:spLocks/>
          </p:cNvSpPr>
          <p:nvPr/>
        </p:nvSpPr>
        <p:spPr>
          <a:xfrm>
            <a:off x="1669045" y="127000"/>
            <a:ext cx="8649188" cy="1219200"/>
          </a:xfrm>
          <a:prstGeom prst="rect">
            <a:avLst/>
          </a:prstGeom>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smtClean="0">
                <a:solidFill>
                  <a:srgbClr val="0070C0"/>
                </a:solidFill>
                <a:cs typeface="Segoe UI" panose="020B0502040204020203" pitchFamily="34" charset="0"/>
              </a:rPr>
              <a:t>10. TỔ CHỨC BỘ MÁY</a:t>
            </a:r>
          </a:p>
          <a:p>
            <a:pPr algn="ctr"/>
            <a:r>
              <a:rPr lang="en-US" sz="2800" b="1" dirty="0" smtClean="0">
                <a:solidFill>
                  <a:srgbClr val="0070C0"/>
                </a:solidFill>
                <a:cs typeface="Segoe UI" panose="020B0502040204020203" pitchFamily="34" charset="0"/>
              </a:rPr>
              <a:t>10.1 CHỈ ĐẠO CPĐT</a:t>
            </a:r>
            <a:endParaRPr lang="en-US" sz="2800" b="1" dirty="0">
              <a:solidFill>
                <a:srgbClr val="0070C0"/>
              </a:solidFill>
              <a:cs typeface="Segoe UI" panose="020B0502040204020203" pitchFamily="34" charset="0"/>
            </a:endParaRPr>
          </a:p>
        </p:txBody>
      </p:sp>
      <p:sp>
        <p:nvSpPr>
          <p:cNvPr id="2" name="Rectangle 1"/>
          <p:cNvSpPr/>
          <p:nvPr/>
        </p:nvSpPr>
        <p:spPr>
          <a:xfrm>
            <a:off x="562896" y="1731472"/>
            <a:ext cx="2819401" cy="298748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spcBef>
                <a:spcPts val="1200"/>
              </a:spcBef>
              <a:spcAft>
                <a:spcPts val="1200"/>
              </a:spcAft>
              <a:buFontTx/>
              <a:buChar char="-"/>
            </a:pPr>
            <a:r>
              <a:rPr lang="en-US" sz="2000" dirty="0" err="1">
                <a:solidFill>
                  <a:schemeClr val="accent3">
                    <a:lumMod val="75000"/>
                  </a:schemeClr>
                </a:solidFill>
              </a:rPr>
              <a:t>Đặt</a:t>
            </a:r>
            <a:r>
              <a:rPr lang="en-US" sz="2000" dirty="0">
                <a:solidFill>
                  <a:schemeClr val="accent3">
                    <a:lumMod val="75000"/>
                  </a:schemeClr>
                </a:solidFill>
              </a:rPr>
              <a:t> </a:t>
            </a:r>
            <a:r>
              <a:rPr lang="en-US" sz="2000" dirty="0" err="1">
                <a:solidFill>
                  <a:schemeClr val="accent3">
                    <a:lumMod val="75000"/>
                  </a:schemeClr>
                </a:solidFill>
              </a:rPr>
              <a:t>ra</a:t>
            </a:r>
            <a:r>
              <a:rPr lang="en-US" sz="2000" dirty="0">
                <a:solidFill>
                  <a:schemeClr val="accent3">
                    <a:lumMod val="75000"/>
                  </a:schemeClr>
                </a:solidFill>
              </a:rPr>
              <a:t> </a:t>
            </a:r>
            <a:r>
              <a:rPr lang="en-US" sz="2000" dirty="0" err="1">
                <a:solidFill>
                  <a:schemeClr val="accent3">
                    <a:lumMod val="75000"/>
                  </a:schemeClr>
                </a:solidFill>
              </a:rPr>
              <a:t>tầm</a:t>
            </a:r>
            <a:r>
              <a:rPr lang="en-US" sz="2000" dirty="0">
                <a:solidFill>
                  <a:schemeClr val="accent3">
                    <a:lumMod val="75000"/>
                  </a:schemeClr>
                </a:solidFill>
              </a:rPr>
              <a:t> </a:t>
            </a:r>
            <a:r>
              <a:rPr lang="en-US" sz="2000" dirty="0" err="1">
                <a:solidFill>
                  <a:schemeClr val="accent3">
                    <a:lumMod val="75000"/>
                  </a:schemeClr>
                </a:solidFill>
              </a:rPr>
              <a:t>nhìn</a:t>
            </a:r>
            <a:r>
              <a:rPr lang="en-US" sz="2000" dirty="0">
                <a:solidFill>
                  <a:schemeClr val="accent3">
                    <a:lumMod val="75000"/>
                  </a:schemeClr>
                </a:solidFill>
              </a:rPr>
              <a:t>, </a:t>
            </a:r>
            <a:r>
              <a:rPr lang="en-US" sz="2000" dirty="0" err="1">
                <a:solidFill>
                  <a:schemeClr val="accent3">
                    <a:lumMod val="75000"/>
                  </a:schemeClr>
                </a:solidFill>
              </a:rPr>
              <a:t>mục</a:t>
            </a:r>
            <a:r>
              <a:rPr lang="en-US" sz="2000" dirty="0">
                <a:solidFill>
                  <a:schemeClr val="accent3">
                    <a:lumMod val="75000"/>
                  </a:schemeClr>
                </a:solidFill>
              </a:rPr>
              <a:t> </a:t>
            </a:r>
            <a:r>
              <a:rPr lang="en-US" sz="2000" dirty="0" err="1">
                <a:solidFill>
                  <a:schemeClr val="accent3">
                    <a:lumMod val="75000"/>
                  </a:schemeClr>
                </a:solidFill>
              </a:rPr>
              <a:t>tiêu</a:t>
            </a:r>
            <a:endParaRPr lang="en-US" sz="2000" dirty="0">
              <a:solidFill>
                <a:schemeClr val="accent3">
                  <a:lumMod val="75000"/>
                </a:schemeClr>
              </a:solidFill>
            </a:endParaRPr>
          </a:p>
          <a:p>
            <a:pPr marL="171450" indent="-171450">
              <a:spcBef>
                <a:spcPts val="1200"/>
              </a:spcBef>
              <a:spcAft>
                <a:spcPts val="1200"/>
              </a:spcAft>
              <a:buFontTx/>
              <a:buChar char="-"/>
            </a:pPr>
            <a:r>
              <a:rPr lang="en-US" sz="2000" dirty="0" err="1">
                <a:solidFill>
                  <a:schemeClr val="accent3">
                    <a:lumMod val="75000"/>
                  </a:schemeClr>
                </a:solidFill>
              </a:rPr>
              <a:t>Tạo</a:t>
            </a:r>
            <a:r>
              <a:rPr lang="en-US" sz="2000" dirty="0">
                <a:solidFill>
                  <a:schemeClr val="accent3">
                    <a:lumMod val="75000"/>
                  </a:schemeClr>
                </a:solidFill>
              </a:rPr>
              <a:t> </a:t>
            </a:r>
            <a:r>
              <a:rPr lang="en-US" sz="2000" dirty="0" err="1">
                <a:solidFill>
                  <a:schemeClr val="accent3">
                    <a:lumMod val="75000"/>
                  </a:schemeClr>
                </a:solidFill>
              </a:rPr>
              <a:t>cơ</a:t>
            </a:r>
            <a:r>
              <a:rPr lang="en-US" sz="2000" dirty="0">
                <a:solidFill>
                  <a:schemeClr val="accent3">
                    <a:lumMod val="75000"/>
                  </a:schemeClr>
                </a:solidFill>
              </a:rPr>
              <a:t> </a:t>
            </a:r>
            <a:r>
              <a:rPr lang="en-US" sz="2000" dirty="0" err="1">
                <a:solidFill>
                  <a:schemeClr val="accent3">
                    <a:lumMod val="75000"/>
                  </a:schemeClr>
                </a:solidFill>
              </a:rPr>
              <a:t>chế</a:t>
            </a:r>
            <a:r>
              <a:rPr lang="en-US" sz="2000" dirty="0">
                <a:solidFill>
                  <a:schemeClr val="accent3">
                    <a:lumMod val="75000"/>
                  </a:schemeClr>
                </a:solidFill>
              </a:rPr>
              <a:t> </a:t>
            </a:r>
            <a:r>
              <a:rPr lang="en-US" sz="2000" dirty="0" err="1">
                <a:solidFill>
                  <a:schemeClr val="accent3">
                    <a:lumMod val="75000"/>
                  </a:schemeClr>
                </a:solidFill>
              </a:rPr>
              <a:t>mới</a:t>
            </a:r>
            <a:r>
              <a:rPr lang="en-US" sz="2000" dirty="0">
                <a:solidFill>
                  <a:schemeClr val="accent3">
                    <a:lumMod val="75000"/>
                  </a:schemeClr>
                </a:solidFill>
              </a:rPr>
              <a:t> </a:t>
            </a:r>
            <a:r>
              <a:rPr lang="en-US" sz="2000" dirty="0" err="1" smtClean="0">
                <a:solidFill>
                  <a:schemeClr val="accent3">
                    <a:lumMod val="75000"/>
                  </a:schemeClr>
                </a:solidFill>
              </a:rPr>
              <a:t>và</a:t>
            </a:r>
            <a:r>
              <a:rPr lang="en-US" sz="2000" dirty="0" smtClean="0">
                <a:solidFill>
                  <a:schemeClr val="accent3">
                    <a:lumMod val="75000"/>
                  </a:schemeClr>
                </a:solidFill>
              </a:rPr>
              <a:t> </a:t>
            </a:r>
            <a:r>
              <a:rPr lang="en-US" sz="2000" dirty="0" err="1" smtClean="0">
                <a:solidFill>
                  <a:schemeClr val="accent3">
                    <a:lumMod val="75000"/>
                  </a:schemeClr>
                </a:solidFill>
              </a:rPr>
              <a:t>thúc</a:t>
            </a:r>
            <a:r>
              <a:rPr lang="en-US" sz="2000" dirty="0" smtClean="0">
                <a:solidFill>
                  <a:schemeClr val="accent3">
                    <a:lumMod val="75000"/>
                  </a:schemeClr>
                </a:solidFill>
              </a:rPr>
              <a:t> </a:t>
            </a:r>
            <a:r>
              <a:rPr lang="en-US" sz="2000" dirty="0" err="1">
                <a:solidFill>
                  <a:schemeClr val="accent3">
                    <a:lumMod val="75000"/>
                  </a:schemeClr>
                </a:solidFill>
              </a:rPr>
              <a:t>đẩy</a:t>
            </a:r>
            <a:endParaRPr lang="en-US" sz="2000" dirty="0">
              <a:solidFill>
                <a:schemeClr val="accent3">
                  <a:lumMod val="75000"/>
                </a:schemeClr>
              </a:solidFill>
            </a:endParaRPr>
          </a:p>
          <a:p>
            <a:pPr marL="171450" indent="-171450">
              <a:spcBef>
                <a:spcPts val="1200"/>
              </a:spcBef>
              <a:spcAft>
                <a:spcPts val="1200"/>
              </a:spcAft>
              <a:buFontTx/>
              <a:buChar char="-"/>
            </a:pPr>
            <a:r>
              <a:rPr lang="en-US" sz="2000" dirty="0" err="1" smtClean="0">
                <a:solidFill>
                  <a:schemeClr val="accent3">
                    <a:lumMod val="75000"/>
                  </a:schemeClr>
                </a:solidFill>
              </a:rPr>
              <a:t>Không</a:t>
            </a:r>
            <a:r>
              <a:rPr lang="en-US" sz="2000" dirty="0" smtClean="0">
                <a:solidFill>
                  <a:schemeClr val="accent3">
                    <a:lumMod val="75000"/>
                  </a:schemeClr>
                </a:solidFill>
              </a:rPr>
              <a:t> </a:t>
            </a:r>
            <a:r>
              <a:rPr lang="en-US" sz="2000" dirty="0" err="1" smtClean="0">
                <a:solidFill>
                  <a:schemeClr val="accent3">
                    <a:lumMod val="75000"/>
                  </a:schemeClr>
                </a:solidFill>
              </a:rPr>
              <a:t>làm</a:t>
            </a:r>
            <a:r>
              <a:rPr lang="en-US" sz="2000" dirty="0" smtClean="0">
                <a:solidFill>
                  <a:schemeClr val="accent3">
                    <a:lumMod val="75000"/>
                  </a:schemeClr>
                </a:solidFill>
              </a:rPr>
              <a:t> </a:t>
            </a:r>
            <a:r>
              <a:rPr lang="en-US" sz="2000" dirty="0" err="1" smtClean="0">
                <a:solidFill>
                  <a:schemeClr val="accent3">
                    <a:lumMod val="75000"/>
                  </a:schemeClr>
                </a:solidFill>
              </a:rPr>
              <a:t>thay</a:t>
            </a:r>
            <a:endParaRPr lang="en-US" sz="2000" dirty="0" smtClean="0">
              <a:solidFill>
                <a:schemeClr val="accent3">
                  <a:lumMod val="75000"/>
                </a:schemeClr>
              </a:solidFill>
            </a:endParaRPr>
          </a:p>
          <a:p>
            <a:pPr marL="171450" indent="-171450">
              <a:spcBef>
                <a:spcPts val="1200"/>
              </a:spcBef>
              <a:spcAft>
                <a:spcPts val="1200"/>
              </a:spcAft>
              <a:buFontTx/>
              <a:buChar char="-"/>
            </a:pPr>
            <a:r>
              <a:rPr lang="en-US" sz="2000" dirty="0" err="1" smtClean="0">
                <a:solidFill>
                  <a:schemeClr val="accent3">
                    <a:lumMod val="75000"/>
                  </a:schemeClr>
                </a:solidFill>
              </a:rPr>
              <a:t>Có</a:t>
            </a:r>
            <a:r>
              <a:rPr lang="en-US" sz="2000" dirty="0" smtClean="0">
                <a:solidFill>
                  <a:schemeClr val="accent3">
                    <a:lumMod val="75000"/>
                  </a:schemeClr>
                </a:solidFill>
              </a:rPr>
              <a:t> </a:t>
            </a:r>
            <a:r>
              <a:rPr lang="en-US" sz="2000" dirty="0" err="1" smtClean="0">
                <a:solidFill>
                  <a:schemeClr val="accent3">
                    <a:lumMod val="75000"/>
                  </a:schemeClr>
                </a:solidFill>
              </a:rPr>
              <a:t>tính</a:t>
            </a:r>
            <a:r>
              <a:rPr lang="en-US" sz="2000" dirty="0" smtClean="0">
                <a:solidFill>
                  <a:schemeClr val="accent3">
                    <a:lumMod val="75000"/>
                  </a:schemeClr>
                </a:solidFill>
              </a:rPr>
              <a:t> </a:t>
            </a:r>
            <a:r>
              <a:rPr lang="en-US" sz="2000" dirty="0" err="1" smtClean="0">
                <a:solidFill>
                  <a:schemeClr val="accent3">
                    <a:lumMod val="75000"/>
                  </a:schemeClr>
                </a:solidFill>
              </a:rPr>
              <a:t>chất</a:t>
            </a:r>
            <a:r>
              <a:rPr lang="en-US" sz="2000" dirty="0" smtClean="0">
                <a:solidFill>
                  <a:schemeClr val="accent3">
                    <a:lumMod val="75000"/>
                  </a:schemeClr>
                </a:solidFill>
              </a:rPr>
              <a:t> </a:t>
            </a:r>
            <a:r>
              <a:rPr lang="en-US" sz="2000" dirty="0" err="1" smtClean="0">
                <a:solidFill>
                  <a:schemeClr val="accent3">
                    <a:lumMod val="75000"/>
                  </a:schemeClr>
                </a:solidFill>
              </a:rPr>
              <a:t>lâm</a:t>
            </a:r>
            <a:r>
              <a:rPr lang="en-US" sz="2000" dirty="0" smtClean="0">
                <a:solidFill>
                  <a:schemeClr val="accent3">
                    <a:lumMod val="75000"/>
                  </a:schemeClr>
                </a:solidFill>
              </a:rPr>
              <a:t> </a:t>
            </a:r>
            <a:r>
              <a:rPr lang="en-US" sz="2000" dirty="0" err="1" smtClean="0">
                <a:solidFill>
                  <a:schemeClr val="accent3">
                    <a:lumMod val="75000"/>
                  </a:schemeClr>
                </a:solidFill>
              </a:rPr>
              <a:t>thời</a:t>
            </a:r>
            <a:endParaRPr lang="en-US" sz="2000" dirty="0" smtClean="0">
              <a:solidFill>
                <a:schemeClr val="accent3">
                  <a:lumMod val="75000"/>
                </a:schemeClr>
              </a:solidFill>
            </a:endParaRPr>
          </a:p>
          <a:p>
            <a:pPr algn="ctr">
              <a:spcBef>
                <a:spcPts val="1200"/>
              </a:spcBef>
              <a:spcAft>
                <a:spcPts val="1200"/>
              </a:spcAft>
            </a:pPr>
            <a:endParaRPr lang="en-US" sz="2000" dirty="0">
              <a:solidFill>
                <a:schemeClr val="accent3">
                  <a:lumMod val="75000"/>
                </a:schemeClr>
              </a:solidFill>
            </a:endParaRPr>
          </a:p>
        </p:txBody>
      </p:sp>
    </p:spTree>
    <p:extLst>
      <p:ext uri="{BB962C8B-B14F-4D97-AF65-F5344CB8AC3E}">
        <p14:creationId xmlns:p14="http://schemas.microsoft.com/office/powerpoint/2010/main" xmlns="" val="12573193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22401" y="2324158"/>
            <a:ext cx="2986742" cy="1843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gn="just">
              <a:spcBef>
                <a:spcPts val="1200"/>
              </a:spcBef>
              <a:spcAft>
                <a:spcPts val="1200"/>
              </a:spcAft>
              <a:buFontTx/>
              <a:buChar char="-"/>
            </a:pPr>
            <a:r>
              <a:rPr lang="en-US" sz="2000" dirty="0" err="1" smtClean="0">
                <a:solidFill>
                  <a:schemeClr val="accent3">
                    <a:lumMod val="75000"/>
                  </a:schemeClr>
                </a:solidFill>
              </a:rPr>
              <a:t>Quản</a:t>
            </a:r>
            <a:r>
              <a:rPr lang="en-US" sz="2000" dirty="0" smtClean="0">
                <a:solidFill>
                  <a:schemeClr val="accent3">
                    <a:lumMod val="75000"/>
                  </a:schemeClr>
                </a:solidFill>
              </a:rPr>
              <a:t> </a:t>
            </a:r>
            <a:r>
              <a:rPr lang="en-US" sz="2000" dirty="0" err="1" smtClean="0">
                <a:solidFill>
                  <a:schemeClr val="accent3">
                    <a:lumMod val="75000"/>
                  </a:schemeClr>
                </a:solidFill>
              </a:rPr>
              <a:t>lý</a:t>
            </a:r>
            <a:r>
              <a:rPr lang="en-US" sz="2000" dirty="0" smtClean="0">
                <a:solidFill>
                  <a:schemeClr val="accent3">
                    <a:lumMod val="75000"/>
                  </a:schemeClr>
                </a:solidFill>
              </a:rPr>
              <a:t> </a:t>
            </a:r>
            <a:r>
              <a:rPr lang="en-US" sz="2000" dirty="0" err="1" smtClean="0">
                <a:solidFill>
                  <a:schemeClr val="accent3">
                    <a:lumMod val="75000"/>
                  </a:schemeClr>
                </a:solidFill>
              </a:rPr>
              <a:t>nhà</a:t>
            </a:r>
            <a:r>
              <a:rPr lang="en-US" sz="2000" dirty="0" smtClean="0">
                <a:solidFill>
                  <a:schemeClr val="accent3">
                    <a:lumMod val="75000"/>
                  </a:schemeClr>
                </a:solidFill>
              </a:rPr>
              <a:t> </a:t>
            </a:r>
            <a:r>
              <a:rPr lang="en-US" sz="2000" dirty="0" err="1" smtClean="0">
                <a:solidFill>
                  <a:schemeClr val="accent3">
                    <a:lumMod val="75000"/>
                  </a:schemeClr>
                </a:solidFill>
              </a:rPr>
              <a:t>nước</a:t>
            </a:r>
            <a:r>
              <a:rPr lang="en-US" sz="2000" dirty="0" smtClean="0">
                <a:solidFill>
                  <a:schemeClr val="accent3">
                    <a:lumMod val="75000"/>
                  </a:schemeClr>
                </a:solidFill>
              </a:rPr>
              <a:t> </a:t>
            </a:r>
            <a:r>
              <a:rPr lang="en-US" sz="2000" dirty="0" err="1" smtClean="0">
                <a:solidFill>
                  <a:schemeClr val="accent3">
                    <a:lumMod val="75000"/>
                  </a:schemeClr>
                </a:solidFill>
              </a:rPr>
              <a:t>về</a:t>
            </a:r>
            <a:r>
              <a:rPr lang="en-US" sz="2000" dirty="0" smtClean="0">
                <a:solidFill>
                  <a:schemeClr val="accent3">
                    <a:lumMod val="75000"/>
                  </a:schemeClr>
                </a:solidFill>
              </a:rPr>
              <a:t> </a:t>
            </a:r>
            <a:r>
              <a:rPr lang="en-US" sz="2000" dirty="0">
                <a:solidFill>
                  <a:schemeClr val="accent3">
                    <a:lumMod val="75000"/>
                  </a:schemeClr>
                </a:solidFill>
              </a:rPr>
              <a:t>CPĐT</a:t>
            </a:r>
            <a:r>
              <a:rPr lang="en-US" sz="2000" dirty="0" smtClean="0">
                <a:solidFill>
                  <a:schemeClr val="accent3">
                    <a:lumMod val="75000"/>
                  </a:schemeClr>
                </a:solidFill>
              </a:rPr>
              <a:t>.</a:t>
            </a:r>
            <a:endParaRPr lang="en-US" sz="2000" dirty="0">
              <a:solidFill>
                <a:schemeClr val="accent3">
                  <a:lumMod val="75000"/>
                </a:schemeClr>
              </a:solidFill>
            </a:endParaRPr>
          </a:p>
          <a:p>
            <a:pPr marL="171450" indent="-171450" algn="just">
              <a:spcBef>
                <a:spcPts val="1200"/>
              </a:spcBef>
              <a:spcAft>
                <a:spcPts val="1200"/>
              </a:spcAft>
              <a:buFontTx/>
              <a:buChar char="-"/>
            </a:pPr>
            <a:r>
              <a:rPr lang="en-US" sz="2000" dirty="0" err="1" smtClean="0">
                <a:solidFill>
                  <a:schemeClr val="accent3">
                    <a:lumMod val="75000"/>
                  </a:schemeClr>
                </a:solidFill>
              </a:rPr>
              <a:t>Bộ</a:t>
            </a:r>
            <a:r>
              <a:rPr lang="en-US" sz="2000" dirty="0" smtClean="0">
                <a:solidFill>
                  <a:schemeClr val="accent3">
                    <a:lumMod val="75000"/>
                  </a:schemeClr>
                </a:solidFill>
              </a:rPr>
              <a:t> </a:t>
            </a:r>
            <a:r>
              <a:rPr lang="en-US" sz="2000" dirty="0" err="1">
                <a:solidFill>
                  <a:schemeClr val="accent3">
                    <a:lumMod val="75000"/>
                  </a:schemeClr>
                </a:solidFill>
              </a:rPr>
              <a:t>máy</a:t>
            </a:r>
            <a:r>
              <a:rPr lang="en-US" sz="2000" dirty="0">
                <a:solidFill>
                  <a:schemeClr val="accent3">
                    <a:lumMod val="75000"/>
                  </a:schemeClr>
                </a:solidFill>
              </a:rPr>
              <a:t> </a:t>
            </a:r>
            <a:r>
              <a:rPr lang="en-US" sz="2000" dirty="0" err="1">
                <a:solidFill>
                  <a:schemeClr val="accent3">
                    <a:lumMod val="75000"/>
                  </a:schemeClr>
                </a:solidFill>
              </a:rPr>
              <a:t>chính</a:t>
            </a:r>
            <a:r>
              <a:rPr lang="en-US" sz="2000" dirty="0">
                <a:solidFill>
                  <a:schemeClr val="accent3">
                    <a:lumMod val="75000"/>
                  </a:schemeClr>
                </a:solidFill>
              </a:rPr>
              <a:t> </a:t>
            </a:r>
            <a:r>
              <a:rPr lang="en-US" sz="2000" dirty="0" err="1">
                <a:solidFill>
                  <a:schemeClr val="accent3">
                    <a:lumMod val="75000"/>
                  </a:schemeClr>
                </a:solidFill>
              </a:rPr>
              <a:t>thức</a:t>
            </a:r>
            <a:r>
              <a:rPr lang="en-US" sz="2000" dirty="0">
                <a:solidFill>
                  <a:schemeClr val="accent3">
                    <a:lumMod val="75000"/>
                  </a:schemeClr>
                </a:solidFill>
              </a:rPr>
              <a:t>, </a:t>
            </a:r>
            <a:r>
              <a:rPr lang="en-US" sz="2000" dirty="0" err="1">
                <a:solidFill>
                  <a:schemeClr val="accent3">
                    <a:lumMod val="75000"/>
                  </a:schemeClr>
                </a:solidFill>
              </a:rPr>
              <a:t>ổn</a:t>
            </a:r>
            <a:r>
              <a:rPr lang="en-US" sz="2000" dirty="0">
                <a:solidFill>
                  <a:schemeClr val="accent3">
                    <a:lumMod val="75000"/>
                  </a:schemeClr>
                </a:solidFill>
              </a:rPr>
              <a:t> </a:t>
            </a:r>
            <a:r>
              <a:rPr lang="en-US" sz="2000" dirty="0" err="1">
                <a:solidFill>
                  <a:schemeClr val="accent3">
                    <a:lumMod val="75000"/>
                  </a:schemeClr>
                </a:solidFill>
              </a:rPr>
              <a:t>định</a:t>
            </a:r>
            <a:r>
              <a:rPr lang="en-US" sz="2000" dirty="0">
                <a:solidFill>
                  <a:schemeClr val="accent3">
                    <a:lumMod val="75000"/>
                  </a:schemeClr>
                </a:solidFill>
              </a:rPr>
              <a:t> </a:t>
            </a:r>
            <a:r>
              <a:rPr lang="en-US" sz="2000" dirty="0" err="1">
                <a:solidFill>
                  <a:schemeClr val="accent3">
                    <a:lumMod val="75000"/>
                  </a:schemeClr>
                </a:solidFill>
              </a:rPr>
              <a:t>lâu</a:t>
            </a:r>
            <a:r>
              <a:rPr lang="en-US" sz="2000" dirty="0">
                <a:solidFill>
                  <a:schemeClr val="accent3">
                    <a:lumMod val="75000"/>
                  </a:schemeClr>
                </a:solidFill>
              </a:rPr>
              <a:t> </a:t>
            </a:r>
            <a:r>
              <a:rPr lang="en-US" sz="2000" dirty="0" err="1">
                <a:solidFill>
                  <a:schemeClr val="accent3">
                    <a:lumMod val="75000"/>
                  </a:schemeClr>
                </a:solidFill>
              </a:rPr>
              <a:t>dài</a:t>
            </a:r>
            <a:r>
              <a:rPr lang="en-US" sz="2000" dirty="0" smtClean="0">
                <a:solidFill>
                  <a:schemeClr val="accent3">
                    <a:lumMod val="75000"/>
                  </a:schemeClr>
                </a:solidFill>
              </a:rPr>
              <a:t>.</a:t>
            </a:r>
          </a:p>
        </p:txBody>
      </p:sp>
      <p:graphicFrame>
        <p:nvGraphicFramePr>
          <p:cNvPr id="8" name="Diagram 7"/>
          <p:cNvGraphicFramePr/>
          <p:nvPr>
            <p:extLst>
              <p:ext uri="{D42A27DB-BD31-4B8C-83A1-F6EECF244321}">
                <p14:modId xmlns:p14="http://schemas.microsoft.com/office/powerpoint/2010/main" xmlns="" val="1834996532"/>
              </p:ext>
            </p:extLst>
          </p:nvPr>
        </p:nvGraphicFramePr>
        <p:xfrm>
          <a:off x="3695700" y="1701800"/>
          <a:ext cx="8379724" cy="4838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Connector 3"/>
          <p:cNvCxnSpPr/>
          <p:nvPr/>
        </p:nvCxnSpPr>
        <p:spPr>
          <a:xfrm>
            <a:off x="9309100" y="2273300"/>
            <a:ext cx="444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 Placeholder 1">
            <a:extLst>
              <a:ext uri="{FF2B5EF4-FFF2-40B4-BE49-F238E27FC236}">
                <a16:creationId xmlns:a16="http://schemas.microsoft.com/office/drawing/2014/main" xmlns="" id="{9D7F5018-5A1B-4348-B4C7-F90DA3E7FB84}"/>
              </a:ext>
            </a:extLst>
          </p:cNvPr>
          <p:cNvSpPr txBox="1">
            <a:spLocks/>
          </p:cNvSpPr>
          <p:nvPr/>
        </p:nvSpPr>
        <p:spPr>
          <a:xfrm>
            <a:off x="1690817" y="340661"/>
            <a:ext cx="8649188" cy="1219200"/>
          </a:xfrm>
          <a:prstGeom prst="rect">
            <a:avLst/>
          </a:prstGeom>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smtClean="0">
                <a:solidFill>
                  <a:srgbClr val="0070C0"/>
                </a:solidFill>
                <a:cs typeface="Segoe UI" panose="020B0502040204020203" pitchFamily="34" charset="0"/>
              </a:rPr>
              <a:t>10. TỔ CHỨC BỘ MÁY</a:t>
            </a:r>
          </a:p>
          <a:p>
            <a:pPr algn="ctr"/>
            <a:r>
              <a:rPr lang="en-US" sz="2800" b="1" dirty="0" smtClean="0">
                <a:solidFill>
                  <a:srgbClr val="0070C0"/>
                </a:solidFill>
                <a:cs typeface="Segoe UI" panose="020B0502040204020203" pitchFamily="34" charset="0"/>
              </a:rPr>
              <a:t>10.2. </a:t>
            </a:r>
            <a:r>
              <a:rPr lang="en-US" sz="2800" b="1" dirty="0">
                <a:solidFill>
                  <a:srgbClr val="0070C0"/>
                </a:solidFill>
                <a:cs typeface="Segoe UI" panose="020B0502040204020203" pitchFamily="34" charset="0"/>
              </a:rPr>
              <a:t>QUẢN LÝ NHÀ NƯỚC VỀ CPĐT</a:t>
            </a:r>
          </a:p>
          <a:p>
            <a:pPr algn="ctr"/>
            <a:endParaRPr lang="en-US" sz="2800" b="1" dirty="0">
              <a:solidFill>
                <a:srgbClr val="0070C0"/>
              </a:solidFill>
              <a:cs typeface="Segoe UI" panose="020B0502040204020203" pitchFamily="34" charset="0"/>
            </a:endParaRPr>
          </a:p>
        </p:txBody>
      </p:sp>
    </p:spTree>
    <p:extLst>
      <p:ext uri="{BB962C8B-B14F-4D97-AF65-F5344CB8AC3E}">
        <p14:creationId xmlns:p14="http://schemas.microsoft.com/office/powerpoint/2010/main" xmlns="" val="13217316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70236"/>
            <a:ext cx="12192000" cy="792605"/>
          </a:xfrm>
        </p:spPr>
        <p:txBody>
          <a:bodyPr/>
          <a:lstStyle/>
          <a:p>
            <a:r>
              <a:rPr lang="en-US" sz="3200" b="1" dirty="0" smtClean="0">
                <a:solidFill>
                  <a:schemeClr val="accent3">
                    <a:lumMod val="75000"/>
                  </a:schemeClr>
                </a:solidFill>
              </a:rPr>
              <a:t>11. HỆ THỐNG GIÁM SÁT VÀ ĐÁNH GIÁ THỰC THI</a:t>
            </a:r>
            <a:endParaRPr lang="en-US" sz="3200" b="1" dirty="0">
              <a:solidFill>
                <a:schemeClr val="accent3">
                  <a:lumMod val="75000"/>
                </a:schemeClr>
              </a:solidFill>
            </a:endParaRPr>
          </a:p>
        </p:txBody>
      </p:sp>
      <p:sp>
        <p:nvSpPr>
          <p:cNvPr id="5" name="Rectangle 4"/>
          <p:cNvSpPr/>
          <p:nvPr/>
        </p:nvSpPr>
        <p:spPr>
          <a:xfrm>
            <a:off x="7026184" y="2328639"/>
            <a:ext cx="3302507" cy="400110"/>
          </a:xfrm>
          <a:prstGeom prst="rect">
            <a:avLst/>
          </a:prstGeom>
        </p:spPr>
        <p:txBody>
          <a:bodyPr wrap="none">
            <a:spAutoFit/>
          </a:bodyPr>
          <a:lstStyle/>
          <a:p>
            <a:r>
              <a:rPr lang="en-US" sz="2000" b="1" dirty="0">
                <a:solidFill>
                  <a:schemeClr val="accent3">
                    <a:lumMod val="75000"/>
                  </a:schemeClr>
                </a:solidFill>
                <a:cs typeface="Times New Roman" panose="02020603050405020304" pitchFamily="18" charset="0"/>
              </a:rPr>
              <a:t> </a:t>
            </a:r>
            <a:r>
              <a:rPr lang="en-US" sz="2000" b="1" dirty="0" err="1" smtClean="0">
                <a:solidFill>
                  <a:schemeClr val="accent3">
                    <a:lumMod val="75000"/>
                  </a:schemeClr>
                </a:solidFill>
                <a:cs typeface="Times New Roman" panose="02020603050405020304" pitchFamily="18" charset="0"/>
              </a:rPr>
              <a:t>Giám</a:t>
            </a:r>
            <a:r>
              <a:rPr lang="en-US" sz="2000" b="1" dirty="0" smtClean="0">
                <a:solidFill>
                  <a:schemeClr val="accent3">
                    <a:lumMod val="75000"/>
                  </a:schemeClr>
                </a:solidFill>
                <a:cs typeface="Times New Roman" panose="02020603050405020304" pitchFamily="18" charset="0"/>
              </a:rPr>
              <a:t> </a:t>
            </a:r>
            <a:r>
              <a:rPr lang="en-US" sz="2000" b="1" dirty="0" err="1" smtClean="0">
                <a:solidFill>
                  <a:schemeClr val="accent3">
                    <a:lumMod val="75000"/>
                  </a:schemeClr>
                </a:solidFill>
                <a:cs typeface="Times New Roman" panose="02020603050405020304" pitchFamily="18" charset="0"/>
              </a:rPr>
              <a:t>sát</a:t>
            </a:r>
            <a:r>
              <a:rPr lang="en-US" sz="2000" b="1" dirty="0" smtClean="0">
                <a:solidFill>
                  <a:schemeClr val="accent3">
                    <a:lumMod val="75000"/>
                  </a:schemeClr>
                </a:solidFill>
                <a:cs typeface="Times New Roman" panose="02020603050405020304" pitchFamily="18" charset="0"/>
              </a:rPr>
              <a:t>, </a:t>
            </a:r>
            <a:r>
              <a:rPr lang="en-US" sz="2000" b="1" dirty="0" err="1" smtClean="0">
                <a:solidFill>
                  <a:schemeClr val="accent3">
                    <a:lumMod val="75000"/>
                  </a:schemeClr>
                </a:solidFill>
                <a:cs typeface="Times New Roman" panose="02020603050405020304" pitchFamily="18" charset="0"/>
              </a:rPr>
              <a:t>đánh</a:t>
            </a:r>
            <a:r>
              <a:rPr lang="en-US" sz="2000" b="1" dirty="0" smtClean="0">
                <a:solidFill>
                  <a:schemeClr val="accent3">
                    <a:lumMod val="75000"/>
                  </a:schemeClr>
                </a:solidFill>
                <a:cs typeface="Times New Roman" panose="02020603050405020304" pitchFamily="18" charset="0"/>
              </a:rPr>
              <a:t> </a:t>
            </a:r>
            <a:r>
              <a:rPr lang="en-US" sz="2000" b="1" dirty="0" err="1" smtClean="0">
                <a:solidFill>
                  <a:schemeClr val="accent3">
                    <a:lumMod val="75000"/>
                  </a:schemeClr>
                </a:solidFill>
                <a:cs typeface="Times New Roman" panose="02020603050405020304" pitchFamily="18" charset="0"/>
              </a:rPr>
              <a:t>giá</a:t>
            </a:r>
            <a:r>
              <a:rPr lang="en-US" sz="2000" b="1" dirty="0">
                <a:solidFill>
                  <a:schemeClr val="accent3">
                    <a:lumMod val="75000"/>
                  </a:schemeClr>
                </a:solidFill>
                <a:cs typeface="Times New Roman" panose="02020603050405020304" pitchFamily="18" charset="0"/>
              </a:rPr>
              <a:t> </a:t>
            </a:r>
            <a:r>
              <a:rPr lang="en-US" sz="2000" b="1" dirty="0" smtClean="0">
                <a:solidFill>
                  <a:schemeClr val="accent3">
                    <a:lumMod val="75000"/>
                  </a:schemeClr>
                </a:solidFill>
                <a:cs typeface="Times New Roman" panose="02020603050405020304" pitchFamily="18" charset="0"/>
              </a:rPr>
              <a:t>CPĐT</a:t>
            </a:r>
            <a:endParaRPr lang="en-US" sz="2000" b="1" dirty="0">
              <a:solidFill>
                <a:schemeClr val="accent3">
                  <a:lumMod val="75000"/>
                </a:schemeClr>
              </a:solidFill>
            </a:endParaRPr>
          </a:p>
        </p:txBody>
      </p:sp>
      <p:sp>
        <p:nvSpPr>
          <p:cNvPr id="6" name="Rectangle 5"/>
          <p:cNvSpPr/>
          <p:nvPr/>
        </p:nvSpPr>
        <p:spPr>
          <a:xfrm>
            <a:off x="1302751" y="2263919"/>
            <a:ext cx="786896" cy="790905"/>
          </a:xfrm>
          <a:prstGeom prst="rect">
            <a:avLst/>
          </a:prstGeom>
          <a:blipFill rotWithShape="1">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3" name="Group 6"/>
          <p:cNvGrpSpPr/>
          <p:nvPr/>
        </p:nvGrpSpPr>
        <p:grpSpPr>
          <a:xfrm>
            <a:off x="2173503" y="2458294"/>
            <a:ext cx="4634221" cy="431327"/>
            <a:chOff x="1158925" y="189855"/>
            <a:chExt cx="4634221" cy="431327"/>
          </a:xfrm>
        </p:grpSpPr>
        <p:sp>
          <p:nvSpPr>
            <p:cNvPr id="8" name="Rectangle 7"/>
            <p:cNvSpPr/>
            <p:nvPr/>
          </p:nvSpPr>
          <p:spPr>
            <a:xfrm>
              <a:off x="1791702" y="189855"/>
              <a:ext cx="4001444" cy="3702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Rectangle 8"/>
            <p:cNvSpPr/>
            <p:nvPr/>
          </p:nvSpPr>
          <p:spPr>
            <a:xfrm>
              <a:off x="1158925" y="250975"/>
              <a:ext cx="4001444" cy="3702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588187" bIns="0" numCol="1" spcCol="1270" anchor="t" anchorCtr="0">
              <a:noAutofit/>
            </a:bodyPr>
            <a:lstStyle/>
            <a:p>
              <a:pPr lvl="0" algn="l" defTabSz="1155700">
                <a:lnSpc>
                  <a:spcPct val="90000"/>
                </a:lnSpc>
                <a:spcBef>
                  <a:spcPct val="0"/>
                </a:spcBef>
                <a:spcAft>
                  <a:spcPct val="35000"/>
                </a:spcAft>
              </a:pPr>
              <a:r>
                <a:rPr lang="en-US" sz="2000" b="1" dirty="0" err="1">
                  <a:solidFill>
                    <a:schemeClr val="accent3">
                      <a:lumMod val="75000"/>
                    </a:schemeClr>
                  </a:solidFill>
                  <a:latin typeface="+mj-lt"/>
                  <a:cs typeface="Times New Roman" panose="02020603050405020304" pitchFamily="18" charset="0"/>
                </a:rPr>
                <a:t>C</a:t>
              </a:r>
              <a:r>
                <a:rPr lang="en-US" sz="2000" b="1" kern="1200" dirty="0" err="1" smtClean="0">
                  <a:solidFill>
                    <a:schemeClr val="accent3">
                      <a:lumMod val="75000"/>
                    </a:schemeClr>
                  </a:solidFill>
                  <a:latin typeface="+mj-lt"/>
                  <a:cs typeface="Times New Roman" panose="02020603050405020304" pitchFamily="18" charset="0"/>
                </a:rPr>
                <a:t>hỉ</a:t>
              </a:r>
              <a:r>
                <a:rPr lang="en-US" sz="2000" b="1" kern="1200" dirty="0" smtClean="0">
                  <a:solidFill>
                    <a:schemeClr val="accent3">
                      <a:lumMod val="75000"/>
                    </a:schemeClr>
                  </a:solidFill>
                  <a:latin typeface="+mj-lt"/>
                  <a:cs typeface="Times New Roman" panose="02020603050405020304" pitchFamily="18" charset="0"/>
                </a:rPr>
                <a:t> </a:t>
              </a:r>
              <a:r>
                <a:rPr lang="en-US" sz="2000" b="1" kern="1200" dirty="0" err="1" smtClean="0">
                  <a:solidFill>
                    <a:schemeClr val="accent3">
                      <a:lumMod val="75000"/>
                    </a:schemeClr>
                  </a:solidFill>
                  <a:latin typeface="+mj-lt"/>
                  <a:cs typeface="Times New Roman" panose="02020603050405020304" pitchFamily="18" charset="0"/>
                </a:rPr>
                <a:t>số</a:t>
              </a:r>
              <a:r>
                <a:rPr lang="en-US" sz="2000" b="1" kern="1200" dirty="0" smtClean="0">
                  <a:solidFill>
                    <a:schemeClr val="accent3">
                      <a:lumMod val="75000"/>
                    </a:schemeClr>
                  </a:solidFill>
                  <a:latin typeface="+mj-lt"/>
                  <a:cs typeface="Times New Roman" panose="02020603050405020304" pitchFamily="18" charset="0"/>
                </a:rPr>
                <a:t> </a:t>
              </a:r>
              <a:r>
                <a:rPr lang="en-US" sz="2000" b="1" dirty="0" err="1" smtClean="0">
                  <a:solidFill>
                    <a:schemeClr val="accent3">
                      <a:lumMod val="75000"/>
                    </a:schemeClr>
                  </a:solidFill>
                  <a:latin typeface="+mj-lt"/>
                  <a:cs typeface="Times New Roman" panose="02020603050405020304" pitchFamily="18" charset="0"/>
                </a:rPr>
                <a:t>phát</a:t>
              </a:r>
              <a:r>
                <a:rPr lang="en-US" sz="2000" b="1" dirty="0" smtClean="0">
                  <a:solidFill>
                    <a:schemeClr val="accent3">
                      <a:lumMod val="75000"/>
                    </a:schemeClr>
                  </a:solidFill>
                  <a:latin typeface="+mj-lt"/>
                  <a:cs typeface="Times New Roman" panose="02020603050405020304" pitchFamily="18" charset="0"/>
                </a:rPr>
                <a:t> </a:t>
              </a:r>
              <a:r>
                <a:rPr lang="en-US" sz="2000" b="1" dirty="0" err="1" smtClean="0">
                  <a:solidFill>
                    <a:schemeClr val="accent3">
                      <a:lumMod val="75000"/>
                    </a:schemeClr>
                  </a:solidFill>
                  <a:latin typeface="+mj-lt"/>
                  <a:cs typeface="Times New Roman" panose="02020603050405020304" pitchFamily="18" charset="0"/>
                </a:rPr>
                <a:t>triển</a:t>
              </a:r>
              <a:r>
                <a:rPr lang="en-US" sz="2000" b="1" kern="1200" dirty="0" smtClean="0">
                  <a:solidFill>
                    <a:schemeClr val="accent3">
                      <a:lumMod val="75000"/>
                    </a:schemeClr>
                  </a:solidFill>
                  <a:latin typeface="+mj-lt"/>
                  <a:cs typeface="Times New Roman" panose="02020603050405020304" pitchFamily="18" charset="0"/>
                </a:rPr>
                <a:t> </a:t>
              </a:r>
              <a:r>
                <a:rPr lang="en-US" sz="2000" b="1" dirty="0" smtClean="0">
                  <a:solidFill>
                    <a:schemeClr val="accent3">
                      <a:lumMod val="75000"/>
                    </a:schemeClr>
                  </a:solidFill>
                  <a:latin typeface="+mj-lt"/>
                  <a:cs typeface="Times New Roman" panose="02020603050405020304" pitchFamily="18" charset="0"/>
                </a:rPr>
                <a:t>CPĐT</a:t>
              </a:r>
              <a:endParaRPr lang="en-US" sz="2000" b="1" kern="1200" dirty="0">
                <a:solidFill>
                  <a:schemeClr val="accent3">
                    <a:lumMod val="75000"/>
                  </a:schemeClr>
                </a:solidFill>
                <a:latin typeface="+mj-lt"/>
                <a:cs typeface="Times New Roman" panose="02020603050405020304" pitchFamily="18" charset="0"/>
              </a:endParaRPr>
            </a:p>
          </p:txBody>
        </p:sp>
      </p:grpSp>
      <p:sp>
        <p:nvSpPr>
          <p:cNvPr id="10" name="Rectangle 9"/>
          <p:cNvSpPr/>
          <p:nvPr/>
        </p:nvSpPr>
        <p:spPr>
          <a:xfrm>
            <a:off x="6174947" y="2214947"/>
            <a:ext cx="801107" cy="761494"/>
          </a:xfrm>
          <a:prstGeom prst="rect">
            <a:avLst/>
          </a:prstGeom>
          <a:blipFill>
            <a:blip r:embed="rId3" cstate="print">
              <a:extLst>
                <a:ext uri="{28A0092B-C50C-407E-A947-70E740481C1C}">
                  <a14:useLocalDpi xmlns:a14="http://schemas.microsoft.com/office/drawing/2010/main" xmlns=""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 name="Rectangle 3"/>
          <p:cNvSpPr/>
          <p:nvPr/>
        </p:nvSpPr>
        <p:spPr>
          <a:xfrm>
            <a:off x="1302751" y="3063737"/>
            <a:ext cx="4074790" cy="1429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accent3">
                    <a:lumMod val="75000"/>
                  </a:schemeClr>
                </a:solidFill>
                <a:latin typeface="+mj-lt"/>
              </a:rPr>
              <a:t>Xây</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dựng</a:t>
            </a:r>
            <a:r>
              <a:rPr lang="en-US" sz="2400" dirty="0" smtClean="0">
                <a:solidFill>
                  <a:schemeClr val="accent3">
                    <a:lumMod val="75000"/>
                  </a:schemeClr>
                </a:solidFill>
                <a:latin typeface="+mj-lt"/>
              </a:rPr>
              <a:t>, ban </a:t>
            </a:r>
            <a:r>
              <a:rPr lang="en-US" sz="2400" dirty="0" err="1" smtClean="0">
                <a:solidFill>
                  <a:schemeClr val="accent3">
                    <a:lumMod val="75000"/>
                  </a:schemeClr>
                </a:solidFill>
                <a:latin typeface="+mj-lt"/>
              </a:rPr>
              <a:t>hành</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đánh</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giá</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và</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công</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bố</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chỉ</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số</a:t>
            </a:r>
            <a:r>
              <a:rPr lang="en-US" sz="2400" dirty="0" smtClean="0">
                <a:solidFill>
                  <a:schemeClr val="accent3">
                    <a:lumMod val="75000"/>
                  </a:schemeClr>
                </a:solidFill>
                <a:latin typeface="+mj-lt"/>
              </a:rPr>
              <a:t> CPĐT</a:t>
            </a:r>
            <a:endParaRPr lang="en-US" sz="2400" dirty="0">
              <a:solidFill>
                <a:schemeClr val="accent3">
                  <a:lumMod val="75000"/>
                </a:schemeClr>
              </a:solidFill>
              <a:latin typeface="+mj-lt"/>
            </a:endParaRPr>
          </a:p>
        </p:txBody>
      </p:sp>
      <p:sp>
        <p:nvSpPr>
          <p:cNvPr id="11" name="Rectangle 10"/>
          <p:cNvSpPr/>
          <p:nvPr/>
        </p:nvSpPr>
        <p:spPr>
          <a:xfrm>
            <a:off x="6270150" y="3172482"/>
            <a:ext cx="5424734" cy="1920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sz="2400" dirty="0" err="1" smtClean="0">
                <a:solidFill>
                  <a:schemeClr val="accent3">
                    <a:lumMod val="75000"/>
                  </a:schemeClr>
                </a:solidFill>
                <a:latin typeface="+mj-lt"/>
              </a:rPr>
              <a:t>Xây</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dựng</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công</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bố</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thực</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hiện</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Khung</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giám</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sát</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đánh</a:t>
            </a:r>
            <a:r>
              <a:rPr lang="en-US" sz="2400" dirty="0" smtClean="0">
                <a:solidFill>
                  <a:schemeClr val="accent3">
                    <a:lumMod val="75000"/>
                  </a:schemeClr>
                </a:solidFill>
                <a:latin typeface="+mj-lt"/>
              </a:rPr>
              <a:t> </a:t>
            </a:r>
            <a:r>
              <a:rPr lang="en-US" sz="2400" dirty="0" err="1" smtClean="0">
                <a:solidFill>
                  <a:schemeClr val="accent3">
                    <a:lumMod val="75000"/>
                  </a:schemeClr>
                </a:solidFill>
                <a:latin typeface="+mj-lt"/>
              </a:rPr>
              <a:t>giá</a:t>
            </a:r>
            <a:r>
              <a:rPr lang="en-US" sz="2400" dirty="0" smtClean="0">
                <a:solidFill>
                  <a:schemeClr val="accent3">
                    <a:lumMod val="75000"/>
                  </a:schemeClr>
                </a:solidFill>
                <a:latin typeface="+mj-lt"/>
              </a:rPr>
              <a:t> CPĐT:</a:t>
            </a:r>
          </a:p>
          <a:p>
            <a:pPr marL="800044" lvl="1" indent="-342900">
              <a:buFont typeface="Arial" panose="020B0604020202020204" pitchFamily="34" charset="0"/>
              <a:buChar char="•"/>
            </a:pPr>
            <a:r>
              <a:rPr lang="en-US" sz="2000" dirty="0" err="1" smtClean="0">
                <a:solidFill>
                  <a:srgbClr val="FF0000"/>
                </a:solidFill>
                <a:latin typeface="+mj-lt"/>
              </a:rPr>
              <a:t>Giám</a:t>
            </a:r>
            <a:r>
              <a:rPr lang="en-US" sz="2000" dirty="0" smtClean="0">
                <a:solidFill>
                  <a:srgbClr val="FF0000"/>
                </a:solidFill>
                <a:latin typeface="+mj-lt"/>
              </a:rPr>
              <a:t> </a:t>
            </a:r>
            <a:r>
              <a:rPr lang="en-US" sz="2000" dirty="0" err="1" smtClean="0">
                <a:solidFill>
                  <a:srgbClr val="FF0000"/>
                </a:solidFill>
                <a:latin typeface="+mj-lt"/>
              </a:rPr>
              <a:t>sát</a:t>
            </a:r>
            <a:r>
              <a:rPr lang="en-US" sz="2000" dirty="0" smtClean="0">
                <a:solidFill>
                  <a:srgbClr val="FF0000"/>
                </a:solidFill>
                <a:latin typeface="+mj-lt"/>
              </a:rPr>
              <a:t>, </a:t>
            </a:r>
            <a:r>
              <a:rPr lang="en-US" sz="2000" dirty="0" err="1" smtClean="0">
                <a:solidFill>
                  <a:srgbClr val="FF0000"/>
                </a:solidFill>
                <a:latin typeface="+mj-lt"/>
              </a:rPr>
              <a:t>đánh</a:t>
            </a:r>
            <a:r>
              <a:rPr lang="en-US" sz="2000" dirty="0" smtClean="0">
                <a:solidFill>
                  <a:srgbClr val="FF0000"/>
                </a:solidFill>
                <a:latin typeface="+mj-lt"/>
              </a:rPr>
              <a:t> </a:t>
            </a:r>
            <a:r>
              <a:rPr lang="en-US" sz="2000" dirty="0" err="1" smtClean="0">
                <a:solidFill>
                  <a:srgbClr val="FF0000"/>
                </a:solidFill>
                <a:latin typeface="+mj-lt"/>
              </a:rPr>
              <a:t>giá</a:t>
            </a:r>
            <a:r>
              <a:rPr lang="en-US" sz="2000" dirty="0" smtClean="0">
                <a:solidFill>
                  <a:srgbClr val="FF0000"/>
                </a:solidFill>
                <a:latin typeface="+mj-lt"/>
              </a:rPr>
              <a:t> </a:t>
            </a:r>
            <a:r>
              <a:rPr lang="en-US" sz="2000" dirty="0" err="1" smtClean="0">
                <a:solidFill>
                  <a:srgbClr val="FF0000"/>
                </a:solidFill>
                <a:latin typeface="+mj-lt"/>
              </a:rPr>
              <a:t>quá</a:t>
            </a:r>
            <a:r>
              <a:rPr lang="en-US" sz="2000" dirty="0" smtClean="0">
                <a:solidFill>
                  <a:srgbClr val="FF0000"/>
                </a:solidFill>
                <a:latin typeface="+mj-lt"/>
              </a:rPr>
              <a:t> </a:t>
            </a:r>
            <a:r>
              <a:rPr lang="en-US" sz="2000" dirty="0" err="1" smtClean="0">
                <a:solidFill>
                  <a:srgbClr val="FF0000"/>
                </a:solidFill>
                <a:latin typeface="+mj-lt"/>
              </a:rPr>
              <a:t>trình</a:t>
            </a:r>
            <a:r>
              <a:rPr lang="en-US" sz="2000" dirty="0" smtClean="0">
                <a:solidFill>
                  <a:srgbClr val="FF0000"/>
                </a:solidFill>
                <a:latin typeface="+mj-lt"/>
              </a:rPr>
              <a:t> </a:t>
            </a:r>
            <a:r>
              <a:rPr lang="en-US" sz="2000" dirty="0" err="1" smtClean="0">
                <a:solidFill>
                  <a:srgbClr val="FF0000"/>
                </a:solidFill>
                <a:latin typeface="+mj-lt"/>
              </a:rPr>
              <a:t>thực</a:t>
            </a:r>
            <a:r>
              <a:rPr lang="en-US" sz="2000" dirty="0" smtClean="0">
                <a:solidFill>
                  <a:srgbClr val="FF0000"/>
                </a:solidFill>
                <a:latin typeface="+mj-lt"/>
              </a:rPr>
              <a:t> </a:t>
            </a:r>
            <a:r>
              <a:rPr lang="en-US" sz="2000" dirty="0" err="1" smtClean="0">
                <a:solidFill>
                  <a:srgbClr val="FF0000"/>
                </a:solidFill>
                <a:latin typeface="+mj-lt"/>
              </a:rPr>
              <a:t>hiện</a:t>
            </a:r>
            <a:r>
              <a:rPr lang="en-US" sz="2000" dirty="0" smtClean="0">
                <a:solidFill>
                  <a:srgbClr val="FF0000"/>
                </a:solidFill>
                <a:latin typeface="+mj-lt"/>
              </a:rPr>
              <a:t>;</a:t>
            </a:r>
          </a:p>
          <a:p>
            <a:pPr marL="800044" lvl="1" indent="-342900">
              <a:buFont typeface="Arial" panose="020B0604020202020204" pitchFamily="34" charset="0"/>
              <a:buChar char="•"/>
            </a:pPr>
            <a:r>
              <a:rPr lang="en-US" sz="2000" dirty="0" err="1" smtClean="0">
                <a:solidFill>
                  <a:srgbClr val="FF0000"/>
                </a:solidFill>
                <a:latin typeface="+mj-lt"/>
              </a:rPr>
              <a:t>Đánh</a:t>
            </a:r>
            <a:r>
              <a:rPr lang="en-US" sz="2000" dirty="0" smtClean="0">
                <a:solidFill>
                  <a:srgbClr val="FF0000"/>
                </a:solidFill>
                <a:latin typeface="+mj-lt"/>
              </a:rPr>
              <a:t> </a:t>
            </a:r>
            <a:r>
              <a:rPr lang="en-US" sz="2000" dirty="0" err="1" smtClean="0">
                <a:solidFill>
                  <a:srgbClr val="FF0000"/>
                </a:solidFill>
                <a:latin typeface="+mj-lt"/>
              </a:rPr>
              <a:t>giá</a:t>
            </a:r>
            <a:r>
              <a:rPr lang="en-US" sz="2000" dirty="0" smtClean="0">
                <a:solidFill>
                  <a:srgbClr val="FF0000"/>
                </a:solidFill>
                <a:latin typeface="+mj-lt"/>
              </a:rPr>
              <a:t> </a:t>
            </a:r>
            <a:r>
              <a:rPr lang="en-US" sz="2000" dirty="0" err="1" smtClean="0">
                <a:solidFill>
                  <a:srgbClr val="FF0000"/>
                </a:solidFill>
                <a:latin typeface="+mj-lt"/>
              </a:rPr>
              <a:t>hiệu</a:t>
            </a:r>
            <a:r>
              <a:rPr lang="en-US" sz="2000" dirty="0" smtClean="0">
                <a:solidFill>
                  <a:srgbClr val="FF0000"/>
                </a:solidFill>
                <a:latin typeface="+mj-lt"/>
              </a:rPr>
              <a:t> </a:t>
            </a:r>
            <a:r>
              <a:rPr lang="en-US" sz="2000" dirty="0" err="1" smtClean="0">
                <a:solidFill>
                  <a:srgbClr val="FF0000"/>
                </a:solidFill>
                <a:latin typeface="+mj-lt"/>
              </a:rPr>
              <a:t>quả</a:t>
            </a:r>
            <a:r>
              <a:rPr lang="en-US" sz="2000" dirty="0" smtClean="0">
                <a:solidFill>
                  <a:srgbClr val="FF0000"/>
                </a:solidFill>
                <a:latin typeface="+mj-lt"/>
              </a:rPr>
              <a:t> </a:t>
            </a:r>
            <a:r>
              <a:rPr lang="en-US" sz="2000" dirty="0" err="1" smtClean="0">
                <a:solidFill>
                  <a:srgbClr val="FF0000"/>
                </a:solidFill>
                <a:latin typeface="+mj-lt"/>
              </a:rPr>
              <a:t>sử</a:t>
            </a:r>
            <a:r>
              <a:rPr lang="en-US" sz="2000" dirty="0" smtClean="0">
                <a:solidFill>
                  <a:srgbClr val="FF0000"/>
                </a:solidFill>
                <a:latin typeface="+mj-lt"/>
              </a:rPr>
              <a:t> </a:t>
            </a:r>
            <a:r>
              <a:rPr lang="en-US" sz="2000" dirty="0" err="1" smtClean="0">
                <a:solidFill>
                  <a:srgbClr val="FF0000"/>
                </a:solidFill>
                <a:latin typeface="+mj-lt"/>
              </a:rPr>
              <a:t>dụng</a:t>
            </a:r>
            <a:r>
              <a:rPr lang="en-US" sz="2000" dirty="0" smtClean="0">
                <a:solidFill>
                  <a:srgbClr val="FF0000"/>
                </a:solidFill>
                <a:latin typeface="+mj-lt"/>
              </a:rPr>
              <a:t>; </a:t>
            </a:r>
          </a:p>
          <a:p>
            <a:pPr marL="800044" lvl="1" indent="-342900">
              <a:buFont typeface="Arial" panose="020B0604020202020204" pitchFamily="34" charset="0"/>
              <a:buChar char="•"/>
            </a:pPr>
            <a:r>
              <a:rPr lang="en-US" sz="2000" dirty="0" err="1" smtClean="0">
                <a:solidFill>
                  <a:srgbClr val="FF0000"/>
                </a:solidFill>
                <a:latin typeface="+mj-lt"/>
                <a:cs typeface="Times New Roman" panose="02020603050405020304" pitchFamily="18" charset="0"/>
              </a:rPr>
              <a:t>Đánh</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giá</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hiệu</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quả</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đầu</a:t>
            </a:r>
            <a:r>
              <a:rPr lang="en-US" sz="2000" dirty="0" smtClean="0">
                <a:solidFill>
                  <a:srgbClr val="FF0000"/>
                </a:solidFill>
                <a:latin typeface="+mj-lt"/>
                <a:cs typeface="Times New Roman" panose="02020603050405020304" pitchFamily="18" charset="0"/>
              </a:rPr>
              <a:t> </a:t>
            </a:r>
            <a:r>
              <a:rPr lang="en-US" sz="2000" dirty="0" err="1" smtClean="0">
                <a:solidFill>
                  <a:srgbClr val="FF0000"/>
                </a:solidFill>
                <a:latin typeface="+mj-lt"/>
                <a:cs typeface="Times New Roman" panose="02020603050405020304" pitchFamily="18" charset="0"/>
              </a:rPr>
              <a:t>tư</a:t>
            </a:r>
            <a:r>
              <a:rPr lang="en-US" sz="2000" dirty="0" smtClean="0">
                <a:solidFill>
                  <a:srgbClr val="FF0000"/>
                </a:solidFill>
                <a:latin typeface="+mj-lt"/>
                <a:cs typeface="Times New Roman" panose="02020603050405020304" pitchFamily="18" charset="0"/>
              </a:rPr>
              <a:t>.</a:t>
            </a:r>
          </a:p>
          <a:p>
            <a:pPr algn="ctr"/>
            <a:endParaRPr lang="en-US" sz="2400" dirty="0">
              <a:latin typeface="+mj-lt"/>
            </a:endParaRPr>
          </a:p>
        </p:txBody>
      </p:sp>
    </p:spTree>
    <p:extLst>
      <p:ext uri="{BB962C8B-B14F-4D97-AF65-F5344CB8AC3E}">
        <p14:creationId xmlns:p14="http://schemas.microsoft.com/office/powerpoint/2010/main" xmlns="" val="13120386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ular Callout 35"/>
          <p:cNvSpPr/>
          <p:nvPr/>
        </p:nvSpPr>
        <p:spPr>
          <a:xfrm>
            <a:off x="1253060" y="2158532"/>
            <a:ext cx="1399593" cy="1303116"/>
          </a:xfrm>
          <a:prstGeom prst="wedgeRoundRectCallout">
            <a:avLst>
              <a:gd name="adj1" fmla="val -17986"/>
              <a:gd name="adj2" fmla="val 76964"/>
              <a:gd name="adj3" fmla="val 166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b="1" dirty="0">
                <a:solidFill>
                  <a:schemeClr val="bg1"/>
                </a:solidFill>
                <a:latin typeface="+mj-lt"/>
                <a:ea typeface="Open Sans Light" panose="020B0306030504020204" pitchFamily="34" charset="0"/>
                <a:cs typeface="Open Sans Light" panose="020B0306030504020204" pitchFamily="34" charset="0"/>
              </a:rPr>
              <a:t>Loại chi riêng cho </a:t>
            </a:r>
            <a:r>
              <a:rPr lang="vi-VN" sz="1600" b="1" dirty="0" smtClean="0">
                <a:solidFill>
                  <a:schemeClr val="bg1"/>
                </a:solidFill>
                <a:latin typeface="+mj-lt"/>
                <a:ea typeface="Open Sans Light" panose="020B0306030504020204" pitchFamily="34" charset="0"/>
                <a:cs typeface="Open Sans Light" panose="020B0306030504020204" pitchFamily="34" charset="0"/>
              </a:rPr>
              <a:t>CNTT</a:t>
            </a:r>
            <a:endParaRPr lang="vi-VN" sz="1600" b="1" dirty="0">
              <a:solidFill>
                <a:schemeClr val="bg1"/>
              </a:solidFill>
              <a:latin typeface="+mj-lt"/>
              <a:ea typeface="Open Sans Light" panose="020B0306030504020204" pitchFamily="34" charset="0"/>
              <a:cs typeface="Open Sans Light" panose="020B0306030504020204" pitchFamily="34" charset="0"/>
            </a:endParaRPr>
          </a:p>
        </p:txBody>
      </p:sp>
      <p:sp>
        <p:nvSpPr>
          <p:cNvPr id="37" name="Rounded Rectangular Callout 36"/>
          <p:cNvSpPr/>
          <p:nvPr/>
        </p:nvSpPr>
        <p:spPr>
          <a:xfrm>
            <a:off x="4920209" y="2158532"/>
            <a:ext cx="1435492" cy="1325712"/>
          </a:xfrm>
          <a:prstGeom prst="wedgeRoundRectCallout">
            <a:avLst>
              <a:gd name="adj1" fmla="val -17986"/>
              <a:gd name="adj2" fmla="val 76964"/>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b="1" dirty="0">
                <a:solidFill>
                  <a:schemeClr val="accent3">
                    <a:lumMod val="75000"/>
                  </a:schemeClr>
                </a:solidFill>
                <a:latin typeface="+mj-lt"/>
                <a:ea typeface="Open Sans Light" panose="020B0306030504020204" pitchFamily="34" charset="0"/>
                <a:cs typeface="Open Sans Light" panose="020B0306030504020204" pitchFamily="34" charset="0"/>
              </a:rPr>
              <a:t>Tăng cường hợp tác công tư (PPP).</a:t>
            </a:r>
          </a:p>
        </p:txBody>
      </p:sp>
      <p:sp>
        <p:nvSpPr>
          <p:cNvPr id="38" name="Rounded Rectangular Callout 37"/>
          <p:cNvSpPr/>
          <p:nvPr/>
        </p:nvSpPr>
        <p:spPr>
          <a:xfrm>
            <a:off x="6718450" y="2232211"/>
            <a:ext cx="1419964" cy="1348310"/>
          </a:xfrm>
          <a:prstGeom prst="wedgeRoundRectCallout">
            <a:avLst>
              <a:gd name="adj1" fmla="val -17986"/>
              <a:gd name="adj2" fmla="val 7696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b="1" dirty="0">
                <a:solidFill>
                  <a:schemeClr val="bg1"/>
                </a:solidFill>
                <a:latin typeface="+mj-lt"/>
                <a:ea typeface="Open Sans Light" panose="020B0306030504020204" pitchFamily="34" charset="0"/>
                <a:cs typeface="Open Sans Light" panose="020B0306030504020204" pitchFamily="34" charset="0"/>
              </a:rPr>
              <a:t>Tăng cường thuê dịch vụ CNTT.</a:t>
            </a:r>
          </a:p>
        </p:txBody>
      </p:sp>
      <p:sp>
        <p:nvSpPr>
          <p:cNvPr id="41" name="Rounded Rectangular Callout 40"/>
          <p:cNvSpPr/>
          <p:nvPr/>
        </p:nvSpPr>
        <p:spPr>
          <a:xfrm>
            <a:off x="8611542" y="2245658"/>
            <a:ext cx="1419964" cy="1348310"/>
          </a:xfrm>
          <a:prstGeom prst="wedgeRoundRectCallout">
            <a:avLst>
              <a:gd name="adj1" fmla="val -17986"/>
              <a:gd name="adj2" fmla="val 76964"/>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b="1" dirty="0">
                <a:solidFill>
                  <a:schemeClr val="bg1"/>
                </a:solidFill>
                <a:latin typeface="+mj-lt"/>
                <a:ea typeface="Open Sans Light" panose="020B0306030504020204" pitchFamily="34" charset="0"/>
                <a:cs typeface="Open Sans Light" panose="020B0306030504020204" pitchFamily="34" charset="0"/>
              </a:rPr>
              <a:t>Sử dụng một phần kinh phí từ Quỹ DVVTCI.</a:t>
            </a:r>
          </a:p>
        </p:txBody>
      </p:sp>
      <p:sp>
        <p:nvSpPr>
          <p:cNvPr id="2" name="Rounded Rectangle 1"/>
          <p:cNvSpPr/>
          <p:nvPr/>
        </p:nvSpPr>
        <p:spPr>
          <a:xfrm>
            <a:off x="1055505" y="344999"/>
            <a:ext cx="8741644" cy="548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0070C0"/>
                </a:solidFill>
                <a:latin typeface="+mj-lt"/>
              </a:rPr>
              <a:t>12. NGÂN </a:t>
            </a:r>
            <a:r>
              <a:rPr lang="en-US" sz="3600" b="1" dirty="0">
                <a:solidFill>
                  <a:srgbClr val="0070C0"/>
                </a:solidFill>
                <a:latin typeface="+mj-lt"/>
              </a:rPr>
              <a:t>SÁCH CHO CPĐT</a:t>
            </a:r>
          </a:p>
        </p:txBody>
      </p:sp>
      <p:sp>
        <p:nvSpPr>
          <p:cNvPr id="11" name="Rounded Rectangular Callout 10"/>
          <p:cNvSpPr/>
          <p:nvPr/>
        </p:nvSpPr>
        <p:spPr>
          <a:xfrm>
            <a:off x="3125781" y="2169830"/>
            <a:ext cx="1399593" cy="1303116"/>
          </a:xfrm>
          <a:prstGeom prst="wedgeRoundRectCallout">
            <a:avLst>
              <a:gd name="adj1" fmla="val -17986"/>
              <a:gd name="adj2" fmla="val 76964"/>
              <a:gd name="adj3" fmla="val 166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mj-lt"/>
                <a:ea typeface="Open Sans Light" panose="020B0306030504020204" pitchFamily="34" charset="0"/>
                <a:cs typeface="Open Sans Light" panose="020B0306030504020204" pitchFamily="34" charset="0"/>
              </a:rPr>
              <a:t>Ngân</a:t>
            </a:r>
            <a:r>
              <a:rPr lang="en-US" sz="1600" b="1" dirty="0" smtClean="0">
                <a:solidFill>
                  <a:schemeClr val="bg1"/>
                </a:solidFill>
                <a:latin typeface="+mj-lt"/>
                <a:ea typeface="Open Sans Light" panose="020B0306030504020204" pitchFamily="34" charset="0"/>
                <a:cs typeface="Open Sans Light" panose="020B0306030504020204" pitchFamily="34" charset="0"/>
              </a:rPr>
              <a:t> </a:t>
            </a:r>
            <a:r>
              <a:rPr lang="en-US" sz="1600" b="1" dirty="0" err="1" smtClean="0">
                <a:solidFill>
                  <a:schemeClr val="bg1"/>
                </a:solidFill>
                <a:latin typeface="+mj-lt"/>
                <a:ea typeface="Open Sans Light" panose="020B0306030504020204" pitchFamily="34" charset="0"/>
                <a:cs typeface="Open Sans Light" panose="020B0306030504020204" pitchFamily="34" charset="0"/>
              </a:rPr>
              <a:t>sách</a:t>
            </a:r>
            <a:r>
              <a:rPr lang="en-US" sz="1600" b="1" dirty="0" smtClean="0">
                <a:solidFill>
                  <a:schemeClr val="bg1"/>
                </a:solidFill>
                <a:latin typeface="+mj-lt"/>
                <a:ea typeface="Open Sans Light" panose="020B0306030504020204" pitchFamily="34" charset="0"/>
                <a:cs typeface="Open Sans Light" panose="020B0306030504020204" pitchFamily="34" charset="0"/>
              </a:rPr>
              <a:t> </a:t>
            </a:r>
            <a:r>
              <a:rPr lang="en-US" sz="1600" b="1" dirty="0" err="1" smtClean="0">
                <a:solidFill>
                  <a:schemeClr val="bg1"/>
                </a:solidFill>
                <a:latin typeface="+mj-lt"/>
                <a:ea typeface="Open Sans Light" panose="020B0306030504020204" pitchFamily="34" charset="0"/>
                <a:cs typeface="Open Sans Light" panose="020B0306030504020204" pitchFamily="34" charset="0"/>
              </a:rPr>
              <a:t>hàng</a:t>
            </a:r>
            <a:r>
              <a:rPr lang="en-US" sz="1600" b="1" dirty="0" smtClean="0">
                <a:solidFill>
                  <a:schemeClr val="bg1"/>
                </a:solidFill>
                <a:latin typeface="+mj-lt"/>
                <a:ea typeface="Open Sans Light" panose="020B0306030504020204" pitchFamily="34" charset="0"/>
                <a:cs typeface="Open Sans Light" panose="020B0306030504020204" pitchFamily="34" charset="0"/>
              </a:rPr>
              <a:t> </a:t>
            </a:r>
            <a:r>
              <a:rPr lang="en-US" sz="1600" b="1" dirty="0" err="1" smtClean="0">
                <a:solidFill>
                  <a:schemeClr val="bg1"/>
                </a:solidFill>
                <a:latin typeface="+mj-lt"/>
                <a:ea typeface="Open Sans Light" panose="020B0306030504020204" pitchFamily="34" charset="0"/>
                <a:cs typeface="Open Sans Light" panose="020B0306030504020204" pitchFamily="34" charset="0"/>
              </a:rPr>
              <a:t>năm</a:t>
            </a:r>
            <a:r>
              <a:rPr lang="en-US" sz="1600" b="1" dirty="0" smtClean="0">
                <a:solidFill>
                  <a:schemeClr val="bg1"/>
                </a:solidFill>
                <a:latin typeface="+mj-lt"/>
                <a:ea typeface="Open Sans Light" panose="020B0306030504020204" pitchFamily="34" charset="0"/>
                <a:cs typeface="Open Sans Light" panose="020B0306030504020204" pitchFamily="34" charset="0"/>
              </a:rPr>
              <a:t> </a:t>
            </a:r>
            <a:r>
              <a:rPr lang="en-US" sz="1600" b="1" dirty="0" err="1" smtClean="0">
                <a:solidFill>
                  <a:schemeClr val="bg1"/>
                </a:solidFill>
                <a:latin typeface="+mj-lt"/>
                <a:ea typeface="Open Sans Light" panose="020B0306030504020204" pitchFamily="34" charset="0"/>
                <a:cs typeface="Open Sans Light" panose="020B0306030504020204" pitchFamily="34" charset="0"/>
              </a:rPr>
              <a:t>cho</a:t>
            </a:r>
            <a:r>
              <a:rPr lang="en-US" sz="1600" b="1" dirty="0" smtClean="0">
                <a:solidFill>
                  <a:schemeClr val="bg1"/>
                </a:solidFill>
                <a:latin typeface="+mj-lt"/>
                <a:ea typeface="Open Sans Light" panose="020B0306030504020204" pitchFamily="34" charset="0"/>
                <a:cs typeface="Open Sans Light" panose="020B0306030504020204" pitchFamily="34" charset="0"/>
              </a:rPr>
              <a:t> CNTT</a:t>
            </a:r>
            <a:endParaRPr lang="vi-VN" sz="1600" b="1" dirty="0">
              <a:solidFill>
                <a:schemeClr val="bg1"/>
              </a:solidFill>
              <a:latin typeface="+mj-lt"/>
              <a:ea typeface="Open Sans Light" panose="020B0306030504020204" pitchFamily="34" charset="0"/>
              <a:cs typeface="Open Sans Light" panose="020B0306030504020204" pitchFamily="34" charset="0"/>
            </a:endParaRPr>
          </a:p>
        </p:txBody>
      </p:sp>
      <p:sp>
        <p:nvSpPr>
          <p:cNvPr id="3" name="Oval 2"/>
          <p:cNvSpPr/>
          <p:nvPr/>
        </p:nvSpPr>
        <p:spPr>
          <a:xfrm>
            <a:off x="1432853" y="3859761"/>
            <a:ext cx="486064" cy="53824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3">
                    <a:lumMod val="75000"/>
                  </a:schemeClr>
                </a:solidFill>
              </a:rPr>
              <a:t>1</a:t>
            </a:r>
            <a:endParaRPr lang="en-US" sz="3600" dirty="0">
              <a:solidFill>
                <a:schemeClr val="accent3">
                  <a:lumMod val="75000"/>
                </a:schemeClr>
              </a:solidFill>
            </a:endParaRPr>
          </a:p>
        </p:txBody>
      </p:sp>
      <p:sp>
        <p:nvSpPr>
          <p:cNvPr id="14" name="Oval 13"/>
          <p:cNvSpPr/>
          <p:nvPr/>
        </p:nvSpPr>
        <p:spPr>
          <a:xfrm>
            <a:off x="3292372" y="3859761"/>
            <a:ext cx="486064" cy="53824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3">
                    <a:lumMod val="75000"/>
                  </a:schemeClr>
                </a:solidFill>
              </a:rPr>
              <a:t>2</a:t>
            </a:r>
            <a:endParaRPr lang="en-US" sz="3600" dirty="0">
              <a:solidFill>
                <a:schemeClr val="accent3">
                  <a:lumMod val="75000"/>
                </a:schemeClr>
              </a:solidFill>
            </a:endParaRPr>
          </a:p>
        </p:txBody>
      </p:sp>
      <p:sp>
        <p:nvSpPr>
          <p:cNvPr id="15" name="Oval 14"/>
          <p:cNvSpPr/>
          <p:nvPr/>
        </p:nvSpPr>
        <p:spPr>
          <a:xfrm>
            <a:off x="5151891" y="3859761"/>
            <a:ext cx="486064" cy="53824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3">
                    <a:lumMod val="75000"/>
                  </a:schemeClr>
                </a:solidFill>
              </a:rPr>
              <a:t>3</a:t>
            </a:r>
            <a:endParaRPr lang="en-US" sz="3600" dirty="0">
              <a:solidFill>
                <a:schemeClr val="accent3">
                  <a:lumMod val="75000"/>
                </a:schemeClr>
              </a:solidFill>
            </a:endParaRPr>
          </a:p>
        </p:txBody>
      </p:sp>
      <p:sp>
        <p:nvSpPr>
          <p:cNvPr id="16" name="Oval 15"/>
          <p:cNvSpPr/>
          <p:nvPr/>
        </p:nvSpPr>
        <p:spPr>
          <a:xfrm>
            <a:off x="6931336" y="3967338"/>
            <a:ext cx="486064" cy="53824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3">
                    <a:lumMod val="75000"/>
                  </a:schemeClr>
                </a:solidFill>
              </a:rPr>
              <a:t>4</a:t>
            </a:r>
            <a:endParaRPr lang="en-US" sz="3600" dirty="0">
              <a:solidFill>
                <a:schemeClr val="accent3">
                  <a:lumMod val="75000"/>
                </a:schemeClr>
              </a:solidFill>
            </a:endParaRPr>
          </a:p>
        </p:txBody>
      </p:sp>
      <p:sp>
        <p:nvSpPr>
          <p:cNvPr id="17" name="Oval 16"/>
          <p:cNvSpPr/>
          <p:nvPr/>
        </p:nvSpPr>
        <p:spPr>
          <a:xfrm>
            <a:off x="8898531" y="3967338"/>
            <a:ext cx="486064" cy="53824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3">
                    <a:lumMod val="75000"/>
                  </a:schemeClr>
                </a:solidFill>
              </a:rPr>
              <a:t>5</a:t>
            </a:r>
            <a:endParaRPr lang="en-US" sz="3600" dirty="0">
              <a:solidFill>
                <a:schemeClr val="accent3">
                  <a:lumMod val="75000"/>
                </a:schemeClr>
              </a:solidFill>
            </a:endParaRPr>
          </a:p>
        </p:txBody>
      </p:sp>
      <p:sp>
        <p:nvSpPr>
          <p:cNvPr id="4" name="TextBox 3"/>
          <p:cNvSpPr txBox="1"/>
          <p:nvPr/>
        </p:nvSpPr>
        <p:spPr>
          <a:xfrm>
            <a:off x="1092882" y="1386009"/>
            <a:ext cx="5465390" cy="461665"/>
          </a:xfrm>
          <a:prstGeom prst="rect">
            <a:avLst/>
          </a:prstGeom>
          <a:noFill/>
        </p:spPr>
        <p:txBody>
          <a:bodyPr wrap="square" rtlCol="0">
            <a:spAutoFit/>
          </a:bodyPr>
          <a:lstStyle/>
          <a:p>
            <a:r>
              <a:rPr lang="en-US" sz="2400" dirty="0" smtClean="0">
                <a:solidFill>
                  <a:schemeClr val="accent3">
                    <a:lumMod val="50000"/>
                  </a:schemeClr>
                </a:solidFill>
              </a:rPr>
              <a:t>1. </a:t>
            </a:r>
            <a:r>
              <a:rPr lang="en-US" sz="2400" dirty="0" err="1" smtClean="0">
                <a:solidFill>
                  <a:schemeClr val="accent3">
                    <a:lumMod val="50000"/>
                  </a:schemeClr>
                </a:solidFill>
              </a:rPr>
              <a:t>Nguồn</a:t>
            </a:r>
            <a:r>
              <a:rPr lang="en-US" sz="2400" dirty="0" smtClean="0">
                <a:solidFill>
                  <a:schemeClr val="accent3">
                    <a:lumMod val="50000"/>
                  </a:schemeClr>
                </a:solidFill>
              </a:rPr>
              <a:t> </a:t>
            </a:r>
            <a:r>
              <a:rPr lang="en-US" sz="2400" dirty="0" err="1" smtClean="0">
                <a:solidFill>
                  <a:schemeClr val="accent3">
                    <a:lumMod val="50000"/>
                  </a:schemeClr>
                </a:solidFill>
              </a:rPr>
              <a:t>ngân</a:t>
            </a:r>
            <a:r>
              <a:rPr lang="en-US" sz="2400" dirty="0" smtClean="0">
                <a:solidFill>
                  <a:schemeClr val="accent3">
                    <a:lumMod val="50000"/>
                  </a:schemeClr>
                </a:solidFill>
              </a:rPr>
              <a:t> </a:t>
            </a:r>
            <a:r>
              <a:rPr lang="en-US" sz="2400" dirty="0" err="1" smtClean="0">
                <a:solidFill>
                  <a:schemeClr val="accent3">
                    <a:lumMod val="50000"/>
                  </a:schemeClr>
                </a:solidFill>
              </a:rPr>
              <a:t>sách</a:t>
            </a:r>
            <a:r>
              <a:rPr lang="en-US" sz="2400" dirty="0" smtClean="0">
                <a:solidFill>
                  <a:schemeClr val="accent3">
                    <a:lumMod val="50000"/>
                  </a:schemeClr>
                </a:solidFill>
              </a:rPr>
              <a:t> </a:t>
            </a:r>
            <a:r>
              <a:rPr lang="en-US" sz="2400" dirty="0" err="1" smtClean="0">
                <a:solidFill>
                  <a:schemeClr val="accent3">
                    <a:lumMod val="50000"/>
                  </a:schemeClr>
                </a:solidFill>
              </a:rPr>
              <a:t>cho</a:t>
            </a:r>
            <a:r>
              <a:rPr lang="en-US" sz="2400" dirty="0" smtClean="0">
                <a:solidFill>
                  <a:schemeClr val="accent3">
                    <a:lumMod val="50000"/>
                  </a:schemeClr>
                </a:solidFill>
              </a:rPr>
              <a:t> CPĐT</a:t>
            </a:r>
            <a:endParaRPr lang="en-US" sz="2400" dirty="0">
              <a:solidFill>
                <a:schemeClr val="accent3">
                  <a:lumMod val="50000"/>
                </a:schemeClr>
              </a:solidFill>
            </a:endParaRPr>
          </a:p>
        </p:txBody>
      </p:sp>
      <p:sp>
        <p:nvSpPr>
          <p:cNvPr id="18" name="TextBox 17"/>
          <p:cNvSpPr txBox="1"/>
          <p:nvPr/>
        </p:nvSpPr>
        <p:spPr>
          <a:xfrm>
            <a:off x="1253059" y="5296160"/>
            <a:ext cx="9706293" cy="830997"/>
          </a:xfrm>
          <a:prstGeom prst="rect">
            <a:avLst/>
          </a:prstGeom>
          <a:noFill/>
        </p:spPr>
        <p:txBody>
          <a:bodyPr wrap="square" rtlCol="0">
            <a:spAutoFit/>
          </a:bodyPr>
          <a:lstStyle/>
          <a:p>
            <a:r>
              <a:rPr lang="en-US" sz="2400" dirty="0" smtClean="0">
                <a:solidFill>
                  <a:schemeClr val="accent3">
                    <a:lumMod val="50000"/>
                  </a:schemeClr>
                </a:solidFill>
              </a:rPr>
              <a:t>2. </a:t>
            </a:r>
            <a:r>
              <a:rPr lang="en-US" sz="2400" dirty="0" err="1" smtClean="0">
                <a:solidFill>
                  <a:schemeClr val="accent3">
                    <a:lumMod val="50000"/>
                  </a:schemeClr>
                </a:solidFill>
              </a:rPr>
              <a:t>Bộ</a:t>
            </a:r>
            <a:r>
              <a:rPr lang="en-US" sz="2400" dirty="0" smtClean="0">
                <a:solidFill>
                  <a:schemeClr val="accent3">
                    <a:lumMod val="50000"/>
                  </a:schemeClr>
                </a:solidFill>
              </a:rPr>
              <a:t> TT&amp;TT </a:t>
            </a:r>
            <a:r>
              <a:rPr lang="en-US" sz="2400" dirty="0" err="1" smtClean="0">
                <a:solidFill>
                  <a:schemeClr val="accent3">
                    <a:lumMod val="50000"/>
                  </a:schemeClr>
                </a:solidFill>
              </a:rPr>
              <a:t>tổng</a:t>
            </a:r>
            <a:r>
              <a:rPr lang="en-US" sz="2400" dirty="0" smtClean="0">
                <a:solidFill>
                  <a:schemeClr val="accent3">
                    <a:lumMod val="50000"/>
                  </a:schemeClr>
                </a:solidFill>
              </a:rPr>
              <a:t> </a:t>
            </a:r>
            <a:r>
              <a:rPr lang="en-US" sz="2400" dirty="0" err="1" smtClean="0">
                <a:solidFill>
                  <a:schemeClr val="accent3">
                    <a:lumMod val="50000"/>
                  </a:schemeClr>
                </a:solidFill>
              </a:rPr>
              <a:t>hợp</a:t>
            </a:r>
            <a:r>
              <a:rPr lang="en-US" sz="2400" dirty="0" smtClean="0">
                <a:solidFill>
                  <a:schemeClr val="accent3">
                    <a:lumMod val="50000"/>
                  </a:schemeClr>
                </a:solidFill>
              </a:rPr>
              <a:t> </a:t>
            </a:r>
            <a:r>
              <a:rPr lang="en-US" sz="2400" dirty="0" err="1" smtClean="0">
                <a:solidFill>
                  <a:schemeClr val="accent3">
                    <a:lumMod val="50000"/>
                  </a:schemeClr>
                </a:solidFill>
              </a:rPr>
              <a:t>kinh</a:t>
            </a:r>
            <a:r>
              <a:rPr lang="en-US" sz="2400" dirty="0" smtClean="0">
                <a:solidFill>
                  <a:schemeClr val="accent3">
                    <a:lumMod val="50000"/>
                  </a:schemeClr>
                </a:solidFill>
              </a:rPr>
              <a:t> </a:t>
            </a:r>
            <a:r>
              <a:rPr lang="en-US" sz="2400" dirty="0" err="1" smtClean="0">
                <a:solidFill>
                  <a:schemeClr val="accent3">
                    <a:lumMod val="50000"/>
                  </a:schemeClr>
                </a:solidFill>
              </a:rPr>
              <a:t>phí</a:t>
            </a:r>
            <a:r>
              <a:rPr lang="en-US" sz="2400" dirty="0" smtClean="0">
                <a:solidFill>
                  <a:schemeClr val="accent3">
                    <a:lumMod val="50000"/>
                  </a:schemeClr>
                </a:solidFill>
              </a:rPr>
              <a:t> chi </a:t>
            </a:r>
            <a:r>
              <a:rPr lang="en-US" sz="2400" dirty="0" err="1" smtClean="0">
                <a:solidFill>
                  <a:schemeClr val="accent3">
                    <a:lumMod val="50000"/>
                  </a:schemeClr>
                </a:solidFill>
              </a:rPr>
              <a:t>cho</a:t>
            </a:r>
            <a:r>
              <a:rPr lang="en-US" sz="2400" dirty="0" smtClean="0">
                <a:solidFill>
                  <a:schemeClr val="accent3">
                    <a:lumMod val="50000"/>
                  </a:schemeClr>
                </a:solidFill>
              </a:rPr>
              <a:t> CPĐT </a:t>
            </a:r>
            <a:r>
              <a:rPr lang="en-US" sz="2400" dirty="0" err="1">
                <a:solidFill>
                  <a:schemeClr val="accent3">
                    <a:lumMod val="50000"/>
                  </a:schemeClr>
                </a:solidFill>
              </a:rPr>
              <a:t>hàng</a:t>
            </a:r>
            <a:r>
              <a:rPr lang="en-US" sz="2400" dirty="0">
                <a:solidFill>
                  <a:schemeClr val="accent3">
                    <a:lumMod val="50000"/>
                  </a:schemeClr>
                </a:solidFill>
              </a:rPr>
              <a:t> </a:t>
            </a:r>
            <a:r>
              <a:rPr lang="en-US" sz="2400" dirty="0" err="1">
                <a:solidFill>
                  <a:schemeClr val="accent3">
                    <a:lumMod val="50000"/>
                  </a:schemeClr>
                </a:solidFill>
              </a:rPr>
              <a:t>năm</a:t>
            </a:r>
            <a:r>
              <a:rPr lang="en-US" sz="2400" dirty="0">
                <a:solidFill>
                  <a:schemeClr val="accent3">
                    <a:lumMod val="50000"/>
                  </a:schemeClr>
                </a:solidFill>
              </a:rPr>
              <a:t> </a:t>
            </a:r>
            <a:r>
              <a:rPr lang="en-US" sz="2400" dirty="0" err="1" smtClean="0">
                <a:solidFill>
                  <a:schemeClr val="accent3">
                    <a:lumMod val="50000"/>
                  </a:schemeClr>
                </a:solidFill>
              </a:rPr>
              <a:t>và</a:t>
            </a:r>
            <a:r>
              <a:rPr lang="en-US" sz="2400" dirty="0" smtClean="0">
                <a:solidFill>
                  <a:schemeClr val="accent3">
                    <a:lumMod val="50000"/>
                  </a:schemeClr>
                </a:solidFill>
              </a:rPr>
              <a:t> </a:t>
            </a:r>
            <a:r>
              <a:rPr lang="en-US" sz="2400" dirty="0" err="1" smtClean="0">
                <a:solidFill>
                  <a:schemeClr val="accent3">
                    <a:lumMod val="50000"/>
                  </a:schemeClr>
                </a:solidFill>
              </a:rPr>
              <a:t>đánh</a:t>
            </a:r>
            <a:r>
              <a:rPr lang="en-US" sz="2400" dirty="0" smtClean="0">
                <a:solidFill>
                  <a:schemeClr val="accent3">
                    <a:lumMod val="50000"/>
                  </a:schemeClr>
                </a:solidFill>
              </a:rPr>
              <a:t> </a:t>
            </a:r>
            <a:r>
              <a:rPr lang="en-US" sz="2400" dirty="0" err="1" smtClean="0">
                <a:solidFill>
                  <a:schemeClr val="accent3">
                    <a:lumMod val="50000"/>
                  </a:schemeClr>
                </a:solidFill>
              </a:rPr>
              <a:t>giá</a:t>
            </a:r>
            <a:r>
              <a:rPr lang="en-US" sz="2400" dirty="0" smtClean="0">
                <a:solidFill>
                  <a:schemeClr val="accent3">
                    <a:lumMod val="50000"/>
                  </a:schemeClr>
                </a:solidFill>
              </a:rPr>
              <a:t> </a:t>
            </a:r>
            <a:r>
              <a:rPr lang="en-US" sz="2400" dirty="0" err="1" smtClean="0">
                <a:solidFill>
                  <a:schemeClr val="accent3">
                    <a:lumMod val="50000"/>
                  </a:schemeClr>
                </a:solidFill>
              </a:rPr>
              <a:t>hiệu</a:t>
            </a:r>
            <a:r>
              <a:rPr lang="en-US" sz="2400" dirty="0" smtClean="0">
                <a:solidFill>
                  <a:schemeClr val="accent3">
                    <a:lumMod val="50000"/>
                  </a:schemeClr>
                </a:solidFill>
              </a:rPr>
              <a:t> </a:t>
            </a:r>
            <a:r>
              <a:rPr lang="en-US" sz="2400" dirty="0" err="1" smtClean="0">
                <a:solidFill>
                  <a:schemeClr val="accent3">
                    <a:lumMod val="50000"/>
                  </a:schemeClr>
                </a:solidFill>
              </a:rPr>
              <a:t>quả</a:t>
            </a:r>
            <a:endParaRPr lang="en-US" sz="2400" dirty="0">
              <a:solidFill>
                <a:schemeClr val="accent3">
                  <a:lumMod val="50000"/>
                </a:schemeClr>
              </a:solidFill>
            </a:endParaRPr>
          </a:p>
        </p:txBody>
      </p:sp>
    </p:spTree>
    <p:extLst>
      <p:ext uri="{BB962C8B-B14F-4D97-AF65-F5344CB8AC3E}">
        <p14:creationId xmlns:p14="http://schemas.microsoft.com/office/powerpoint/2010/main" xmlns="" val="3605892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477352" y="1113644"/>
            <a:ext cx="6809397" cy="884370"/>
          </a:xfrm>
        </p:spPr>
        <p:txBody>
          <a:bodyPr/>
          <a:lstStyle/>
          <a:p>
            <a:pPr marL="177800" indent="-177800">
              <a:spcBef>
                <a:spcPct val="50000"/>
              </a:spcBef>
              <a:tabLst>
                <a:tab pos="177800" algn="l"/>
              </a:tabLst>
            </a:pPr>
            <a:r>
              <a:rPr lang="en-US" sz="2800" i="1" smtClean="0">
                <a:solidFill>
                  <a:srgbClr val="002060"/>
                </a:solidFill>
                <a:latin typeface="Times New Roman" panose="02020603050405020304" pitchFamily="18" charset="0"/>
                <a:cs typeface="Times New Roman" panose="02020603050405020304" pitchFamily="18" charset="0"/>
              </a:rPr>
              <a:t>Hiện trạng xây dựng Kiến trúc CPĐT/CQĐT</a:t>
            </a:r>
            <a:endParaRPr lang="en-US" sz="2800" b="1" i="1" dirty="0"/>
          </a:p>
        </p:txBody>
      </p:sp>
      <p:sp>
        <p:nvSpPr>
          <p:cNvPr id="2" name="Content Placeholder 1"/>
          <p:cNvSpPr>
            <a:spLocks noGrp="1"/>
          </p:cNvSpPr>
          <p:nvPr>
            <p:ph idx="1"/>
          </p:nvPr>
        </p:nvSpPr>
        <p:spPr>
          <a:xfrm>
            <a:off x="4240647" y="2815625"/>
            <a:ext cx="8092203" cy="2071829"/>
          </a:xfrm>
        </p:spPr>
        <p:txBody>
          <a:bodyPr/>
          <a:lstStyle/>
          <a:p>
            <a:pPr marL="457213" lvl="1" indent="0" algn="ctr">
              <a:buNone/>
            </a:pPr>
            <a:r>
              <a:rPr lang="en-US" sz="2600" b="1">
                <a:solidFill>
                  <a:srgbClr val="002060"/>
                </a:solidFill>
                <a:latin typeface="+mj-lt"/>
                <a:cs typeface="Times New Roman" panose="02020603050405020304" pitchFamily="18" charset="0"/>
              </a:rPr>
              <a:t>Số </a:t>
            </a:r>
            <a:r>
              <a:rPr lang="en-US" sz="2600" b="1" dirty="0" err="1">
                <a:solidFill>
                  <a:srgbClr val="002060"/>
                </a:solidFill>
                <a:latin typeface="+mj-lt"/>
                <a:cs typeface="Times New Roman" panose="02020603050405020304" pitchFamily="18" charset="0"/>
              </a:rPr>
              <a:t>Bộ</a:t>
            </a:r>
            <a:r>
              <a:rPr lang="en-US" sz="2600" b="1" dirty="0">
                <a:solidFill>
                  <a:srgbClr val="002060"/>
                </a:solidFill>
                <a:latin typeface="+mj-lt"/>
                <a:cs typeface="Times New Roman" panose="02020603050405020304" pitchFamily="18" charset="0"/>
              </a:rPr>
              <a:t> </a:t>
            </a:r>
            <a:r>
              <a:rPr lang="en-US" sz="2600" b="1" dirty="0" err="1">
                <a:solidFill>
                  <a:srgbClr val="002060"/>
                </a:solidFill>
                <a:latin typeface="+mj-lt"/>
                <a:cs typeface="Times New Roman" panose="02020603050405020304" pitchFamily="18" charset="0"/>
              </a:rPr>
              <a:t>đã</a:t>
            </a:r>
            <a:r>
              <a:rPr lang="en-US" sz="2600" b="1" dirty="0">
                <a:solidFill>
                  <a:srgbClr val="002060"/>
                </a:solidFill>
                <a:latin typeface="+mj-lt"/>
                <a:cs typeface="Times New Roman" panose="02020603050405020304" pitchFamily="18" charset="0"/>
              </a:rPr>
              <a:t> ban </a:t>
            </a:r>
            <a:r>
              <a:rPr lang="en-US" sz="2600" b="1" dirty="0" err="1">
                <a:solidFill>
                  <a:srgbClr val="002060"/>
                </a:solidFill>
                <a:latin typeface="+mj-lt"/>
                <a:cs typeface="Times New Roman" panose="02020603050405020304" pitchFamily="18" charset="0"/>
              </a:rPr>
              <a:t>hành</a:t>
            </a:r>
            <a:r>
              <a:rPr lang="en-US" sz="2600" b="1" dirty="0">
                <a:solidFill>
                  <a:srgbClr val="002060"/>
                </a:solidFill>
                <a:latin typeface="+mj-lt"/>
                <a:cs typeface="Times New Roman" panose="02020603050405020304" pitchFamily="18" charset="0"/>
              </a:rPr>
              <a:t> </a:t>
            </a:r>
            <a:r>
              <a:rPr lang="en-US" sz="2600" b="1" dirty="0" err="1">
                <a:solidFill>
                  <a:srgbClr val="002060"/>
                </a:solidFill>
                <a:latin typeface="+mj-lt"/>
                <a:cs typeface="Times New Roman" panose="02020603050405020304" pitchFamily="18" charset="0"/>
              </a:rPr>
              <a:t>Kiến</a:t>
            </a:r>
            <a:r>
              <a:rPr lang="en-US" sz="2600" b="1" dirty="0">
                <a:solidFill>
                  <a:srgbClr val="002060"/>
                </a:solidFill>
                <a:latin typeface="+mj-lt"/>
                <a:cs typeface="Times New Roman" panose="02020603050405020304" pitchFamily="18" charset="0"/>
              </a:rPr>
              <a:t> </a:t>
            </a:r>
            <a:r>
              <a:rPr lang="en-US" sz="2600" b="1" dirty="0" err="1">
                <a:solidFill>
                  <a:srgbClr val="002060"/>
                </a:solidFill>
                <a:latin typeface="+mj-lt"/>
                <a:cs typeface="Times New Roman" panose="02020603050405020304" pitchFamily="18" charset="0"/>
              </a:rPr>
              <a:t>trúc</a:t>
            </a:r>
            <a:r>
              <a:rPr lang="en-US" sz="2600" b="1" dirty="0">
                <a:solidFill>
                  <a:srgbClr val="002060"/>
                </a:solidFill>
                <a:latin typeface="+mj-lt"/>
                <a:cs typeface="Times New Roman" panose="02020603050405020304" pitchFamily="18" charset="0"/>
              </a:rPr>
              <a:t> </a:t>
            </a:r>
            <a:r>
              <a:rPr lang="en-US" sz="2600" b="1">
                <a:solidFill>
                  <a:srgbClr val="002060"/>
                </a:solidFill>
                <a:latin typeface="+mj-lt"/>
                <a:cs typeface="Times New Roman" panose="02020603050405020304" pitchFamily="18" charset="0"/>
              </a:rPr>
              <a:t>CPĐT: </a:t>
            </a:r>
            <a:endParaRPr lang="en-US" sz="2600" b="1" smtClean="0">
              <a:solidFill>
                <a:srgbClr val="002060"/>
              </a:solidFill>
              <a:latin typeface="+mj-lt"/>
              <a:cs typeface="Times New Roman" panose="02020603050405020304" pitchFamily="18" charset="0"/>
            </a:endParaRPr>
          </a:p>
          <a:p>
            <a:pPr marL="457213" lvl="1" indent="0" algn="ctr">
              <a:buNone/>
            </a:pPr>
            <a:r>
              <a:rPr lang="en-US" sz="2600" b="1" smtClean="0">
                <a:solidFill>
                  <a:srgbClr val="FF0000"/>
                </a:solidFill>
                <a:latin typeface="+mj-lt"/>
                <a:cs typeface="Times New Roman" panose="02020603050405020304" pitchFamily="18" charset="0"/>
              </a:rPr>
              <a:t>16 Bộ</a:t>
            </a:r>
            <a:endParaRPr lang="en-US" sz="2600" b="1" dirty="0">
              <a:solidFill>
                <a:srgbClr val="FF0000"/>
              </a:solidFill>
              <a:latin typeface="+mj-lt"/>
              <a:cs typeface="Times New Roman" panose="02020603050405020304" pitchFamily="18" charset="0"/>
            </a:endParaRPr>
          </a:p>
          <a:p>
            <a:pPr marL="0" indent="0" algn="ctr">
              <a:buNone/>
            </a:pPr>
            <a:endParaRPr lang="en-US" sz="2600" b="1" dirty="0">
              <a:solidFill>
                <a:srgbClr val="002060"/>
              </a:solidFill>
              <a:latin typeface="+mj-lt"/>
              <a:cs typeface="Times New Roman" panose="02020603050405020304" pitchFamily="18" charset="0"/>
            </a:endParaRPr>
          </a:p>
          <a:p>
            <a:pPr algn="ctr"/>
            <a:endParaRPr lang="en-US" sz="2600" dirty="0">
              <a:solidFill>
                <a:srgbClr val="002060"/>
              </a:solidFill>
              <a:latin typeface="+mj-lt"/>
              <a:cs typeface="Times New Roman" panose="02020603050405020304" pitchFamily="18" charset="0"/>
            </a:endParaRPr>
          </a:p>
        </p:txBody>
      </p:sp>
      <p:sp>
        <p:nvSpPr>
          <p:cNvPr id="4" name="Rectangle 2"/>
          <p:cNvSpPr txBox="1">
            <a:spLocks noChangeArrowheads="1"/>
          </p:cNvSpPr>
          <p:nvPr/>
        </p:nvSpPr>
        <p:spPr>
          <a:xfrm>
            <a:off x="171568" y="404367"/>
            <a:ext cx="11848864" cy="1129444"/>
          </a:xfrm>
          <a:prstGeom prst="rect">
            <a:avLst/>
          </a:prstGeom>
        </p:spPr>
        <p:txBody>
          <a:bodyPr/>
          <a:lstStyle>
            <a:lvl1pPr algn="l" rtl="0" eaLnBrk="1" fontAlgn="base" hangingPunct="1">
              <a:spcBef>
                <a:spcPct val="0"/>
              </a:spcBef>
              <a:spcAft>
                <a:spcPct val="0"/>
              </a:spcAft>
              <a:defRPr sz="3200" b="1" kern="120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pPr marL="177800" indent="-177800" algn="ctr">
              <a:spcBef>
                <a:spcPct val="50000"/>
              </a:spcBef>
              <a:tabLst>
                <a:tab pos="177800" algn="l"/>
              </a:tabLst>
            </a:pPr>
            <a:r>
              <a:rPr lang="en-US" sz="3600" dirty="0" smtClean="0">
                <a:solidFill>
                  <a:schemeClr val="accent3">
                    <a:lumMod val="75000"/>
                  </a:schemeClr>
                </a:solidFill>
              </a:rPr>
              <a:t>III. KẾT QUẢ TRIỂN KHAI KHUNG KIẾN TRÚC 1.0</a:t>
            </a:r>
            <a:endParaRPr lang="en-US" sz="3600" dirty="0">
              <a:solidFill>
                <a:schemeClr val="accent3">
                  <a:lumMod val="75000"/>
                </a:schemeClr>
              </a:solidFill>
            </a:endParaRPr>
          </a:p>
        </p:txBody>
      </p:sp>
      <p:grpSp>
        <p:nvGrpSpPr>
          <p:cNvPr id="5" name="Group 4"/>
          <p:cNvGrpSpPr/>
          <p:nvPr/>
        </p:nvGrpSpPr>
        <p:grpSpPr>
          <a:xfrm>
            <a:off x="277092" y="2039481"/>
            <a:ext cx="4513849" cy="3704496"/>
            <a:chOff x="180110" y="1170099"/>
            <a:chExt cx="4544290" cy="4260883"/>
          </a:xfrm>
        </p:grpSpPr>
        <p:sp>
          <p:nvSpPr>
            <p:cNvPr id="6" name="Rectangle: Rounded Corners 34">
              <a:extLst>
                <a:ext uri="{FF2B5EF4-FFF2-40B4-BE49-F238E27FC236}">
                  <a16:creationId xmlns:a16="http://schemas.microsoft.com/office/drawing/2014/main" xmlns="" id="{D917F4B5-22AF-4C44-BD0B-54356F64B742}"/>
                </a:ext>
              </a:extLst>
            </p:cNvPr>
            <p:cNvSpPr/>
            <p:nvPr/>
          </p:nvSpPr>
          <p:spPr>
            <a:xfrm rot="14190664">
              <a:off x="1158969" y="2773632"/>
              <a:ext cx="458994" cy="2170296"/>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33">
              <a:extLst>
                <a:ext uri="{FF2B5EF4-FFF2-40B4-BE49-F238E27FC236}">
                  <a16:creationId xmlns:a16="http://schemas.microsoft.com/office/drawing/2014/main" xmlns="" id="{F5CB2717-6ED5-45FB-9317-20878003F687}"/>
                </a:ext>
              </a:extLst>
            </p:cNvPr>
            <p:cNvSpPr/>
            <p:nvPr/>
          </p:nvSpPr>
          <p:spPr>
            <a:xfrm rot="18091456">
              <a:off x="2763653" y="3549675"/>
              <a:ext cx="458995" cy="2170296"/>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32">
              <a:extLst>
                <a:ext uri="{FF2B5EF4-FFF2-40B4-BE49-F238E27FC236}">
                  <a16:creationId xmlns:a16="http://schemas.microsoft.com/office/drawing/2014/main" xmlns="" id="{96DB0671-E809-4F41-8814-C46ADFDA5A13}"/>
                </a:ext>
              </a:extLst>
            </p:cNvPr>
            <p:cNvSpPr/>
            <p:nvPr/>
          </p:nvSpPr>
          <p:spPr>
            <a:xfrm rot="19725368">
              <a:off x="2177159" y="1609496"/>
              <a:ext cx="424472" cy="234681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xmlns="" id="{3B8A24D0-1CAB-4E06-AC58-D5EB3250D662}"/>
                </a:ext>
              </a:extLst>
            </p:cNvPr>
            <p:cNvGrpSpPr/>
            <p:nvPr/>
          </p:nvGrpSpPr>
          <p:grpSpPr>
            <a:xfrm>
              <a:off x="1777218" y="2908587"/>
              <a:ext cx="1408465" cy="1523017"/>
              <a:chOff x="1089413" y="2131797"/>
              <a:chExt cx="2968238" cy="2968238"/>
            </a:xfrm>
          </p:grpSpPr>
          <p:sp>
            <p:nvSpPr>
              <p:cNvPr id="19" name="Freeform: Shape 15">
                <a:extLst>
                  <a:ext uri="{FF2B5EF4-FFF2-40B4-BE49-F238E27FC236}">
                    <a16:creationId xmlns:a16="http://schemas.microsoft.com/office/drawing/2014/main" xmlns=""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3">
                <a:extLst>
                  <a:ext uri="{FF2B5EF4-FFF2-40B4-BE49-F238E27FC236}">
                    <a16:creationId xmlns:a16="http://schemas.microsoft.com/office/drawing/2014/main" xmlns=""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0" name="Group 9">
              <a:extLst>
                <a:ext uri="{FF2B5EF4-FFF2-40B4-BE49-F238E27FC236}">
                  <a16:creationId xmlns:a16="http://schemas.microsoft.com/office/drawing/2014/main" xmlns="" id="{DE2D978E-AA94-4CB9-82FF-B9B37356B8B2}"/>
                </a:ext>
              </a:extLst>
            </p:cNvPr>
            <p:cNvGrpSpPr/>
            <p:nvPr/>
          </p:nvGrpSpPr>
          <p:grpSpPr>
            <a:xfrm>
              <a:off x="1777218" y="1170099"/>
              <a:ext cx="1359599" cy="1470177"/>
              <a:chOff x="1089413" y="2131797"/>
              <a:chExt cx="2968238" cy="2968238"/>
            </a:xfrm>
          </p:grpSpPr>
          <p:sp>
            <p:nvSpPr>
              <p:cNvPr id="17" name="Freeform: Shape 18">
                <a:extLst>
                  <a:ext uri="{FF2B5EF4-FFF2-40B4-BE49-F238E27FC236}">
                    <a16:creationId xmlns:a16="http://schemas.microsoft.com/office/drawing/2014/main" xmlns=""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9">
                <a:extLst>
                  <a:ext uri="{FF2B5EF4-FFF2-40B4-BE49-F238E27FC236}">
                    <a16:creationId xmlns:a16="http://schemas.microsoft.com/office/drawing/2014/main" xmlns=""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1" name="Group 10">
              <a:extLst>
                <a:ext uri="{FF2B5EF4-FFF2-40B4-BE49-F238E27FC236}">
                  <a16:creationId xmlns:a16="http://schemas.microsoft.com/office/drawing/2014/main" xmlns="" id="{5AE8B2EC-ABB6-4E39-A97A-DB1C9BE18B3C}"/>
                </a:ext>
              </a:extLst>
            </p:cNvPr>
            <p:cNvGrpSpPr/>
            <p:nvPr/>
          </p:nvGrpSpPr>
          <p:grpSpPr>
            <a:xfrm>
              <a:off x="180110" y="3960805"/>
              <a:ext cx="1359599" cy="1470177"/>
              <a:chOff x="1089413" y="2131797"/>
              <a:chExt cx="2968238" cy="2968238"/>
            </a:xfrm>
          </p:grpSpPr>
          <p:sp>
            <p:nvSpPr>
              <p:cNvPr id="15" name="Freeform: Shape 21">
                <a:extLst>
                  <a:ext uri="{FF2B5EF4-FFF2-40B4-BE49-F238E27FC236}">
                    <a16:creationId xmlns:a16="http://schemas.microsoft.com/office/drawing/2014/main" xmlns=""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22">
                <a:extLst>
                  <a:ext uri="{FF2B5EF4-FFF2-40B4-BE49-F238E27FC236}">
                    <a16:creationId xmlns:a16="http://schemas.microsoft.com/office/drawing/2014/main" xmlns=""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2" name="Group 11">
              <a:extLst>
                <a:ext uri="{FF2B5EF4-FFF2-40B4-BE49-F238E27FC236}">
                  <a16:creationId xmlns:a16="http://schemas.microsoft.com/office/drawing/2014/main" xmlns="" id="{0C9D69F0-C990-4D1C-BCCE-71F3A0BA7632}"/>
                </a:ext>
              </a:extLst>
            </p:cNvPr>
            <p:cNvGrpSpPr/>
            <p:nvPr/>
          </p:nvGrpSpPr>
          <p:grpSpPr>
            <a:xfrm>
              <a:off x="3364801" y="3960805"/>
              <a:ext cx="1359599" cy="1470177"/>
              <a:chOff x="1089413" y="2131797"/>
              <a:chExt cx="2968238" cy="2968238"/>
            </a:xfrm>
          </p:grpSpPr>
          <p:sp>
            <p:nvSpPr>
              <p:cNvPr id="13" name="Freeform: Shape 24">
                <a:extLst>
                  <a:ext uri="{FF2B5EF4-FFF2-40B4-BE49-F238E27FC236}">
                    <a16:creationId xmlns:a16="http://schemas.microsoft.com/office/drawing/2014/main" xmlns=""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5">
                <a:extLst>
                  <a:ext uri="{FF2B5EF4-FFF2-40B4-BE49-F238E27FC236}">
                    <a16:creationId xmlns:a16="http://schemas.microsoft.com/office/drawing/2014/main" xmlns=""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sp>
        <p:nvSpPr>
          <p:cNvPr id="21" name="Content Placeholder 1"/>
          <p:cNvSpPr txBox="1">
            <a:spLocks/>
          </p:cNvSpPr>
          <p:nvPr/>
        </p:nvSpPr>
        <p:spPr>
          <a:xfrm>
            <a:off x="4286177" y="4423251"/>
            <a:ext cx="8092203" cy="2071829"/>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13" lvl="1" indent="0" algn="ctr">
              <a:buNone/>
            </a:pPr>
            <a:r>
              <a:rPr lang="en-US" sz="2600" b="1" smtClean="0">
                <a:solidFill>
                  <a:srgbClr val="002060"/>
                </a:solidFill>
                <a:latin typeface="+mj-lt"/>
                <a:cs typeface="Times New Roman" panose="02020603050405020304" pitchFamily="18" charset="0"/>
              </a:rPr>
              <a:t>Số Tỉnh/Tp đã ban hành Kiến trúc CQĐT: </a:t>
            </a:r>
          </a:p>
          <a:p>
            <a:pPr marL="457213" lvl="1" indent="0" algn="ctr">
              <a:buNone/>
            </a:pPr>
            <a:r>
              <a:rPr lang="en-US" sz="2600" b="1" smtClean="0">
                <a:solidFill>
                  <a:srgbClr val="FF0000"/>
                </a:solidFill>
                <a:latin typeface="+mj-lt"/>
                <a:cs typeface="Times New Roman" panose="02020603050405020304" pitchFamily="18" charset="0"/>
              </a:rPr>
              <a:t>61 tỉnh/Thành phố</a:t>
            </a:r>
          </a:p>
          <a:p>
            <a:pPr marL="0" indent="0" algn="ctr">
              <a:buFont typeface="Arial" panose="020B0604020202020204" pitchFamily="34" charset="0"/>
              <a:buNone/>
            </a:pPr>
            <a:endParaRPr lang="en-US" sz="2600" b="1" smtClean="0">
              <a:solidFill>
                <a:srgbClr val="002060"/>
              </a:solidFill>
              <a:latin typeface="+mj-lt"/>
              <a:cs typeface="Times New Roman" panose="02020603050405020304" pitchFamily="18" charset="0"/>
            </a:endParaRPr>
          </a:p>
          <a:p>
            <a:pPr algn="ctr"/>
            <a:endParaRPr lang="en-US" sz="2600" dirty="0">
              <a:solidFill>
                <a:srgbClr val="002060"/>
              </a:solidFill>
              <a:latin typeface="+mj-lt"/>
              <a:cs typeface="Times New Roman" panose="02020603050405020304" pitchFamily="18" charset="0"/>
            </a:endParaRPr>
          </a:p>
        </p:txBody>
      </p:sp>
    </p:spTree>
    <p:extLst>
      <p:ext uri="{BB962C8B-B14F-4D97-AF65-F5344CB8AC3E}">
        <p14:creationId xmlns="" xmlns:p14="http://schemas.microsoft.com/office/powerpoint/2010/main" val="1037903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2060382" y="320446"/>
            <a:ext cx="7754668"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smtClean="0">
                <a:solidFill>
                  <a:schemeClr val="accent3">
                    <a:lumMod val="75000"/>
                  </a:schemeClr>
                </a:solidFill>
                <a:latin typeface="+mj-lt"/>
              </a:rPr>
              <a:t>13. KẾ HOẠCH THỰC THI CPĐT</a:t>
            </a:r>
            <a:endParaRPr lang="en-US" sz="3600" b="1" dirty="0">
              <a:solidFill>
                <a:schemeClr val="accent3">
                  <a:lumMod val="75000"/>
                </a:schemeClr>
              </a:solidFill>
              <a:latin typeface="+mj-lt"/>
            </a:endParaRPr>
          </a:p>
        </p:txBody>
      </p:sp>
      <p:cxnSp>
        <p:nvCxnSpPr>
          <p:cNvPr id="3" name="Straight Connector 2">
            <a:extLst>
              <a:ext uri="{FF2B5EF4-FFF2-40B4-BE49-F238E27FC236}">
                <a16:creationId xmlns:a16="http://schemas.microsoft.com/office/drawing/2014/main" xmlns="" id="{4110D0A9-1126-44C1-BDF9-7E425B997079}"/>
              </a:ext>
            </a:extLst>
          </p:cNvPr>
          <p:cNvCxnSpPr>
            <a:cxnSpLocks/>
          </p:cNvCxnSpPr>
          <p:nvPr/>
        </p:nvCxnSpPr>
        <p:spPr>
          <a:xfrm flipV="1">
            <a:off x="1372907" y="1637729"/>
            <a:ext cx="8098640" cy="4646478"/>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Hexagon 3">
            <a:extLst>
              <a:ext uri="{FF2B5EF4-FFF2-40B4-BE49-F238E27FC236}">
                <a16:creationId xmlns:a16="http://schemas.microsoft.com/office/drawing/2014/main" xmlns="" id="{B1365D2C-CEB9-4709-913A-1DF418127936}"/>
              </a:ext>
            </a:extLst>
          </p:cNvPr>
          <p:cNvSpPr/>
          <p:nvPr/>
        </p:nvSpPr>
        <p:spPr>
          <a:xfrm rot="19800000">
            <a:off x="2799199" y="4483173"/>
            <a:ext cx="1365196" cy="1176892"/>
          </a:xfrm>
          <a:prstGeom prst="hexagon">
            <a:avLst>
              <a:gd name="adj" fmla="val 30165"/>
              <a:gd name="vf" fmla="val 1154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j-lt"/>
            </a:endParaRPr>
          </a:p>
        </p:txBody>
      </p:sp>
      <p:sp>
        <p:nvSpPr>
          <p:cNvPr id="5" name="Hexagon 4">
            <a:extLst>
              <a:ext uri="{FF2B5EF4-FFF2-40B4-BE49-F238E27FC236}">
                <a16:creationId xmlns:a16="http://schemas.microsoft.com/office/drawing/2014/main" xmlns="" id="{0AD12CC4-C2B4-4B09-A91E-FB2AF0240BBE}"/>
              </a:ext>
            </a:extLst>
          </p:cNvPr>
          <p:cNvSpPr/>
          <p:nvPr/>
        </p:nvSpPr>
        <p:spPr>
          <a:xfrm rot="19800000">
            <a:off x="5212825" y="3140148"/>
            <a:ext cx="1365196" cy="1176892"/>
          </a:xfrm>
          <a:prstGeom prst="hexagon">
            <a:avLst>
              <a:gd name="adj" fmla="val 30165"/>
              <a:gd name="vf" fmla="val 1154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j-lt"/>
            </a:endParaRPr>
          </a:p>
        </p:txBody>
      </p:sp>
      <p:sp>
        <p:nvSpPr>
          <p:cNvPr id="6" name="Hexagon 5">
            <a:extLst>
              <a:ext uri="{FF2B5EF4-FFF2-40B4-BE49-F238E27FC236}">
                <a16:creationId xmlns:a16="http://schemas.microsoft.com/office/drawing/2014/main" xmlns="" id="{09366E70-DE22-4C3E-BC4A-062199A1E8DB}"/>
              </a:ext>
            </a:extLst>
          </p:cNvPr>
          <p:cNvSpPr/>
          <p:nvPr/>
        </p:nvSpPr>
        <p:spPr>
          <a:xfrm rot="19800000">
            <a:off x="7547232" y="1789041"/>
            <a:ext cx="1365196" cy="1176892"/>
          </a:xfrm>
          <a:prstGeom prst="hexagon">
            <a:avLst>
              <a:gd name="adj" fmla="val 30165"/>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j-lt"/>
            </a:endParaRPr>
          </a:p>
        </p:txBody>
      </p:sp>
      <p:sp>
        <p:nvSpPr>
          <p:cNvPr id="9" name="Rounded Rectangle 6">
            <a:extLst>
              <a:ext uri="{FF2B5EF4-FFF2-40B4-BE49-F238E27FC236}">
                <a16:creationId xmlns:a16="http://schemas.microsoft.com/office/drawing/2014/main" xmlns="" id="{BEE81E07-CE41-4F39-B6D6-991449BB33F0}"/>
              </a:ext>
            </a:extLst>
          </p:cNvPr>
          <p:cNvSpPr/>
          <p:nvPr/>
        </p:nvSpPr>
        <p:spPr>
          <a:xfrm>
            <a:off x="8018278" y="2183356"/>
            <a:ext cx="447553" cy="45502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dirty="0">
              <a:latin typeface="+mj-lt"/>
            </a:endParaRPr>
          </a:p>
        </p:txBody>
      </p:sp>
      <p:sp>
        <p:nvSpPr>
          <p:cNvPr id="10" name="Teardrop 1">
            <a:extLst>
              <a:ext uri="{FF2B5EF4-FFF2-40B4-BE49-F238E27FC236}">
                <a16:creationId xmlns:a16="http://schemas.microsoft.com/office/drawing/2014/main" xmlns="" id="{3D55513B-F4C9-498E-B926-863202B774A0}"/>
              </a:ext>
            </a:extLst>
          </p:cNvPr>
          <p:cNvSpPr/>
          <p:nvPr/>
        </p:nvSpPr>
        <p:spPr>
          <a:xfrm rot="18805991">
            <a:off x="5672702" y="3469980"/>
            <a:ext cx="487476" cy="48238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dirty="0">
              <a:solidFill>
                <a:schemeClr val="tx1"/>
              </a:solidFill>
              <a:latin typeface="+mj-lt"/>
            </a:endParaRPr>
          </a:p>
        </p:txBody>
      </p:sp>
      <p:sp>
        <p:nvSpPr>
          <p:cNvPr id="11" name="Rounded Rectangle 27">
            <a:extLst>
              <a:ext uri="{FF2B5EF4-FFF2-40B4-BE49-F238E27FC236}">
                <a16:creationId xmlns:a16="http://schemas.microsoft.com/office/drawing/2014/main" xmlns="" id="{0541583C-9395-44A4-B927-875A509B2675}"/>
              </a:ext>
            </a:extLst>
          </p:cNvPr>
          <p:cNvSpPr/>
          <p:nvPr/>
        </p:nvSpPr>
        <p:spPr>
          <a:xfrm>
            <a:off x="3279121" y="4899530"/>
            <a:ext cx="448067" cy="34417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dirty="0">
              <a:latin typeface="+mj-lt"/>
            </a:endParaRPr>
          </a:p>
        </p:txBody>
      </p:sp>
      <p:sp>
        <p:nvSpPr>
          <p:cNvPr id="24" name="TextBox 23">
            <a:extLst>
              <a:ext uri="{FF2B5EF4-FFF2-40B4-BE49-F238E27FC236}">
                <a16:creationId xmlns:a16="http://schemas.microsoft.com/office/drawing/2014/main" xmlns="" id="{975B53D4-842A-4E53-9529-1C16FB1A2F29}"/>
              </a:ext>
            </a:extLst>
          </p:cNvPr>
          <p:cNvSpPr txBox="1"/>
          <p:nvPr/>
        </p:nvSpPr>
        <p:spPr>
          <a:xfrm>
            <a:off x="2408126" y="5560098"/>
            <a:ext cx="2056204" cy="1200329"/>
          </a:xfrm>
          <a:prstGeom prst="rect">
            <a:avLst/>
          </a:prstGeom>
          <a:noFill/>
        </p:spPr>
        <p:txBody>
          <a:bodyPr wrap="square" rtlCol="0" anchor="ctr">
            <a:spAutoFit/>
          </a:bodyPr>
          <a:lstStyle/>
          <a:p>
            <a:pPr algn="ctr"/>
            <a:r>
              <a:rPr lang="en-US" altLang="ko-KR" sz="2400" smtClean="0">
                <a:solidFill>
                  <a:srgbClr val="7030A0"/>
                </a:solidFill>
                <a:latin typeface="+mj-lt"/>
                <a:cs typeface="Arial" pitchFamily="34" charset="0"/>
              </a:rPr>
              <a:t>Giai đoạn 1</a:t>
            </a:r>
          </a:p>
          <a:p>
            <a:pPr algn="ctr"/>
            <a:r>
              <a:rPr lang="en-US" altLang="ko-KR" sz="2400" smtClean="0">
                <a:solidFill>
                  <a:srgbClr val="7030A0"/>
                </a:solidFill>
                <a:latin typeface="+mj-lt"/>
                <a:cs typeface="Arial" pitchFamily="34" charset="0"/>
              </a:rPr>
              <a:t>(2019-2020)</a:t>
            </a:r>
          </a:p>
          <a:p>
            <a:pPr algn="ctr"/>
            <a:endParaRPr lang="ko-KR" altLang="en-US" sz="2400" dirty="0">
              <a:solidFill>
                <a:srgbClr val="7030A0"/>
              </a:solidFill>
              <a:latin typeface="+mj-lt"/>
              <a:cs typeface="Arial" pitchFamily="34" charset="0"/>
            </a:endParaRPr>
          </a:p>
        </p:txBody>
      </p:sp>
      <p:sp>
        <p:nvSpPr>
          <p:cNvPr id="25" name="TextBox 24">
            <a:extLst>
              <a:ext uri="{FF2B5EF4-FFF2-40B4-BE49-F238E27FC236}">
                <a16:creationId xmlns:a16="http://schemas.microsoft.com/office/drawing/2014/main" xmlns="" id="{0538E9A7-62A5-441E-9AED-8C4362090F3A}"/>
              </a:ext>
            </a:extLst>
          </p:cNvPr>
          <p:cNvSpPr txBox="1"/>
          <p:nvPr/>
        </p:nvSpPr>
        <p:spPr>
          <a:xfrm>
            <a:off x="5094112" y="4255374"/>
            <a:ext cx="1984517" cy="830997"/>
          </a:xfrm>
          <a:prstGeom prst="rect">
            <a:avLst/>
          </a:prstGeom>
          <a:noFill/>
        </p:spPr>
        <p:txBody>
          <a:bodyPr wrap="square" rtlCol="0" anchor="ctr">
            <a:spAutoFit/>
          </a:bodyPr>
          <a:lstStyle/>
          <a:p>
            <a:pPr algn="ctr"/>
            <a:r>
              <a:rPr lang="en-US" altLang="ko-KR" sz="2400" smtClean="0">
                <a:solidFill>
                  <a:srgbClr val="0070C0"/>
                </a:solidFill>
                <a:latin typeface="+mj-lt"/>
                <a:cs typeface="Arial" pitchFamily="34" charset="0"/>
              </a:rPr>
              <a:t>Giai đoạn 2</a:t>
            </a:r>
          </a:p>
          <a:p>
            <a:pPr algn="ctr"/>
            <a:r>
              <a:rPr lang="en-US" altLang="ko-KR" sz="2400" smtClean="0">
                <a:solidFill>
                  <a:srgbClr val="0070C0"/>
                </a:solidFill>
                <a:latin typeface="+mj-lt"/>
                <a:cs typeface="Arial" pitchFamily="34" charset="0"/>
              </a:rPr>
              <a:t>(2021-2025)</a:t>
            </a:r>
            <a:endParaRPr lang="ko-KR" altLang="en-US" sz="2400" dirty="0">
              <a:solidFill>
                <a:srgbClr val="0070C0"/>
              </a:solidFill>
              <a:latin typeface="+mj-lt"/>
              <a:cs typeface="Arial" pitchFamily="34" charset="0"/>
            </a:endParaRPr>
          </a:p>
        </p:txBody>
      </p:sp>
      <p:sp>
        <p:nvSpPr>
          <p:cNvPr id="26" name="TextBox 25">
            <a:extLst>
              <a:ext uri="{FF2B5EF4-FFF2-40B4-BE49-F238E27FC236}">
                <a16:creationId xmlns:a16="http://schemas.microsoft.com/office/drawing/2014/main" xmlns="" id="{E28BAC81-66FC-4C2D-9946-9F641792C485}"/>
              </a:ext>
            </a:extLst>
          </p:cNvPr>
          <p:cNvSpPr txBox="1"/>
          <p:nvPr/>
        </p:nvSpPr>
        <p:spPr>
          <a:xfrm>
            <a:off x="7477915" y="2939219"/>
            <a:ext cx="1834376" cy="830997"/>
          </a:xfrm>
          <a:prstGeom prst="rect">
            <a:avLst/>
          </a:prstGeom>
          <a:noFill/>
        </p:spPr>
        <p:txBody>
          <a:bodyPr wrap="square" rtlCol="0" anchor="ctr">
            <a:spAutoFit/>
          </a:bodyPr>
          <a:lstStyle/>
          <a:p>
            <a:pPr algn="ctr"/>
            <a:r>
              <a:rPr lang="en-US" altLang="ko-KR" sz="2400" dirty="0" err="1" smtClean="0">
                <a:solidFill>
                  <a:srgbClr val="FF0000"/>
                </a:solidFill>
                <a:latin typeface="+mj-lt"/>
                <a:cs typeface="Arial" pitchFamily="34" charset="0"/>
              </a:rPr>
              <a:t>Giai</a:t>
            </a:r>
            <a:r>
              <a:rPr lang="en-US" altLang="ko-KR" sz="2400" dirty="0" smtClean="0">
                <a:solidFill>
                  <a:srgbClr val="FF0000"/>
                </a:solidFill>
                <a:latin typeface="+mj-lt"/>
                <a:cs typeface="Arial" pitchFamily="34" charset="0"/>
              </a:rPr>
              <a:t> </a:t>
            </a:r>
            <a:r>
              <a:rPr lang="en-US" altLang="ko-KR" sz="2400" dirty="0" err="1" smtClean="0">
                <a:solidFill>
                  <a:srgbClr val="FF0000"/>
                </a:solidFill>
                <a:latin typeface="+mj-lt"/>
                <a:cs typeface="Arial" pitchFamily="34" charset="0"/>
              </a:rPr>
              <a:t>đoạn</a:t>
            </a:r>
            <a:r>
              <a:rPr lang="en-US" altLang="ko-KR" sz="2400" dirty="0" smtClean="0">
                <a:solidFill>
                  <a:srgbClr val="FF0000"/>
                </a:solidFill>
                <a:latin typeface="+mj-lt"/>
                <a:cs typeface="Arial" pitchFamily="34" charset="0"/>
              </a:rPr>
              <a:t> 3</a:t>
            </a:r>
          </a:p>
          <a:p>
            <a:pPr algn="ctr"/>
            <a:r>
              <a:rPr lang="en-US" altLang="ko-KR" sz="2400" dirty="0" smtClean="0">
                <a:solidFill>
                  <a:srgbClr val="FF0000"/>
                </a:solidFill>
                <a:latin typeface="+mj-lt"/>
                <a:cs typeface="Arial" pitchFamily="34" charset="0"/>
              </a:rPr>
              <a:t>(2026-2030)</a:t>
            </a:r>
            <a:endParaRPr lang="ko-KR" altLang="en-US" sz="2400" dirty="0">
              <a:solidFill>
                <a:srgbClr val="FF0000"/>
              </a:solidFill>
              <a:latin typeface="+mj-lt"/>
              <a:cs typeface="Arial" pitchFamily="34" charset="0"/>
            </a:endParaRPr>
          </a:p>
        </p:txBody>
      </p:sp>
      <p:sp>
        <p:nvSpPr>
          <p:cNvPr id="29" name="Rectangle 28"/>
          <p:cNvSpPr/>
          <p:nvPr/>
        </p:nvSpPr>
        <p:spPr>
          <a:xfrm>
            <a:off x="2803914" y="3536736"/>
            <a:ext cx="1452642" cy="830997"/>
          </a:xfrm>
          <a:prstGeom prst="rect">
            <a:avLst/>
          </a:prstGeom>
        </p:spPr>
        <p:txBody>
          <a:bodyPr wrap="none">
            <a:spAutoFit/>
          </a:bodyPr>
          <a:lstStyle/>
          <a:p>
            <a:r>
              <a:rPr lang="en-US" sz="2400">
                <a:solidFill>
                  <a:srgbClr val="7030A0"/>
                </a:solidFill>
                <a:latin typeface="+mj-lt"/>
              </a:rPr>
              <a:t>Số hóa </a:t>
            </a:r>
            <a:endParaRPr lang="en-US" sz="2400" smtClean="0">
              <a:solidFill>
                <a:srgbClr val="7030A0"/>
              </a:solidFill>
              <a:latin typeface="+mj-lt"/>
            </a:endParaRPr>
          </a:p>
          <a:p>
            <a:r>
              <a:rPr lang="en-US" sz="2400" smtClean="0">
                <a:solidFill>
                  <a:srgbClr val="7030A0"/>
                </a:solidFill>
                <a:latin typeface="+mj-lt"/>
              </a:rPr>
              <a:t>toàn </a:t>
            </a:r>
            <a:r>
              <a:rPr lang="en-US" sz="2400">
                <a:solidFill>
                  <a:srgbClr val="7030A0"/>
                </a:solidFill>
                <a:latin typeface="+mj-lt"/>
              </a:rPr>
              <a:t>diện</a:t>
            </a:r>
            <a:endParaRPr lang="en-US" sz="2400" dirty="0">
              <a:solidFill>
                <a:srgbClr val="7030A0"/>
              </a:solidFill>
              <a:latin typeface="+mj-lt"/>
            </a:endParaRPr>
          </a:p>
        </p:txBody>
      </p:sp>
      <p:sp>
        <p:nvSpPr>
          <p:cNvPr id="30" name="Rectangle 29"/>
          <p:cNvSpPr/>
          <p:nvPr/>
        </p:nvSpPr>
        <p:spPr>
          <a:xfrm>
            <a:off x="5168916" y="2234535"/>
            <a:ext cx="1537600" cy="830997"/>
          </a:xfrm>
          <a:prstGeom prst="rect">
            <a:avLst/>
          </a:prstGeom>
        </p:spPr>
        <p:txBody>
          <a:bodyPr wrap="none">
            <a:spAutoFit/>
          </a:bodyPr>
          <a:lstStyle/>
          <a:p>
            <a:r>
              <a:rPr lang="en-US" sz="2400" dirty="0" err="1" smtClean="0">
                <a:solidFill>
                  <a:srgbClr val="0070C0"/>
                </a:solidFill>
                <a:latin typeface="+mj-lt"/>
              </a:rPr>
              <a:t>Tích</a:t>
            </a:r>
            <a:r>
              <a:rPr lang="en-US" sz="2400" dirty="0" smtClean="0">
                <a:solidFill>
                  <a:srgbClr val="0070C0"/>
                </a:solidFill>
                <a:latin typeface="+mj-lt"/>
              </a:rPr>
              <a:t> </a:t>
            </a:r>
            <a:r>
              <a:rPr lang="en-US" sz="2400" dirty="0" err="1" smtClean="0">
                <a:solidFill>
                  <a:srgbClr val="0070C0"/>
                </a:solidFill>
                <a:latin typeface="+mj-lt"/>
              </a:rPr>
              <a:t>hợp</a:t>
            </a:r>
            <a:endParaRPr lang="en-US" sz="2400" dirty="0" smtClean="0">
              <a:solidFill>
                <a:srgbClr val="0070C0"/>
              </a:solidFill>
              <a:latin typeface="+mj-lt"/>
            </a:endParaRPr>
          </a:p>
          <a:p>
            <a:r>
              <a:rPr lang="en-US" sz="2400" dirty="0" smtClean="0">
                <a:solidFill>
                  <a:srgbClr val="0070C0"/>
                </a:solidFill>
                <a:latin typeface="+mj-lt"/>
              </a:rPr>
              <a:t> </a:t>
            </a:r>
            <a:r>
              <a:rPr lang="en-US" sz="2400" dirty="0" err="1">
                <a:solidFill>
                  <a:srgbClr val="0070C0"/>
                </a:solidFill>
                <a:latin typeface="+mj-lt"/>
              </a:rPr>
              <a:t>toàn</a:t>
            </a:r>
            <a:r>
              <a:rPr lang="en-US" sz="2400" dirty="0">
                <a:solidFill>
                  <a:srgbClr val="0070C0"/>
                </a:solidFill>
                <a:latin typeface="+mj-lt"/>
              </a:rPr>
              <a:t> </a:t>
            </a:r>
            <a:r>
              <a:rPr lang="en-US" sz="2400" dirty="0" err="1">
                <a:solidFill>
                  <a:srgbClr val="0070C0"/>
                </a:solidFill>
                <a:latin typeface="+mj-lt"/>
              </a:rPr>
              <a:t>diện</a:t>
            </a:r>
            <a:endParaRPr lang="en-US" sz="2400" dirty="0">
              <a:solidFill>
                <a:srgbClr val="0070C0"/>
              </a:solidFill>
              <a:latin typeface="+mj-lt"/>
            </a:endParaRPr>
          </a:p>
        </p:txBody>
      </p:sp>
      <p:sp>
        <p:nvSpPr>
          <p:cNvPr id="31" name="Rectangle 30"/>
          <p:cNvSpPr/>
          <p:nvPr/>
        </p:nvSpPr>
        <p:spPr>
          <a:xfrm>
            <a:off x="7613160" y="876133"/>
            <a:ext cx="1553630" cy="830997"/>
          </a:xfrm>
          <a:prstGeom prst="rect">
            <a:avLst/>
          </a:prstGeom>
        </p:spPr>
        <p:txBody>
          <a:bodyPr wrap="none">
            <a:spAutoFit/>
          </a:bodyPr>
          <a:lstStyle/>
          <a:p>
            <a:r>
              <a:rPr lang="en-US" sz="2400" smtClean="0">
                <a:solidFill>
                  <a:srgbClr val="FF0000"/>
                </a:solidFill>
                <a:latin typeface="+mj-lt"/>
              </a:rPr>
              <a:t>Xã hội số </a:t>
            </a:r>
          </a:p>
          <a:p>
            <a:r>
              <a:rPr lang="en-US" sz="2400" smtClean="0">
                <a:solidFill>
                  <a:srgbClr val="FF0000"/>
                </a:solidFill>
                <a:latin typeface="+mj-lt"/>
              </a:rPr>
              <a:t>toàn diện</a:t>
            </a:r>
            <a:endParaRPr lang="en-US" sz="2400" dirty="0">
              <a:solidFill>
                <a:srgbClr val="FF0000"/>
              </a:solidFill>
              <a:latin typeface="+mj-lt"/>
            </a:endParaRPr>
          </a:p>
        </p:txBody>
      </p:sp>
    </p:spTree>
    <p:extLst>
      <p:ext uri="{BB962C8B-B14F-4D97-AF65-F5344CB8AC3E}">
        <p14:creationId xmlns:p14="http://schemas.microsoft.com/office/powerpoint/2010/main" xmlns="" val="16011812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sz="2800" b="1" dirty="0" smtClean="0">
                <a:solidFill>
                  <a:schemeClr val="accent3">
                    <a:lumMod val="75000"/>
                  </a:schemeClr>
                </a:solidFill>
              </a:rPr>
              <a:t>13.1. </a:t>
            </a:r>
            <a:r>
              <a:rPr lang="en-US" sz="2800" b="1" dirty="0" err="1" smtClean="0">
                <a:solidFill>
                  <a:schemeClr val="accent3">
                    <a:lumMod val="75000"/>
                  </a:schemeClr>
                </a:solidFill>
              </a:rPr>
              <a:t>Giai</a:t>
            </a:r>
            <a:r>
              <a:rPr lang="en-US" sz="2800" b="1" dirty="0" smtClean="0">
                <a:solidFill>
                  <a:schemeClr val="accent3">
                    <a:lumMod val="75000"/>
                  </a:schemeClr>
                </a:solidFill>
              </a:rPr>
              <a:t> </a:t>
            </a:r>
            <a:r>
              <a:rPr lang="en-US" sz="2800" b="1" dirty="0" err="1" smtClean="0">
                <a:solidFill>
                  <a:schemeClr val="accent3">
                    <a:lumMod val="75000"/>
                  </a:schemeClr>
                </a:solidFill>
              </a:rPr>
              <a:t>đoạn</a:t>
            </a:r>
            <a:r>
              <a:rPr lang="en-US" sz="2800" b="1" dirty="0" smtClean="0">
                <a:solidFill>
                  <a:schemeClr val="accent3">
                    <a:lumMod val="75000"/>
                  </a:schemeClr>
                </a:solidFill>
              </a:rPr>
              <a:t> 1: SỐ HÓA TOÀN DIỆN</a:t>
            </a:r>
            <a:endParaRPr lang="en-US" sz="2800" b="1" dirty="0">
              <a:solidFill>
                <a:schemeClr val="accent3">
                  <a:lumMod val="75000"/>
                </a:schemeClr>
              </a:solidFill>
            </a:endParaRPr>
          </a:p>
        </p:txBody>
      </p:sp>
      <p:sp>
        <p:nvSpPr>
          <p:cNvPr id="8" name="TextBox 7">
            <a:extLst>
              <a:ext uri="{FF2B5EF4-FFF2-40B4-BE49-F238E27FC236}">
                <a16:creationId xmlns:a16="http://schemas.microsoft.com/office/drawing/2014/main" xmlns="" id="{D05B7BB3-476B-4EFA-8B0B-AB3B5B24BC30}"/>
              </a:ext>
            </a:extLst>
          </p:cNvPr>
          <p:cNvSpPr txBox="1"/>
          <p:nvPr/>
        </p:nvSpPr>
        <p:spPr>
          <a:xfrm flipH="1">
            <a:off x="423608" y="1279572"/>
            <a:ext cx="7136384" cy="4708981"/>
          </a:xfrm>
          <a:prstGeom prst="rect">
            <a:avLst/>
          </a:prstGeom>
          <a:noFill/>
        </p:spPr>
        <p:txBody>
          <a:bodyPr wrap="square" rtlCol="0">
            <a:spAutoFit/>
          </a:bodyPr>
          <a:lstStyle/>
          <a:p>
            <a:pPr>
              <a:spcBef>
                <a:spcPts val="600"/>
              </a:spcBef>
              <a:spcAft>
                <a:spcPts val="600"/>
              </a:spcAft>
            </a:pPr>
            <a:r>
              <a:rPr lang="en-US" altLang="ko-KR" sz="2400" dirty="0" smtClean="0">
                <a:solidFill>
                  <a:schemeClr val="accent3">
                    <a:lumMod val="75000"/>
                  </a:schemeClr>
                </a:solidFill>
                <a:latin typeface="+mj-lt"/>
              </a:rPr>
              <a:t>1. </a:t>
            </a:r>
            <a:r>
              <a:rPr lang="en-US" altLang="ko-KR" sz="2400" dirty="0" err="1" smtClean="0">
                <a:solidFill>
                  <a:schemeClr val="accent3">
                    <a:lumMod val="75000"/>
                  </a:schemeClr>
                </a:solidFill>
                <a:latin typeface="+mj-lt"/>
              </a:rPr>
              <a:t>Phát</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triển</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Dịch</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vụ</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công</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trực</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tuyến</a:t>
            </a:r>
            <a:r>
              <a:rPr lang="en-US" altLang="ko-KR" sz="2400" dirty="0">
                <a:solidFill>
                  <a:schemeClr val="accent3">
                    <a:lumMod val="75000"/>
                  </a:schemeClr>
                </a:solidFill>
                <a:latin typeface="+mj-lt"/>
              </a:rPr>
              <a:t> </a:t>
            </a:r>
            <a:r>
              <a:rPr lang="en-US" altLang="ko-KR" sz="2400" dirty="0" smtClean="0">
                <a:solidFill>
                  <a:srgbClr val="FF0000"/>
                </a:solidFill>
                <a:latin typeface="+mj-lt"/>
              </a:rPr>
              <a:t>(</a:t>
            </a:r>
            <a:r>
              <a:rPr lang="en-US" altLang="ko-KR" sz="2400" dirty="0" err="1" smtClean="0">
                <a:solidFill>
                  <a:srgbClr val="FF0000"/>
                </a:solidFill>
                <a:latin typeface="+mj-lt"/>
              </a:rPr>
              <a:t>bao</a:t>
            </a:r>
            <a:r>
              <a:rPr lang="en-US" altLang="ko-KR" sz="2400" dirty="0" smtClean="0">
                <a:solidFill>
                  <a:srgbClr val="FF0000"/>
                </a:solidFill>
                <a:latin typeface="+mj-lt"/>
              </a:rPr>
              <a:t> </a:t>
            </a:r>
            <a:r>
              <a:rPr lang="en-US" altLang="ko-KR" sz="2400" dirty="0" err="1" smtClean="0">
                <a:solidFill>
                  <a:srgbClr val="FF0000"/>
                </a:solidFill>
                <a:latin typeface="+mj-lt"/>
              </a:rPr>
              <a:t>gồm</a:t>
            </a:r>
            <a:r>
              <a:rPr lang="en-US" altLang="ko-KR" sz="2400" dirty="0">
                <a:solidFill>
                  <a:srgbClr val="FF0000"/>
                </a:solidFill>
                <a:latin typeface="+mj-lt"/>
              </a:rPr>
              <a:t> </a:t>
            </a:r>
            <a:r>
              <a:rPr lang="en-US" altLang="ko-KR" sz="2400" dirty="0" err="1" smtClean="0">
                <a:solidFill>
                  <a:srgbClr val="FF0000"/>
                </a:solidFill>
                <a:latin typeface="+mj-lt"/>
              </a:rPr>
              <a:t>dịch</a:t>
            </a:r>
            <a:r>
              <a:rPr lang="en-US" altLang="ko-KR" sz="2400" dirty="0" smtClean="0">
                <a:solidFill>
                  <a:srgbClr val="FF0000"/>
                </a:solidFill>
                <a:latin typeface="+mj-lt"/>
              </a:rPr>
              <a:t> </a:t>
            </a:r>
            <a:r>
              <a:rPr lang="en-US" altLang="ko-KR" sz="2400" dirty="0" err="1" smtClean="0">
                <a:solidFill>
                  <a:srgbClr val="FF0000"/>
                </a:solidFill>
                <a:latin typeface="+mj-lt"/>
              </a:rPr>
              <a:t>vụ</a:t>
            </a:r>
            <a:r>
              <a:rPr lang="en-US" altLang="ko-KR" sz="2400" dirty="0" smtClean="0">
                <a:solidFill>
                  <a:srgbClr val="FF0000"/>
                </a:solidFill>
                <a:latin typeface="+mj-lt"/>
              </a:rPr>
              <a:t> qua di </a:t>
            </a:r>
            <a:r>
              <a:rPr lang="en-US" altLang="ko-KR" sz="2400" dirty="0" err="1" smtClean="0">
                <a:solidFill>
                  <a:srgbClr val="FF0000"/>
                </a:solidFill>
                <a:latin typeface="+mj-lt"/>
              </a:rPr>
              <a:t>động</a:t>
            </a:r>
            <a:r>
              <a:rPr lang="en-US" altLang="ko-KR" sz="2400" dirty="0" smtClean="0">
                <a:solidFill>
                  <a:srgbClr val="FF0000"/>
                </a:solidFill>
                <a:latin typeface="+mj-lt"/>
              </a:rPr>
              <a:t>)</a:t>
            </a:r>
          </a:p>
          <a:p>
            <a:pPr>
              <a:spcBef>
                <a:spcPts val="600"/>
              </a:spcBef>
              <a:spcAft>
                <a:spcPts val="600"/>
              </a:spcAft>
            </a:pPr>
            <a:r>
              <a:rPr lang="en-US" altLang="ko-KR" sz="2400" dirty="0" smtClean="0">
                <a:solidFill>
                  <a:schemeClr val="accent3">
                    <a:lumMod val="75000"/>
                  </a:schemeClr>
                </a:solidFill>
                <a:latin typeface="+mj-lt"/>
              </a:rPr>
              <a:t>2. </a:t>
            </a:r>
            <a:r>
              <a:rPr lang="en-US" altLang="ko-KR" sz="2400" dirty="0" err="1" smtClean="0">
                <a:solidFill>
                  <a:schemeClr val="accent3">
                    <a:lumMod val="75000"/>
                  </a:schemeClr>
                </a:solidFill>
                <a:latin typeface="+mj-lt"/>
              </a:rPr>
              <a:t>Xây</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dựng</a:t>
            </a:r>
            <a:r>
              <a:rPr lang="en-US" altLang="ko-KR" sz="2400" dirty="0" smtClean="0">
                <a:solidFill>
                  <a:schemeClr val="accent3">
                    <a:lumMod val="75000"/>
                  </a:schemeClr>
                </a:solidFill>
                <a:latin typeface="+mj-lt"/>
              </a:rPr>
              <a:t> TT </a:t>
            </a:r>
            <a:r>
              <a:rPr lang="en-US" altLang="ko-KR" sz="2400" dirty="0" err="1" smtClean="0">
                <a:solidFill>
                  <a:schemeClr val="accent3">
                    <a:lumMod val="75000"/>
                  </a:schemeClr>
                </a:solidFill>
                <a:latin typeface="+mj-lt"/>
              </a:rPr>
              <a:t>phục</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vụ</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hành</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chính</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công</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một</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cửa</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điện</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tử</a:t>
            </a:r>
            <a:r>
              <a:rPr lang="en-US" altLang="ko-KR" sz="2400" dirty="0" smtClean="0">
                <a:solidFill>
                  <a:schemeClr val="accent3">
                    <a:lumMod val="75000"/>
                  </a:schemeClr>
                </a:solidFill>
                <a:latin typeface="+mj-lt"/>
              </a:rPr>
              <a:t>.</a:t>
            </a:r>
            <a:endParaRPr lang="en-US" altLang="ko-KR" sz="2400" dirty="0">
              <a:solidFill>
                <a:schemeClr val="accent3">
                  <a:lumMod val="75000"/>
                </a:schemeClr>
              </a:solidFill>
              <a:latin typeface="+mj-lt"/>
            </a:endParaRPr>
          </a:p>
          <a:p>
            <a:pPr>
              <a:spcBef>
                <a:spcPts val="600"/>
              </a:spcBef>
              <a:spcAft>
                <a:spcPts val="600"/>
              </a:spcAft>
            </a:pPr>
            <a:r>
              <a:rPr lang="en-US" altLang="ko-KR" sz="2400" dirty="0">
                <a:solidFill>
                  <a:schemeClr val="accent3">
                    <a:lumMod val="75000"/>
                  </a:schemeClr>
                </a:solidFill>
                <a:latin typeface="+mj-lt"/>
              </a:rPr>
              <a:t>3</a:t>
            </a:r>
            <a:r>
              <a:rPr lang="en-US" altLang="ko-KR" sz="2400" dirty="0" smtClean="0">
                <a:solidFill>
                  <a:schemeClr val="accent3">
                    <a:lumMod val="75000"/>
                  </a:schemeClr>
                </a:solidFill>
                <a:latin typeface="+mj-lt"/>
              </a:rPr>
              <a:t>.</a:t>
            </a:r>
            <a:r>
              <a:rPr lang="vi-VN"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Triển</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khai</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các</a:t>
            </a:r>
            <a:r>
              <a:rPr lang="en-US" altLang="ko-KR" sz="2400" dirty="0" smtClean="0">
                <a:solidFill>
                  <a:schemeClr val="accent3">
                    <a:lumMod val="75000"/>
                  </a:schemeClr>
                </a:solidFill>
                <a:latin typeface="+mj-lt"/>
              </a:rPr>
              <a:t> HTTT </a:t>
            </a:r>
            <a:r>
              <a:rPr lang="en-US" altLang="ko-KR" sz="2400" dirty="0" err="1" smtClean="0">
                <a:solidFill>
                  <a:schemeClr val="accent3">
                    <a:lumMod val="75000"/>
                  </a:schemeClr>
                </a:solidFill>
                <a:latin typeface="+mj-lt"/>
              </a:rPr>
              <a:t>nội</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bộ</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chuyên</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ngành</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trong</a:t>
            </a:r>
            <a:r>
              <a:rPr lang="en-US" altLang="ko-KR" sz="2400" dirty="0" smtClean="0">
                <a:solidFill>
                  <a:schemeClr val="accent3">
                    <a:lumMod val="75000"/>
                  </a:schemeClr>
                </a:solidFill>
                <a:latin typeface="+mj-lt"/>
              </a:rPr>
              <a:t> CQNN</a:t>
            </a:r>
            <a:r>
              <a:rPr lang="vi-VN" altLang="ko-KR" sz="2400" dirty="0" smtClean="0">
                <a:solidFill>
                  <a:schemeClr val="accent3">
                    <a:lumMod val="75000"/>
                  </a:schemeClr>
                </a:solidFill>
                <a:latin typeface="+mj-lt"/>
              </a:rPr>
              <a:t>. </a:t>
            </a:r>
            <a:endParaRPr lang="vi-VN" altLang="ko-KR" sz="2400" dirty="0">
              <a:solidFill>
                <a:schemeClr val="accent3">
                  <a:lumMod val="75000"/>
                </a:schemeClr>
              </a:solidFill>
              <a:latin typeface="+mj-lt"/>
            </a:endParaRPr>
          </a:p>
          <a:p>
            <a:pPr>
              <a:spcBef>
                <a:spcPts val="600"/>
              </a:spcBef>
              <a:spcAft>
                <a:spcPts val="600"/>
              </a:spcAft>
            </a:pPr>
            <a:r>
              <a:rPr lang="en-US" altLang="ko-KR" sz="2400" dirty="0">
                <a:solidFill>
                  <a:schemeClr val="accent3">
                    <a:lumMod val="75000"/>
                  </a:schemeClr>
                </a:solidFill>
                <a:latin typeface="+mj-lt"/>
              </a:rPr>
              <a:t>4</a:t>
            </a:r>
            <a:r>
              <a:rPr lang="en-US" altLang="ko-KR" sz="2400" dirty="0" smtClean="0">
                <a:solidFill>
                  <a:schemeClr val="accent3">
                    <a:lumMod val="75000"/>
                  </a:schemeClr>
                </a:solidFill>
                <a:latin typeface="+mj-lt"/>
              </a:rPr>
              <a:t>.</a:t>
            </a:r>
            <a:r>
              <a:rPr lang="vi-VN"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Xây</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dựng</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hoàn</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thiện</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thể</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chế</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phát</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triển</a:t>
            </a:r>
            <a:r>
              <a:rPr lang="en-US" altLang="ko-KR" sz="2400" dirty="0" smtClean="0">
                <a:solidFill>
                  <a:schemeClr val="accent3">
                    <a:lumMod val="75000"/>
                  </a:schemeClr>
                </a:solidFill>
                <a:latin typeface="+mj-lt"/>
              </a:rPr>
              <a:t> CPĐT</a:t>
            </a:r>
            <a:r>
              <a:rPr lang="vi-VN" altLang="ko-KR" sz="2400" dirty="0" smtClean="0">
                <a:solidFill>
                  <a:schemeClr val="accent3">
                    <a:lumMod val="75000"/>
                  </a:schemeClr>
                </a:solidFill>
                <a:latin typeface="+mj-lt"/>
              </a:rPr>
              <a:t>. </a:t>
            </a:r>
            <a:endParaRPr lang="vi-VN" altLang="ko-KR" sz="2400" dirty="0">
              <a:solidFill>
                <a:schemeClr val="accent3">
                  <a:lumMod val="75000"/>
                </a:schemeClr>
              </a:solidFill>
              <a:latin typeface="+mj-lt"/>
            </a:endParaRPr>
          </a:p>
          <a:p>
            <a:pPr>
              <a:spcBef>
                <a:spcPts val="600"/>
              </a:spcBef>
              <a:spcAft>
                <a:spcPts val="600"/>
              </a:spcAft>
            </a:pPr>
            <a:r>
              <a:rPr lang="en-US" altLang="ko-KR" sz="2400" dirty="0">
                <a:solidFill>
                  <a:schemeClr val="accent3">
                    <a:lumMod val="75000"/>
                  </a:schemeClr>
                </a:solidFill>
                <a:latin typeface="+mj-lt"/>
              </a:rPr>
              <a:t>5</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Phát</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triển</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hạ</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tầng</a:t>
            </a:r>
            <a:r>
              <a:rPr lang="en-US" altLang="ko-KR" sz="2400" dirty="0" smtClean="0">
                <a:solidFill>
                  <a:schemeClr val="accent3">
                    <a:lumMod val="75000"/>
                  </a:schemeClr>
                </a:solidFill>
                <a:latin typeface="+mj-lt"/>
              </a:rPr>
              <a:t> ICT</a:t>
            </a:r>
          </a:p>
          <a:p>
            <a:pPr>
              <a:spcBef>
                <a:spcPts val="600"/>
              </a:spcBef>
              <a:spcAft>
                <a:spcPts val="600"/>
              </a:spcAft>
            </a:pPr>
            <a:r>
              <a:rPr lang="en-US" altLang="ko-KR" sz="2400" dirty="0">
                <a:solidFill>
                  <a:schemeClr val="accent3">
                    <a:lumMod val="75000"/>
                  </a:schemeClr>
                </a:solidFill>
                <a:latin typeface="+mj-lt"/>
              </a:rPr>
              <a:t>6</a:t>
            </a:r>
            <a:r>
              <a:rPr lang="en-US" altLang="ko-KR" sz="2400" dirty="0" smtClean="0">
                <a:solidFill>
                  <a:schemeClr val="accent3">
                    <a:lumMod val="75000"/>
                  </a:schemeClr>
                </a:solidFill>
                <a:latin typeface="+mj-lt"/>
              </a:rPr>
              <a:t>. </a:t>
            </a:r>
            <a:r>
              <a:rPr lang="en-US" altLang="ko-KR" sz="2400" dirty="0" err="1">
                <a:solidFill>
                  <a:schemeClr val="accent3">
                    <a:lumMod val="75000"/>
                  </a:schemeClr>
                </a:solidFill>
                <a:latin typeface="+mj-lt"/>
              </a:rPr>
              <a:t>Dữ</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liệu</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mở</a:t>
            </a:r>
            <a:endParaRPr lang="ko-KR" altLang="en-US" sz="2400" dirty="0">
              <a:solidFill>
                <a:schemeClr val="accent3">
                  <a:lumMod val="75000"/>
                </a:schemeClr>
              </a:solidFill>
              <a:latin typeface="+mj-lt"/>
            </a:endParaRPr>
          </a:p>
          <a:p>
            <a:pPr>
              <a:spcBef>
                <a:spcPts val="600"/>
              </a:spcBef>
              <a:spcAft>
                <a:spcPts val="600"/>
              </a:spcAft>
            </a:pPr>
            <a:r>
              <a:rPr lang="en-US" altLang="ko-KR" sz="2400" dirty="0">
                <a:solidFill>
                  <a:schemeClr val="accent3">
                    <a:lumMod val="75000"/>
                  </a:schemeClr>
                </a:solidFill>
                <a:latin typeface="+mj-lt"/>
              </a:rPr>
              <a:t>7</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Đào</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tạo</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nhân</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lực</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nâng</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cao</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năng</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lực</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cho</a:t>
            </a:r>
            <a:r>
              <a:rPr lang="en-US" altLang="ko-KR" sz="2400" dirty="0" smtClean="0">
                <a:solidFill>
                  <a:schemeClr val="accent3">
                    <a:lumMod val="75000"/>
                  </a:schemeClr>
                </a:solidFill>
                <a:latin typeface="+mj-lt"/>
              </a:rPr>
              <a:t> CBCC.</a:t>
            </a:r>
          </a:p>
        </p:txBody>
      </p:sp>
      <p:grpSp>
        <p:nvGrpSpPr>
          <p:cNvPr id="6" name="Group 5"/>
          <p:cNvGrpSpPr/>
          <p:nvPr/>
        </p:nvGrpSpPr>
        <p:grpSpPr>
          <a:xfrm>
            <a:off x="7958958" y="1358359"/>
            <a:ext cx="3995274" cy="4630193"/>
            <a:chOff x="7958958" y="1358359"/>
            <a:chExt cx="3995274" cy="4630193"/>
          </a:xfrm>
        </p:grpSpPr>
        <p:sp>
          <p:nvSpPr>
            <p:cNvPr id="39" name="Arc 38">
              <a:extLst>
                <a:ext uri="{FF2B5EF4-FFF2-40B4-BE49-F238E27FC236}">
                  <a16:creationId xmlns:a16="http://schemas.microsoft.com/office/drawing/2014/main" xmlns="" id="{7E0A2826-8662-4C5F-8ECD-9228A0FA4B39}"/>
                </a:ext>
              </a:extLst>
            </p:cNvPr>
            <p:cNvSpPr/>
            <p:nvPr/>
          </p:nvSpPr>
          <p:spPr>
            <a:xfrm flipH="1">
              <a:off x="9177130" y="1451331"/>
              <a:ext cx="2777102" cy="4537221"/>
            </a:xfrm>
            <a:prstGeom prst="arc">
              <a:avLst>
                <a:gd name="adj1" fmla="val 16200000"/>
                <a:gd name="adj2" fmla="val 5446221"/>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xmlns="" id="{4C4E4351-3005-4AD4-AE0F-779F2DFF1E47}"/>
                </a:ext>
              </a:extLst>
            </p:cNvPr>
            <p:cNvSpPr/>
            <p:nvPr/>
          </p:nvSpPr>
          <p:spPr>
            <a:xfrm flipH="1">
              <a:off x="9606583" y="2197767"/>
              <a:ext cx="1874782" cy="2881395"/>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pPr algn="ctr"/>
              <a:r>
                <a:rPr lang="en-US" sz="2000" b="1" dirty="0" smtClean="0">
                  <a:solidFill>
                    <a:schemeClr val="bg1"/>
                  </a:solidFill>
                </a:rPr>
                <a:t>E - GOV</a:t>
              </a:r>
              <a:endParaRPr lang="en-US" sz="2400" b="1" dirty="0">
                <a:solidFill>
                  <a:schemeClr val="bg1"/>
                </a:solidFill>
              </a:endParaRPr>
            </a:p>
          </p:txBody>
        </p:sp>
        <p:sp>
          <p:nvSpPr>
            <p:cNvPr id="4" name="Oval 3">
              <a:extLst>
                <a:ext uri="{FF2B5EF4-FFF2-40B4-BE49-F238E27FC236}">
                  <a16:creationId xmlns:a16="http://schemas.microsoft.com/office/drawing/2014/main" xmlns="" id="{C6150010-A241-40AE-B693-6CCF2FC60A07}"/>
                </a:ext>
              </a:extLst>
            </p:cNvPr>
            <p:cNvSpPr/>
            <p:nvPr/>
          </p:nvSpPr>
          <p:spPr>
            <a:xfrm flipH="1">
              <a:off x="9974319" y="1487394"/>
              <a:ext cx="168414" cy="1723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xmlns="" id="{297161C5-F4E8-4DC9-8CE1-BC5029AB46B7}"/>
                </a:ext>
              </a:extLst>
            </p:cNvPr>
            <p:cNvSpPr/>
            <p:nvPr/>
          </p:nvSpPr>
          <p:spPr>
            <a:xfrm flipH="1">
              <a:off x="8826729" y="1358359"/>
              <a:ext cx="428296" cy="4382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9" name="Oval 8">
              <a:extLst>
                <a:ext uri="{FF2B5EF4-FFF2-40B4-BE49-F238E27FC236}">
                  <a16:creationId xmlns:a16="http://schemas.microsoft.com/office/drawing/2014/main" xmlns="" id="{10779195-C1F9-46F6-BBB0-AC6619C7A224}"/>
                </a:ext>
              </a:extLst>
            </p:cNvPr>
            <p:cNvSpPr/>
            <p:nvPr/>
          </p:nvSpPr>
          <p:spPr>
            <a:xfrm flipH="1">
              <a:off x="7970787" y="3114632"/>
              <a:ext cx="428296" cy="4382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3" name="Oval 12">
              <a:extLst>
                <a:ext uri="{FF2B5EF4-FFF2-40B4-BE49-F238E27FC236}">
                  <a16:creationId xmlns:a16="http://schemas.microsoft.com/office/drawing/2014/main" xmlns="" id="{476F4CD0-08EC-4375-826C-A9E7EA1B4C50}"/>
                </a:ext>
              </a:extLst>
            </p:cNvPr>
            <p:cNvSpPr/>
            <p:nvPr/>
          </p:nvSpPr>
          <p:spPr>
            <a:xfrm flipH="1">
              <a:off x="8672884" y="5462884"/>
              <a:ext cx="428296" cy="4382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7" name="Oval 16">
              <a:extLst>
                <a:ext uri="{FF2B5EF4-FFF2-40B4-BE49-F238E27FC236}">
                  <a16:creationId xmlns:a16="http://schemas.microsoft.com/office/drawing/2014/main" xmlns="" id="{8D80F9A0-6C85-4B37-922B-5F9E59754C20}"/>
                </a:ext>
              </a:extLst>
            </p:cNvPr>
            <p:cNvSpPr/>
            <p:nvPr/>
          </p:nvSpPr>
          <p:spPr>
            <a:xfrm flipH="1">
              <a:off x="8160164" y="2272126"/>
              <a:ext cx="428296" cy="4382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21" name="Oval 20">
              <a:extLst>
                <a:ext uri="{FF2B5EF4-FFF2-40B4-BE49-F238E27FC236}">
                  <a16:creationId xmlns:a16="http://schemas.microsoft.com/office/drawing/2014/main" xmlns="" id="{96C9C49C-244A-4B48-BB07-7FB35C787A7B}"/>
                </a:ext>
              </a:extLst>
            </p:cNvPr>
            <p:cNvSpPr/>
            <p:nvPr/>
          </p:nvSpPr>
          <p:spPr>
            <a:xfrm flipH="1">
              <a:off x="7958958" y="3844265"/>
              <a:ext cx="428296" cy="4382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25" name="Oval 24">
              <a:extLst>
                <a:ext uri="{FF2B5EF4-FFF2-40B4-BE49-F238E27FC236}">
                  <a16:creationId xmlns:a16="http://schemas.microsoft.com/office/drawing/2014/main" xmlns="" id="{C08EB5F7-2BF1-425F-9FE0-4DB072808ACC}"/>
                </a:ext>
              </a:extLst>
            </p:cNvPr>
            <p:cNvSpPr/>
            <p:nvPr/>
          </p:nvSpPr>
          <p:spPr>
            <a:xfrm flipH="1">
              <a:off x="9287023" y="2405078"/>
              <a:ext cx="168414" cy="172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xmlns="" id="{BE3A8781-0799-4F9D-B3FB-EF3D78C56C97}"/>
                </a:ext>
              </a:extLst>
            </p:cNvPr>
            <p:cNvSpPr/>
            <p:nvPr/>
          </p:nvSpPr>
          <p:spPr>
            <a:xfrm flipH="1">
              <a:off x="9081222" y="3283575"/>
              <a:ext cx="168414" cy="1723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Oval 26">
              <a:extLst>
                <a:ext uri="{FF2B5EF4-FFF2-40B4-BE49-F238E27FC236}">
                  <a16:creationId xmlns:a16="http://schemas.microsoft.com/office/drawing/2014/main" xmlns="" id="{367BBC88-3979-4C87-AD97-EFBA350194D3}"/>
                </a:ext>
              </a:extLst>
            </p:cNvPr>
            <p:cNvSpPr/>
            <p:nvPr/>
          </p:nvSpPr>
          <p:spPr>
            <a:xfrm flipH="1">
              <a:off x="9092923" y="3964619"/>
              <a:ext cx="168414" cy="1723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xmlns="" id="{4331C00F-62C0-4B7A-B4A2-51E59FC7DBFF}"/>
                </a:ext>
              </a:extLst>
            </p:cNvPr>
            <p:cNvSpPr/>
            <p:nvPr/>
          </p:nvSpPr>
          <p:spPr>
            <a:xfrm flipH="1">
              <a:off x="9794803" y="5611778"/>
              <a:ext cx="168414" cy="1723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xmlns="" id="{C1074C65-F3DF-4063-B704-263954B9D92F}"/>
                </a:ext>
              </a:extLst>
            </p:cNvPr>
            <p:cNvCxnSpPr>
              <a:cxnSpLocks/>
            </p:cNvCxnSpPr>
            <p:nvPr/>
          </p:nvCxnSpPr>
          <p:spPr>
            <a:xfrm flipH="1">
              <a:off x="9276640" y="1569113"/>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33120593-EBA9-4085-A4BE-56CE63874ED2}"/>
                </a:ext>
              </a:extLst>
            </p:cNvPr>
            <p:cNvCxnSpPr>
              <a:cxnSpLocks/>
            </p:cNvCxnSpPr>
            <p:nvPr/>
          </p:nvCxnSpPr>
          <p:spPr>
            <a:xfrm flipH="1">
              <a:off x="8596826" y="2484546"/>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AB14C15C-FE65-4F93-B089-3D1FAD5374D8}"/>
                </a:ext>
              </a:extLst>
            </p:cNvPr>
            <p:cNvCxnSpPr>
              <a:cxnSpLocks/>
            </p:cNvCxnSpPr>
            <p:nvPr/>
          </p:nvCxnSpPr>
          <p:spPr>
            <a:xfrm flipH="1">
              <a:off x="8393316" y="3369733"/>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71F5839-AE34-4983-95D5-6D9987EDC886}"/>
                </a:ext>
              </a:extLst>
            </p:cNvPr>
            <p:cNvCxnSpPr>
              <a:cxnSpLocks/>
            </p:cNvCxnSpPr>
            <p:nvPr/>
          </p:nvCxnSpPr>
          <p:spPr>
            <a:xfrm flipH="1">
              <a:off x="8404300" y="4063377"/>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D0D08D4-C9F6-43C9-A062-3C4424A925CA}"/>
                </a:ext>
              </a:extLst>
            </p:cNvPr>
            <p:cNvCxnSpPr>
              <a:cxnSpLocks/>
            </p:cNvCxnSpPr>
            <p:nvPr/>
          </p:nvCxnSpPr>
          <p:spPr>
            <a:xfrm flipH="1">
              <a:off x="9133219" y="5704381"/>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Parallelogram 30">
              <a:extLst>
                <a:ext uri="{FF2B5EF4-FFF2-40B4-BE49-F238E27FC236}">
                  <a16:creationId xmlns:a16="http://schemas.microsoft.com/office/drawing/2014/main" xmlns="" id="{CD034086-CB97-4A4D-919F-480F7EB8564D}"/>
                </a:ext>
              </a:extLst>
            </p:cNvPr>
            <p:cNvSpPr/>
            <p:nvPr/>
          </p:nvSpPr>
          <p:spPr>
            <a:xfrm>
              <a:off x="8755280" y="5587369"/>
              <a:ext cx="228158" cy="234024"/>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Freeform 18">
              <a:extLst>
                <a:ext uri="{FF2B5EF4-FFF2-40B4-BE49-F238E27FC236}">
                  <a16:creationId xmlns:a16="http://schemas.microsoft.com/office/drawing/2014/main" xmlns="" id="{6616C10E-D7D3-43EE-8D66-C0012CB4F4DE}"/>
                </a:ext>
              </a:extLst>
            </p:cNvPr>
            <p:cNvSpPr/>
            <p:nvPr/>
          </p:nvSpPr>
          <p:spPr>
            <a:xfrm flipH="1">
              <a:off x="8912263" y="1437758"/>
              <a:ext cx="277304" cy="22899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7">
              <a:extLst>
                <a:ext uri="{FF2B5EF4-FFF2-40B4-BE49-F238E27FC236}">
                  <a16:creationId xmlns:a16="http://schemas.microsoft.com/office/drawing/2014/main" xmlns="" id="{6BC3204C-05F3-48B3-A693-02079ED89583}"/>
                </a:ext>
              </a:extLst>
            </p:cNvPr>
            <p:cNvSpPr/>
            <p:nvPr/>
          </p:nvSpPr>
          <p:spPr>
            <a:xfrm flipH="1">
              <a:off x="8259519" y="2371842"/>
              <a:ext cx="234382" cy="2398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ounded Rectangle 25">
              <a:extLst>
                <a:ext uri="{FF2B5EF4-FFF2-40B4-BE49-F238E27FC236}">
                  <a16:creationId xmlns:a16="http://schemas.microsoft.com/office/drawing/2014/main" xmlns="" id="{D3C53ADE-C1D2-4D23-B4D1-2347C61E8EE8}"/>
                </a:ext>
              </a:extLst>
            </p:cNvPr>
            <p:cNvSpPr/>
            <p:nvPr/>
          </p:nvSpPr>
          <p:spPr>
            <a:xfrm flipH="1">
              <a:off x="8036500" y="3977621"/>
              <a:ext cx="267398" cy="20050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Block Arc 25">
              <a:extLst>
                <a:ext uri="{FF2B5EF4-FFF2-40B4-BE49-F238E27FC236}">
                  <a16:creationId xmlns:a16="http://schemas.microsoft.com/office/drawing/2014/main" xmlns="" id="{E6F50AF1-DAB1-4DF1-859C-EE3DE78CDEE2}"/>
                </a:ext>
              </a:extLst>
            </p:cNvPr>
            <p:cNvSpPr>
              <a:spLocks noChangeAspect="1"/>
            </p:cNvSpPr>
            <p:nvPr/>
          </p:nvSpPr>
          <p:spPr>
            <a:xfrm flipH="1">
              <a:off x="8075415" y="3205947"/>
              <a:ext cx="184104" cy="29127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0" name="Oval 39">
              <a:extLst>
                <a:ext uri="{FF2B5EF4-FFF2-40B4-BE49-F238E27FC236}">
                  <a16:creationId xmlns:a16="http://schemas.microsoft.com/office/drawing/2014/main" xmlns="" id="{8D80F9A0-6C85-4B37-922B-5F9E59754C20}"/>
                </a:ext>
              </a:extLst>
            </p:cNvPr>
            <p:cNvSpPr/>
            <p:nvPr/>
          </p:nvSpPr>
          <p:spPr>
            <a:xfrm flipH="1">
              <a:off x="8068820" y="4448269"/>
              <a:ext cx="428296" cy="4382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41" name="Oval 40">
              <a:extLst>
                <a:ext uri="{FF2B5EF4-FFF2-40B4-BE49-F238E27FC236}">
                  <a16:creationId xmlns:a16="http://schemas.microsoft.com/office/drawing/2014/main" xmlns="" id="{C08EB5F7-2BF1-425F-9FE0-4DB072808ACC}"/>
                </a:ext>
              </a:extLst>
            </p:cNvPr>
            <p:cNvSpPr/>
            <p:nvPr/>
          </p:nvSpPr>
          <p:spPr>
            <a:xfrm flipH="1">
              <a:off x="9195679" y="4581221"/>
              <a:ext cx="168414" cy="172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42" name="Straight Connector 41">
              <a:extLst>
                <a:ext uri="{FF2B5EF4-FFF2-40B4-BE49-F238E27FC236}">
                  <a16:creationId xmlns:a16="http://schemas.microsoft.com/office/drawing/2014/main" xmlns="" id="{33120593-EBA9-4085-A4BE-56CE63874ED2}"/>
                </a:ext>
              </a:extLst>
            </p:cNvPr>
            <p:cNvCxnSpPr>
              <a:cxnSpLocks/>
            </p:cNvCxnSpPr>
            <p:nvPr/>
          </p:nvCxnSpPr>
          <p:spPr>
            <a:xfrm flipH="1">
              <a:off x="8505482" y="4660689"/>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3" name="Oval 7">
              <a:extLst>
                <a:ext uri="{FF2B5EF4-FFF2-40B4-BE49-F238E27FC236}">
                  <a16:creationId xmlns:a16="http://schemas.microsoft.com/office/drawing/2014/main" xmlns="" id="{6BC3204C-05F3-48B3-A693-02079ED89583}"/>
                </a:ext>
              </a:extLst>
            </p:cNvPr>
            <p:cNvSpPr/>
            <p:nvPr/>
          </p:nvSpPr>
          <p:spPr>
            <a:xfrm flipH="1">
              <a:off x="8168175" y="4547985"/>
              <a:ext cx="234382" cy="2398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Oval 43">
              <a:extLst>
                <a:ext uri="{FF2B5EF4-FFF2-40B4-BE49-F238E27FC236}">
                  <a16:creationId xmlns:a16="http://schemas.microsoft.com/office/drawing/2014/main" xmlns="" id="{10779195-C1F9-46F6-BBB0-AC6619C7A224}"/>
                </a:ext>
              </a:extLst>
            </p:cNvPr>
            <p:cNvSpPr/>
            <p:nvPr/>
          </p:nvSpPr>
          <p:spPr>
            <a:xfrm flipH="1">
              <a:off x="8280801" y="4926978"/>
              <a:ext cx="428296" cy="4382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45" name="Oval 44">
              <a:extLst>
                <a:ext uri="{FF2B5EF4-FFF2-40B4-BE49-F238E27FC236}">
                  <a16:creationId xmlns:a16="http://schemas.microsoft.com/office/drawing/2014/main" xmlns="" id="{BE3A8781-0799-4F9D-B3FB-EF3D78C56C97}"/>
                </a:ext>
              </a:extLst>
            </p:cNvPr>
            <p:cNvSpPr/>
            <p:nvPr/>
          </p:nvSpPr>
          <p:spPr>
            <a:xfrm flipH="1">
              <a:off x="9391236" y="5095921"/>
              <a:ext cx="168414" cy="1723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46" name="Straight Connector 45">
              <a:extLst>
                <a:ext uri="{FF2B5EF4-FFF2-40B4-BE49-F238E27FC236}">
                  <a16:creationId xmlns:a16="http://schemas.microsoft.com/office/drawing/2014/main" xmlns="" id="{AB14C15C-FE65-4F93-B089-3D1FAD5374D8}"/>
                </a:ext>
              </a:extLst>
            </p:cNvPr>
            <p:cNvCxnSpPr>
              <a:cxnSpLocks/>
            </p:cNvCxnSpPr>
            <p:nvPr/>
          </p:nvCxnSpPr>
          <p:spPr>
            <a:xfrm flipH="1">
              <a:off x="8703330" y="5182079"/>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7" name="Oval 7">
              <a:extLst>
                <a:ext uri="{FF2B5EF4-FFF2-40B4-BE49-F238E27FC236}">
                  <a16:creationId xmlns:a16="http://schemas.microsoft.com/office/drawing/2014/main" xmlns="" id="{6BC3204C-05F3-48B3-A693-02079ED89583}"/>
                </a:ext>
              </a:extLst>
            </p:cNvPr>
            <p:cNvSpPr/>
            <p:nvPr/>
          </p:nvSpPr>
          <p:spPr>
            <a:xfrm flipH="1">
              <a:off x="8371498" y="5022005"/>
              <a:ext cx="234382" cy="2398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Tree>
    <p:extLst>
      <p:ext uri="{BB962C8B-B14F-4D97-AF65-F5344CB8AC3E}">
        <p14:creationId xmlns:p14="http://schemas.microsoft.com/office/powerpoint/2010/main" xmlns="" val="320582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0" y="237762"/>
            <a:ext cx="12192000" cy="792605"/>
          </a:xfrm>
          <a:prstGeom prst="rect">
            <a:avLst/>
          </a:prstGeom>
        </p:spPr>
        <p:txBody>
          <a:bodyPr/>
          <a:lstStyle/>
          <a:p>
            <a:r>
              <a:rPr lang="en-US" sz="2800" b="1" dirty="0" smtClean="0">
                <a:solidFill>
                  <a:schemeClr val="accent3">
                    <a:lumMod val="75000"/>
                  </a:schemeClr>
                </a:solidFill>
              </a:rPr>
              <a:t>13.2. </a:t>
            </a:r>
            <a:r>
              <a:rPr lang="en-US" sz="2800" b="1" dirty="0" err="1" smtClean="0">
                <a:solidFill>
                  <a:schemeClr val="accent3">
                    <a:lumMod val="75000"/>
                  </a:schemeClr>
                </a:solidFill>
              </a:rPr>
              <a:t>Giai</a:t>
            </a:r>
            <a:r>
              <a:rPr lang="en-US" sz="2800" b="1" dirty="0" smtClean="0">
                <a:solidFill>
                  <a:schemeClr val="accent3">
                    <a:lumMod val="75000"/>
                  </a:schemeClr>
                </a:solidFill>
              </a:rPr>
              <a:t> </a:t>
            </a:r>
            <a:r>
              <a:rPr lang="en-US" sz="2800" b="1" dirty="0" err="1" smtClean="0">
                <a:solidFill>
                  <a:schemeClr val="accent3">
                    <a:lumMod val="75000"/>
                  </a:schemeClr>
                </a:solidFill>
              </a:rPr>
              <a:t>đoạn</a:t>
            </a:r>
            <a:r>
              <a:rPr lang="en-US" sz="2800" b="1" dirty="0" smtClean="0">
                <a:solidFill>
                  <a:schemeClr val="accent3">
                    <a:lumMod val="75000"/>
                  </a:schemeClr>
                </a:solidFill>
              </a:rPr>
              <a:t> 2: TÍCH HỢP TOÀN DIỆN</a:t>
            </a:r>
            <a:endParaRPr lang="en-US" sz="2800" b="1" dirty="0">
              <a:solidFill>
                <a:schemeClr val="accent3">
                  <a:lumMod val="75000"/>
                </a:schemeClr>
              </a:solidFill>
            </a:endParaRPr>
          </a:p>
        </p:txBody>
      </p:sp>
      <p:sp>
        <p:nvSpPr>
          <p:cNvPr id="8" name="TextBox 7">
            <a:extLst>
              <a:ext uri="{FF2B5EF4-FFF2-40B4-BE49-F238E27FC236}">
                <a16:creationId xmlns:a16="http://schemas.microsoft.com/office/drawing/2014/main" xmlns="" id="{D05B7BB3-476B-4EFA-8B0B-AB3B5B24BC30}"/>
              </a:ext>
            </a:extLst>
          </p:cNvPr>
          <p:cNvSpPr txBox="1"/>
          <p:nvPr/>
        </p:nvSpPr>
        <p:spPr>
          <a:xfrm flipH="1">
            <a:off x="512819" y="1142792"/>
            <a:ext cx="7596047" cy="4555093"/>
          </a:xfrm>
          <a:prstGeom prst="rect">
            <a:avLst/>
          </a:prstGeom>
          <a:noFill/>
        </p:spPr>
        <p:txBody>
          <a:bodyPr wrap="square" rtlCol="0">
            <a:spAutoFit/>
          </a:bodyPr>
          <a:lstStyle/>
          <a:p>
            <a:pPr>
              <a:spcBef>
                <a:spcPts val="1200"/>
              </a:spcBef>
            </a:pPr>
            <a:r>
              <a:rPr lang="en-US" altLang="ko-KR" sz="2400" dirty="0" smtClean="0">
                <a:solidFill>
                  <a:schemeClr val="accent3">
                    <a:lumMod val="75000"/>
                  </a:schemeClr>
                </a:solidFill>
                <a:latin typeface="+mj-lt"/>
              </a:rPr>
              <a:t>1. </a:t>
            </a:r>
            <a:r>
              <a:rPr lang="vi-VN" altLang="ko-KR" sz="2400" dirty="0" smtClean="0">
                <a:solidFill>
                  <a:schemeClr val="accent3">
                    <a:lumMod val="75000"/>
                  </a:schemeClr>
                </a:solidFill>
                <a:latin typeface="+mj-lt"/>
              </a:rPr>
              <a:t>Kết </a:t>
            </a:r>
            <a:r>
              <a:rPr lang="vi-VN" altLang="ko-KR" sz="2400" dirty="0">
                <a:solidFill>
                  <a:schemeClr val="accent3">
                    <a:lumMod val="75000"/>
                  </a:schemeClr>
                </a:solidFill>
                <a:latin typeface="+mj-lt"/>
              </a:rPr>
              <a:t>nối </a:t>
            </a:r>
            <a:r>
              <a:rPr lang="en-US" altLang="ko-KR" sz="2400" dirty="0" smtClean="0">
                <a:solidFill>
                  <a:schemeClr val="accent3">
                    <a:lumMod val="75000"/>
                  </a:schemeClr>
                </a:solidFill>
                <a:latin typeface="+mj-lt"/>
              </a:rPr>
              <a:t>100%</a:t>
            </a:r>
            <a:r>
              <a:rPr lang="vi-VN" altLang="ko-KR" sz="2400" dirty="0" smtClean="0">
                <a:solidFill>
                  <a:schemeClr val="accent3">
                    <a:lumMod val="75000"/>
                  </a:schemeClr>
                </a:solidFill>
                <a:latin typeface="+mj-lt"/>
              </a:rPr>
              <a:t> </a:t>
            </a:r>
            <a:r>
              <a:rPr lang="vi-VN" altLang="ko-KR" sz="2400" dirty="0">
                <a:solidFill>
                  <a:schemeClr val="accent3">
                    <a:lumMod val="75000"/>
                  </a:schemeClr>
                </a:solidFill>
                <a:latin typeface="+mj-lt"/>
              </a:rPr>
              <a:t>các cổng </a:t>
            </a:r>
            <a:r>
              <a:rPr lang="en-US" altLang="ko-KR" sz="2400" dirty="0" smtClean="0">
                <a:solidFill>
                  <a:schemeClr val="accent3">
                    <a:lumMod val="75000"/>
                  </a:schemeClr>
                </a:solidFill>
                <a:latin typeface="+mj-lt"/>
              </a:rPr>
              <a:t>DVC</a:t>
            </a:r>
            <a:r>
              <a:rPr lang="vi-VN" altLang="ko-KR" sz="2400" dirty="0" smtClean="0">
                <a:solidFill>
                  <a:schemeClr val="accent3">
                    <a:lumMod val="75000"/>
                  </a:schemeClr>
                </a:solidFill>
                <a:latin typeface="+mj-lt"/>
              </a:rPr>
              <a:t>, </a:t>
            </a:r>
            <a:r>
              <a:rPr lang="vi-VN" altLang="ko-KR" sz="2400" dirty="0">
                <a:solidFill>
                  <a:schemeClr val="accent3">
                    <a:lumMod val="75000"/>
                  </a:schemeClr>
                </a:solidFill>
                <a:latin typeface="+mj-lt"/>
              </a:rPr>
              <a:t>hệ thống một cửa điện tử cấp Bộ, cấp tỉnh với Cổng </a:t>
            </a:r>
            <a:r>
              <a:rPr lang="vi-VN" altLang="ko-KR" sz="2400" dirty="0" smtClean="0">
                <a:solidFill>
                  <a:schemeClr val="accent3">
                    <a:lumMod val="75000"/>
                  </a:schemeClr>
                </a:solidFill>
                <a:latin typeface="+mj-lt"/>
              </a:rPr>
              <a:t>DVC</a:t>
            </a:r>
            <a:r>
              <a:rPr lang="en-US" altLang="ko-KR" sz="2400" dirty="0" smtClean="0">
                <a:solidFill>
                  <a:schemeClr val="accent3">
                    <a:lumMod val="75000"/>
                  </a:schemeClr>
                </a:solidFill>
                <a:latin typeface="+mj-lt"/>
              </a:rPr>
              <a:t>QG</a:t>
            </a:r>
            <a:r>
              <a:rPr lang="vi-VN" altLang="ko-KR" sz="2400" dirty="0" smtClean="0">
                <a:solidFill>
                  <a:schemeClr val="accent3">
                    <a:lumMod val="75000"/>
                  </a:schemeClr>
                </a:solidFill>
                <a:latin typeface="+mj-lt"/>
              </a:rPr>
              <a:t> </a:t>
            </a:r>
            <a:endParaRPr lang="en-US" altLang="ko-KR" sz="2400" dirty="0">
              <a:solidFill>
                <a:schemeClr val="accent3">
                  <a:lumMod val="75000"/>
                </a:schemeClr>
              </a:solidFill>
              <a:latin typeface="+mj-lt"/>
            </a:endParaRPr>
          </a:p>
          <a:p>
            <a:pPr>
              <a:spcBef>
                <a:spcPts val="1200"/>
              </a:spcBef>
            </a:pPr>
            <a:r>
              <a:rPr lang="en-US" altLang="ko-KR" sz="2400" dirty="0" smtClean="0">
                <a:solidFill>
                  <a:schemeClr val="accent3">
                    <a:lumMod val="75000"/>
                  </a:schemeClr>
                </a:solidFill>
                <a:latin typeface="+mj-lt"/>
              </a:rPr>
              <a:t>2. </a:t>
            </a:r>
            <a:r>
              <a:rPr lang="en-US" altLang="ko-KR" sz="2400" dirty="0" err="1">
                <a:solidFill>
                  <a:schemeClr val="accent3">
                    <a:lumMod val="75000"/>
                  </a:schemeClr>
                </a:solidFill>
                <a:latin typeface="+mj-lt"/>
              </a:rPr>
              <a:t>Hoàn</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thiện</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các</a:t>
            </a:r>
            <a:r>
              <a:rPr lang="en-US" altLang="ko-KR" sz="2400" dirty="0">
                <a:solidFill>
                  <a:schemeClr val="accent3">
                    <a:lumMod val="75000"/>
                  </a:schemeClr>
                </a:solidFill>
                <a:latin typeface="+mj-lt"/>
              </a:rPr>
              <a:t> CSDLQG: </a:t>
            </a:r>
            <a:r>
              <a:rPr lang="en-US" altLang="ko-KR" sz="2400" dirty="0" err="1">
                <a:solidFill>
                  <a:schemeClr val="accent3">
                    <a:lumMod val="75000"/>
                  </a:schemeClr>
                </a:solidFill>
                <a:latin typeface="+mj-lt"/>
              </a:rPr>
              <a:t>dân</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cư</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tài</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chính</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đất</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đai</a:t>
            </a:r>
            <a:r>
              <a:rPr lang="en-US" altLang="ko-KR" sz="2400" dirty="0">
                <a:solidFill>
                  <a:schemeClr val="accent3">
                    <a:lumMod val="75000"/>
                  </a:schemeClr>
                </a:solidFill>
                <a:latin typeface="+mj-lt"/>
              </a:rPr>
              <a:t>, CBCCVC,....</a:t>
            </a:r>
          </a:p>
          <a:p>
            <a:pPr>
              <a:spcBef>
                <a:spcPts val="1200"/>
              </a:spcBef>
            </a:pPr>
            <a:r>
              <a:rPr lang="en-US" altLang="ko-KR" sz="2400" dirty="0" smtClean="0">
                <a:solidFill>
                  <a:schemeClr val="accent3">
                    <a:lumMod val="75000"/>
                  </a:schemeClr>
                </a:solidFill>
                <a:latin typeface="+mj-lt"/>
              </a:rPr>
              <a:t>3.</a:t>
            </a:r>
            <a:r>
              <a:rPr lang="vi-VN" altLang="ko-KR" sz="2400" dirty="0" smtClean="0">
                <a:solidFill>
                  <a:schemeClr val="accent3">
                    <a:lumMod val="75000"/>
                  </a:schemeClr>
                </a:solidFill>
                <a:latin typeface="+mj-lt"/>
              </a:rPr>
              <a:t> </a:t>
            </a:r>
            <a:r>
              <a:rPr lang="en-US" altLang="ko-KR" sz="2400" dirty="0" err="1">
                <a:solidFill>
                  <a:schemeClr val="accent3">
                    <a:lumMod val="75000"/>
                  </a:schemeClr>
                </a:solidFill>
                <a:latin typeface="+mj-lt"/>
              </a:rPr>
              <a:t>Phát</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triển</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các</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hệ</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thống</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nền</a:t>
            </a:r>
            <a:r>
              <a:rPr lang="en-US" altLang="ko-KR" sz="2400" dirty="0">
                <a:solidFill>
                  <a:schemeClr val="accent3">
                    <a:lumMod val="75000"/>
                  </a:schemeClr>
                </a:solidFill>
                <a:latin typeface="+mj-lt"/>
              </a:rPr>
              <a:t> </a:t>
            </a:r>
            <a:r>
              <a:rPr lang="en-US" altLang="ko-KR" sz="2400" dirty="0" err="1">
                <a:solidFill>
                  <a:schemeClr val="accent3">
                    <a:lumMod val="75000"/>
                  </a:schemeClr>
                </a:solidFill>
                <a:latin typeface="+mj-lt"/>
              </a:rPr>
              <a:t>tảng</a:t>
            </a:r>
            <a:r>
              <a:rPr lang="en-US" altLang="ko-KR" sz="2400" dirty="0">
                <a:solidFill>
                  <a:schemeClr val="accent3">
                    <a:lumMod val="75000"/>
                  </a:schemeClr>
                </a:solidFill>
                <a:latin typeface="+mj-lt"/>
              </a:rPr>
              <a:t> CPĐT.</a:t>
            </a:r>
          </a:p>
          <a:p>
            <a:pPr>
              <a:spcBef>
                <a:spcPts val="1200"/>
              </a:spcBef>
            </a:pPr>
            <a:r>
              <a:rPr lang="en-GB" sz="2400" dirty="0" smtClean="0">
                <a:solidFill>
                  <a:schemeClr val="accent3">
                    <a:lumMod val="75000"/>
                  </a:schemeClr>
                </a:solidFill>
                <a:latin typeface="Arial" panose="020B0604020202020204" pitchFamily="34" charset="0"/>
                <a:cs typeface="Arial" panose="020B0604020202020204" pitchFamily="34" charset="0"/>
              </a:rPr>
              <a:t>4. </a:t>
            </a:r>
            <a:r>
              <a:rPr lang="en-GB" sz="2400" dirty="0" err="1">
                <a:solidFill>
                  <a:schemeClr val="accent3">
                    <a:lumMod val="75000"/>
                  </a:schemeClr>
                </a:solidFill>
                <a:latin typeface="Arial" panose="020B0604020202020204" pitchFamily="34" charset="0"/>
                <a:cs typeface="Arial" panose="020B0604020202020204" pitchFamily="34" charset="0"/>
              </a:rPr>
              <a:t>Triển</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khai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định</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danh</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điện</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tử</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eID</a:t>
            </a:r>
            <a:r>
              <a:rPr lang="en-GB" sz="2400" dirty="0" smtClean="0">
                <a:solidFill>
                  <a:schemeClr val="accent3">
                    <a:lumMod val="75000"/>
                  </a:schemeClr>
                </a:solidFill>
                <a:latin typeface="Arial" panose="020B0604020202020204" pitchFamily="34" charset="0"/>
                <a:cs typeface="Arial" panose="020B0604020202020204" pitchFamily="34" charset="0"/>
              </a:rPr>
              <a:t>).</a:t>
            </a:r>
          </a:p>
          <a:p>
            <a:pPr>
              <a:spcBef>
                <a:spcPts val="1200"/>
              </a:spcBef>
            </a:pPr>
            <a:r>
              <a:rPr lang="en-GB" sz="2400" dirty="0" smtClean="0">
                <a:solidFill>
                  <a:schemeClr val="accent3">
                    <a:lumMod val="75000"/>
                  </a:schemeClr>
                </a:solidFill>
                <a:latin typeface="Arial" panose="020B0604020202020204" pitchFamily="34" charset="0"/>
                <a:cs typeface="Arial" panose="020B0604020202020204" pitchFamily="34" charset="0"/>
              </a:rPr>
              <a:t>5. </a:t>
            </a:r>
            <a:r>
              <a:rPr lang="en-GB" sz="2400" dirty="0" err="1">
                <a:solidFill>
                  <a:schemeClr val="accent3">
                    <a:lumMod val="75000"/>
                  </a:schemeClr>
                </a:solidFill>
                <a:latin typeface="Arial" panose="020B0604020202020204" pitchFamily="34" charset="0"/>
                <a:cs typeface="Arial" panose="020B0604020202020204" pitchFamily="34" charset="0"/>
              </a:rPr>
              <a:t>Triển</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khai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thanh</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toán</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điện</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tử</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và</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thanh</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toán</a:t>
            </a:r>
            <a:r>
              <a:rPr lang="en-GB" sz="2400" dirty="0" smtClean="0">
                <a:solidFill>
                  <a:schemeClr val="accent3">
                    <a:lumMod val="75000"/>
                  </a:schemeClr>
                </a:solidFill>
                <a:latin typeface="Arial" panose="020B0604020202020204" pitchFamily="34" charset="0"/>
                <a:cs typeface="Arial" panose="020B0604020202020204" pitchFamily="34" charset="0"/>
              </a:rPr>
              <a:t> qua di </a:t>
            </a:r>
            <a:r>
              <a:rPr lang="en-GB" sz="2400" dirty="0" err="1" smtClean="0">
                <a:solidFill>
                  <a:schemeClr val="accent3">
                    <a:lumMod val="75000"/>
                  </a:schemeClr>
                </a:solidFill>
                <a:latin typeface="Arial" panose="020B0604020202020204" pitchFamily="34" charset="0"/>
                <a:cs typeface="Arial" panose="020B0604020202020204" pitchFamily="34" charset="0"/>
              </a:rPr>
              <a:t>động</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smtClean="0">
                <a:solidFill>
                  <a:srgbClr val="FF0000"/>
                </a:solidFill>
                <a:latin typeface="Arial" panose="020B0604020202020204" pitchFamily="34" charset="0"/>
                <a:cs typeface="Arial" panose="020B0604020202020204" pitchFamily="34" charset="0"/>
              </a:rPr>
              <a:t>mobile payment).</a:t>
            </a:r>
            <a:endParaRPr lang="en-GB" sz="2400" dirty="0">
              <a:solidFill>
                <a:schemeClr val="accent3">
                  <a:lumMod val="75000"/>
                </a:schemeClr>
              </a:solidFill>
              <a:latin typeface="Arial" panose="020B0604020202020204" pitchFamily="34" charset="0"/>
              <a:cs typeface="Arial" panose="020B0604020202020204" pitchFamily="34" charset="0"/>
            </a:endParaRPr>
          </a:p>
          <a:p>
            <a:pPr>
              <a:spcBef>
                <a:spcPts val="1200"/>
              </a:spcBef>
            </a:pPr>
            <a:r>
              <a:rPr lang="en-US" altLang="ko-KR" sz="2400" dirty="0">
                <a:solidFill>
                  <a:schemeClr val="accent3">
                    <a:lumMod val="75000"/>
                  </a:schemeClr>
                </a:solidFill>
                <a:latin typeface="+mj-lt"/>
              </a:rPr>
              <a:t>6</a:t>
            </a:r>
            <a:r>
              <a:rPr lang="en-US" altLang="ko-KR" sz="2400" dirty="0" smtClean="0">
                <a:solidFill>
                  <a:schemeClr val="accent3">
                    <a:lumMod val="75000"/>
                  </a:schemeClr>
                </a:solidFill>
                <a:latin typeface="+mj-lt"/>
              </a:rPr>
              <a:t>. </a:t>
            </a:r>
            <a:r>
              <a:rPr lang="vi-VN" altLang="ko-KR" sz="2400" dirty="0" smtClean="0">
                <a:solidFill>
                  <a:schemeClr val="accent3">
                    <a:lumMod val="75000"/>
                  </a:schemeClr>
                </a:solidFill>
                <a:latin typeface="+mj-lt"/>
              </a:rPr>
              <a:t>Hoàn </a:t>
            </a:r>
            <a:r>
              <a:rPr lang="vi-VN" altLang="ko-KR" sz="2400" dirty="0">
                <a:solidFill>
                  <a:schemeClr val="accent3">
                    <a:lumMod val="75000"/>
                  </a:schemeClr>
                </a:solidFill>
                <a:latin typeface="+mj-lt"/>
              </a:rPr>
              <a:t>thành các </a:t>
            </a:r>
            <a:r>
              <a:rPr lang="en-US" altLang="ko-KR" sz="2400" dirty="0" smtClean="0">
                <a:solidFill>
                  <a:schemeClr val="accent3">
                    <a:lumMod val="75000"/>
                  </a:schemeClr>
                </a:solidFill>
                <a:latin typeface="+mj-lt"/>
              </a:rPr>
              <a:t>HTTT</a:t>
            </a:r>
            <a:r>
              <a:rPr lang="vi-VN" altLang="ko-KR" sz="2400" dirty="0" smtClean="0">
                <a:solidFill>
                  <a:schemeClr val="accent3">
                    <a:lumMod val="75000"/>
                  </a:schemeClr>
                </a:solidFill>
                <a:latin typeface="+mj-lt"/>
              </a:rPr>
              <a:t> </a:t>
            </a:r>
            <a:r>
              <a:rPr lang="vi-VN" altLang="ko-KR" sz="2400" dirty="0">
                <a:solidFill>
                  <a:schemeClr val="accent3">
                    <a:lumMod val="75000"/>
                  </a:schemeClr>
                </a:solidFill>
                <a:latin typeface="+mj-lt"/>
              </a:rPr>
              <a:t>chuyên </a:t>
            </a:r>
            <a:r>
              <a:rPr lang="vi-VN" altLang="ko-KR" sz="2400" dirty="0" smtClean="0">
                <a:solidFill>
                  <a:schemeClr val="accent3">
                    <a:lumMod val="75000"/>
                  </a:schemeClr>
                </a:solidFill>
                <a:latin typeface="+mj-lt"/>
              </a:rPr>
              <a:t>ngàn</a:t>
            </a:r>
            <a:r>
              <a:rPr lang="en-US" altLang="ko-KR" sz="2400" dirty="0" smtClean="0">
                <a:solidFill>
                  <a:schemeClr val="accent3">
                    <a:lumMod val="75000"/>
                  </a:schemeClr>
                </a:solidFill>
                <a:latin typeface="+mj-lt"/>
              </a:rPr>
              <a:t>h (</a:t>
            </a:r>
            <a:r>
              <a:rPr lang="en-US" altLang="ko-KR" sz="2400" dirty="0" err="1" smtClean="0">
                <a:solidFill>
                  <a:schemeClr val="accent3">
                    <a:lumMod val="75000"/>
                  </a:schemeClr>
                </a:solidFill>
                <a:latin typeface="+mj-lt"/>
              </a:rPr>
              <a:t>thuế</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hải</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quan</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kho</a:t>
            </a:r>
            <a:r>
              <a:rPr lang="en-US" altLang="ko-KR" sz="2400" dirty="0" smtClean="0">
                <a:solidFill>
                  <a:schemeClr val="accent3">
                    <a:lumMod val="75000"/>
                  </a:schemeClr>
                </a:solidFill>
                <a:latin typeface="+mj-lt"/>
              </a:rPr>
              <a:t> </a:t>
            </a:r>
            <a:r>
              <a:rPr lang="en-US" altLang="ko-KR" sz="2400" dirty="0" err="1" smtClean="0">
                <a:solidFill>
                  <a:schemeClr val="accent3">
                    <a:lumMod val="75000"/>
                  </a:schemeClr>
                </a:solidFill>
                <a:latin typeface="+mj-lt"/>
              </a:rPr>
              <a:t>bạc</a:t>
            </a:r>
            <a:r>
              <a:rPr lang="en-US" altLang="ko-KR" sz="2400" dirty="0" smtClean="0">
                <a:solidFill>
                  <a:schemeClr val="accent3">
                    <a:lumMod val="75000"/>
                  </a:schemeClr>
                </a:solidFill>
                <a:latin typeface="+mj-lt"/>
              </a:rPr>
              <a:t>, …)</a:t>
            </a:r>
          </a:p>
        </p:txBody>
      </p:sp>
      <p:sp>
        <p:nvSpPr>
          <p:cNvPr id="49" name="Arc 48">
            <a:extLst>
              <a:ext uri="{FF2B5EF4-FFF2-40B4-BE49-F238E27FC236}">
                <a16:creationId xmlns:a16="http://schemas.microsoft.com/office/drawing/2014/main" xmlns="" id="{7E0A2826-8662-4C5F-8ECD-9228A0FA4B39}"/>
              </a:ext>
            </a:extLst>
          </p:cNvPr>
          <p:cNvSpPr/>
          <p:nvPr/>
        </p:nvSpPr>
        <p:spPr>
          <a:xfrm flipH="1">
            <a:off x="9085399" y="1314726"/>
            <a:ext cx="2777102" cy="4537221"/>
          </a:xfrm>
          <a:prstGeom prst="arc">
            <a:avLst>
              <a:gd name="adj1" fmla="val 16200000"/>
              <a:gd name="adj2" fmla="val 5446221"/>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50" name="Graphic 4">
            <a:extLst>
              <a:ext uri="{FF2B5EF4-FFF2-40B4-BE49-F238E27FC236}">
                <a16:creationId xmlns:a16="http://schemas.microsoft.com/office/drawing/2014/main" xmlns="" id="{4C4E4351-3005-4AD4-AE0F-779F2DFF1E47}"/>
              </a:ext>
            </a:extLst>
          </p:cNvPr>
          <p:cNvSpPr/>
          <p:nvPr/>
        </p:nvSpPr>
        <p:spPr>
          <a:xfrm flipH="1">
            <a:off x="9557421" y="2074259"/>
            <a:ext cx="1874782" cy="2881395"/>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pPr algn="ctr"/>
            <a:r>
              <a:rPr lang="en-US" sz="2000" b="1" dirty="0" smtClean="0">
                <a:solidFill>
                  <a:schemeClr val="bg1"/>
                </a:solidFill>
              </a:rPr>
              <a:t>E - GOV</a:t>
            </a:r>
            <a:endParaRPr lang="en-US" sz="2400" b="1" dirty="0">
              <a:solidFill>
                <a:schemeClr val="bg1"/>
              </a:solidFill>
            </a:endParaRPr>
          </a:p>
        </p:txBody>
      </p:sp>
      <p:sp>
        <p:nvSpPr>
          <p:cNvPr id="51" name="Oval 50">
            <a:extLst>
              <a:ext uri="{FF2B5EF4-FFF2-40B4-BE49-F238E27FC236}">
                <a16:creationId xmlns:a16="http://schemas.microsoft.com/office/drawing/2014/main" xmlns="" id="{C6150010-A241-40AE-B693-6CCF2FC60A07}"/>
              </a:ext>
            </a:extLst>
          </p:cNvPr>
          <p:cNvSpPr/>
          <p:nvPr/>
        </p:nvSpPr>
        <p:spPr>
          <a:xfrm flipH="1">
            <a:off x="9925157" y="1363886"/>
            <a:ext cx="168414" cy="1723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2" name="Oval 51">
            <a:extLst>
              <a:ext uri="{FF2B5EF4-FFF2-40B4-BE49-F238E27FC236}">
                <a16:creationId xmlns:a16="http://schemas.microsoft.com/office/drawing/2014/main" xmlns="" id="{297161C5-F4E8-4DC9-8CE1-BC5029AB46B7}"/>
              </a:ext>
            </a:extLst>
          </p:cNvPr>
          <p:cNvSpPr/>
          <p:nvPr/>
        </p:nvSpPr>
        <p:spPr>
          <a:xfrm flipH="1">
            <a:off x="8777567" y="1234851"/>
            <a:ext cx="428296" cy="4382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53" name="Oval 52">
            <a:extLst>
              <a:ext uri="{FF2B5EF4-FFF2-40B4-BE49-F238E27FC236}">
                <a16:creationId xmlns:a16="http://schemas.microsoft.com/office/drawing/2014/main" xmlns="" id="{10779195-C1F9-46F6-BBB0-AC6619C7A224}"/>
              </a:ext>
            </a:extLst>
          </p:cNvPr>
          <p:cNvSpPr/>
          <p:nvPr/>
        </p:nvSpPr>
        <p:spPr>
          <a:xfrm flipH="1">
            <a:off x="7921625" y="2991124"/>
            <a:ext cx="428296" cy="4382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54" name="Oval 53">
            <a:extLst>
              <a:ext uri="{FF2B5EF4-FFF2-40B4-BE49-F238E27FC236}">
                <a16:creationId xmlns:a16="http://schemas.microsoft.com/office/drawing/2014/main" xmlns="" id="{476F4CD0-08EC-4375-826C-A9E7EA1B4C50}"/>
              </a:ext>
            </a:extLst>
          </p:cNvPr>
          <p:cNvSpPr/>
          <p:nvPr/>
        </p:nvSpPr>
        <p:spPr>
          <a:xfrm flipH="1">
            <a:off x="8269759" y="4975582"/>
            <a:ext cx="428296" cy="4382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55" name="Oval 54">
            <a:extLst>
              <a:ext uri="{FF2B5EF4-FFF2-40B4-BE49-F238E27FC236}">
                <a16:creationId xmlns:a16="http://schemas.microsoft.com/office/drawing/2014/main" xmlns="" id="{8D80F9A0-6C85-4B37-922B-5F9E59754C20}"/>
              </a:ext>
            </a:extLst>
          </p:cNvPr>
          <p:cNvSpPr/>
          <p:nvPr/>
        </p:nvSpPr>
        <p:spPr>
          <a:xfrm flipH="1">
            <a:off x="8111002" y="2148618"/>
            <a:ext cx="428296" cy="4382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56" name="Oval 55">
            <a:extLst>
              <a:ext uri="{FF2B5EF4-FFF2-40B4-BE49-F238E27FC236}">
                <a16:creationId xmlns:a16="http://schemas.microsoft.com/office/drawing/2014/main" xmlns="" id="{96C9C49C-244A-4B48-BB07-7FB35C787A7B}"/>
              </a:ext>
            </a:extLst>
          </p:cNvPr>
          <p:cNvSpPr/>
          <p:nvPr/>
        </p:nvSpPr>
        <p:spPr>
          <a:xfrm flipH="1">
            <a:off x="7909796" y="3720757"/>
            <a:ext cx="428296" cy="4382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57" name="Oval 56">
            <a:extLst>
              <a:ext uri="{FF2B5EF4-FFF2-40B4-BE49-F238E27FC236}">
                <a16:creationId xmlns:a16="http://schemas.microsoft.com/office/drawing/2014/main" xmlns="" id="{C08EB5F7-2BF1-425F-9FE0-4DB072808ACC}"/>
              </a:ext>
            </a:extLst>
          </p:cNvPr>
          <p:cNvSpPr/>
          <p:nvPr/>
        </p:nvSpPr>
        <p:spPr>
          <a:xfrm flipH="1">
            <a:off x="9237861" y="2281570"/>
            <a:ext cx="168414" cy="172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8" name="Oval 57">
            <a:extLst>
              <a:ext uri="{FF2B5EF4-FFF2-40B4-BE49-F238E27FC236}">
                <a16:creationId xmlns:a16="http://schemas.microsoft.com/office/drawing/2014/main" xmlns="" id="{BE3A8781-0799-4F9D-B3FB-EF3D78C56C97}"/>
              </a:ext>
            </a:extLst>
          </p:cNvPr>
          <p:cNvSpPr/>
          <p:nvPr/>
        </p:nvSpPr>
        <p:spPr>
          <a:xfrm flipH="1">
            <a:off x="9032060" y="3160067"/>
            <a:ext cx="168414" cy="1723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9" name="Oval 58">
            <a:extLst>
              <a:ext uri="{FF2B5EF4-FFF2-40B4-BE49-F238E27FC236}">
                <a16:creationId xmlns:a16="http://schemas.microsoft.com/office/drawing/2014/main" xmlns="" id="{367BBC88-3979-4C87-AD97-EFBA350194D3}"/>
              </a:ext>
            </a:extLst>
          </p:cNvPr>
          <p:cNvSpPr/>
          <p:nvPr/>
        </p:nvSpPr>
        <p:spPr>
          <a:xfrm flipH="1">
            <a:off x="9043761" y="3841111"/>
            <a:ext cx="168414" cy="1723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0" name="Oval 59">
            <a:extLst>
              <a:ext uri="{FF2B5EF4-FFF2-40B4-BE49-F238E27FC236}">
                <a16:creationId xmlns:a16="http://schemas.microsoft.com/office/drawing/2014/main" xmlns="" id="{4331C00F-62C0-4B7A-B4A2-51E59FC7DBFF}"/>
              </a:ext>
            </a:extLst>
          </p:cNvPr>
          <p:cNvSpPr/>
          <p:nvPr/>
        </p:nvSpPr>
        <p:spPr>
          <a:xfrm flipH="1">
            <a:off x="9391678" y="5124476"/>
            <a:ext cx="168414" cy="1723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61" name="Straight Connector 60">
            <a:extLst>
              <a:ext uri="{FF2B5EF4-FFF2-40B4-BE49-F238E27FC236}">
                <a16:creationId xmlns:a16="http://schemas.microsoft.com/office/drawing/2014/main" xmlns="" id="{C1074C65-F3DF-4063-B704-263954B9D92F}"/>
              </a:ext>
            </a:extLst>
          </p:cNvPr>
          <p:cNvCxnSpPr>
            <a:cxnSpLocks/>
          </p:cNvCxnSpPr>
          <p:nvPr/>
        </p:nvCxnSpPr>
        <p:spPr>
          <a:xfrm flipH="1">
            <a:off x="9227478" y="1445605"/>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33120593-EBA9-4085-A4BE-56CE63874ED2}"/>
              </a:ext>
            </a:extLst>
          </p:cNvPr>
          <p:cNvCxnSpPr>
            <a:cxnSpLocks/>
          </p:cNvCxnSpPr>
          <p:nvPr/>
        </p:nvCxnSpPr>
        <p:spPr>
          <a:xfrm flipH="1">
            <a:off x="8547664" y="2361038"/>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AB14C15C-FE65-4F93-B089-3D1FAD5374D8}"/>
              </a:ext>
            </a:extLst>
          </p:cNvPr>
          <p:cNvCxnSpPr>
            <a:cxnSpLocks/>
          </p:cNvCxnSpPr>
          <p:nvPr/>
        </p:nvCxnSpPr>
        <p:spPr>
          <a:xfrm flipH="1">
            <a:off x="8344154" y="3246225"/>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71F5839-AE34-4983-95D5-6D9987EDC886}"/>
              </a:ext>
            </a:extLst>
          </p:cNvPr>
          <p:cNvCxnSpPr>
            <a:cxnSpLocks/>
          </p:cNvCxnSpPr>
          <p:nvPr/>
        </p:nvCxnSpPr>
        <p:spPr>
          <a:xfrm flipH="1">
            <a:off x="8355138" y="3939869"/>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9D0D08D4-C9F6-43C9-A062-3C4424A925CA}"/>
              </a:ext>
            </a:extLst>
          </p:cNvPr>
          <p:cNvCxnSpPr>
            <a:cxnSpLocks/>
          </p:cNvCxnSpPr>
          <p:nvPr/>
        </p:nvCxnSpPr>
        <p:spPr>
          <a:xfrm flipH="1">
            <a:off x="8730094" y="5217079"/>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6" name="Parallelogram 30">
            <a:extLst>
              <a:ext uri="{FF2B5EF4-FFF2-40B4-BE49-F238E27FC236}">
                <a16:creationId xmlns:a16="http://schemas.microsoft.com/office/drawing/2014/main" xmlns="" id="{CD034086-CB97-4A4D-919F-480F7EB8564D}"/>
              </a:ext>
            </a:extLst>
          </p:cNvPr>
          <p:cNvSpPr/>
          <p:nvPr/>
        </p:nvSpPr>
        <p:spPr>
          <a:xfrm>
            <a:off x="8352155" y="5100067"/>
            <a:ext cx="228158" cy="234024"/>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7" name="Freeform 18">
            <a:extLst>
              <a:ext uri="{FF2B5EF4-FFF2-40B4-BE49-F238E27FC236}">
                <a16:creationId xmlns:a16="http://schemas.microsoft.com/office/drawing/2014/main" xmlns="" id="{6616C10E-D7D3-43EE-8D66-C0012CB4F4DE}"/>
              </a:ext>
            </a:extLst>
          </p:cNvPr>
          <p:cNvSpPr/>
          <p:nvPr/>
        </p:nvSpPr>
        <p:spPr>
          <a:xfrm flipH="1">
            <a:off x="8863101" y="1314250"/>
            <a:ext cx="277304" cy="22899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8" name="Oval 7">
            <a:extLst>
              <a:ext uri="{FF2B5EF4-FFF2-40B4-BE49-F238E27FC236}">
                <a16:creationId xmlns:a16="http://schemas.microsoft.com/office/drawing/2014/main" xmlns="" id="{6BC3204C-05F3-48B3-A693-02079ED89583}"/>
              </a:ext>
            </a:extLst>
          </p:cNvPr>
          <p:cNvSpPr/>
          <p:nvPr/>
        </p:nvSpPr>
        <p:spPr>
          <a:xfrm flipH="1">
            <a:off x="8210357" y="2248334"/>
            <a:ext cx="234382" cy="2398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9" name="Rounded Rectangle 25">
            <a:extLst>
              <a:ext uri="{FF2B5EF4-FFF2-40B4-BE49-F238E27FC236}">
                <a16:creationId xmlns:a16="http://schemas.microsoft.com/office/drawing/2014/main" xmlns="" id="{D3C53ADE-C1D2-4D23-B4D1-2347C61E8EE8}"/>
              </a:ext>
            </a:extLst>
          </p:cNvPr>
          <p:cNvSpPr/>
          <p:nvPr/>
        </p:nvSpPr>
        <p:spPr>
          <a:xfrm flipH="1">
            <a:off x="7987338" y="3854113"/>
            <a:ext cx="267398" cy="20050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0" name="Block Arc 25">
            <a:extLst>
              <a:ext uri="{FF2B5EF4-FFF2-40B4-BE49-F238E27FC236}">
                <a16:creationId xmlns:a16="http://schemas.microsoft.com/office/drawing/2014/main" xmlns="" id="{E6F50AF1-DAB1-4DF1-859C-EE3DE78CDEE2}"/>
              </a:ext>
            </a:extLst>
          </p:cNvPr>
          <p:cNvSpPr>
            <a:spLocks noChangeAspect="1"/>
          </p:cNvSpPr>
          <p:nvPr/>
        </p:nvSpPr>
        <p:spPr>
          <a:xfrm flipH="1">
            <a:off x="8026253" y="3082439"/>
            <a:ext cx="184104" cy="29127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71" name="Oval 70">
            <a:extLst>
              <a:ext uri="{FF2B5EF4-FFF2-40B4-BE49-F238E27FC236}">
                <a16:creationId xmlns:a16="http://schemas.microsoft.com/office/drawing/2014/main" xmlns="" id="{8D80F9A0-6C85-4B37-922B-5F9E59754C20}"/>
              </a:ext>
            </a:extLst>
          </p:cNvPr>
          <p:cNvSpPr/>
          <p:nvPr/>
        </p:nvSpPr>
        <p:spPr>
          <a:xfrm flipH="1">
            <a:off x="8019658" y="4324761"/>
            <a:ext cx="428296" cy="4382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72" name="Oval 71">
            <a:extLst>
              <a:ext uri="{FF2B5EF4-FFF2-40B4-BE49-F238E27FC236}">
                <a16:creationId xmlns:a16="http://schemas.microsoft.com/office/drawing/2014/main" xmlns="" id="{C08EB5F7-2BF1-425F-9FE0-4DB072808ACC}"/>
              </a:ext>
            </a:extLst>
          </p:cNvPr>
          <p:cNvSpPr/>
          <p:nvPr/>
        </p:nvSpPr>
        <p:spPr>
          <a:xfrm flipH="1">
            <a:off x="9146517" y="4457713"/>
            <a:ext cx="168414" cy="172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73" name="Straight Connector 72">
            <a:extLst>
              <a:ext uri="{FF2B5EF4-FFF2-40B4-BE49-F238E27FC236}">
                <a16:creationId xmlns:a16="http://schemas.microsoft.com/office/drawing/2014/main" xmlns="" id="{33120593-EBA9-4085-A4BE-56CE63874ED2}"/>
              </a:ext>
            </a:extLst>
          </p:cNvPr>
          <p:cNvCxnSpPr>
            <a:cxnSpLocks/>
          </p:cNvCxnSpPr>
          <p:nvPr/>
        </p:nvCxnSpPr>
        <p:spPr>
          <a:xfrm flipH="1">
            <a:off x="8456320" y="4537181"/>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4" name="Oval 7">
            <a:extLst>
              <a:ext uri="{FF2B5EF4-FFF2-40B4-BE49-F238E27FC236}">
                <a16:creationId xmlns:a16="http://schemas.microsoft.com/office/drawing/2014/main" xmlns="" id="{6BC3204C-05F3-48B3-A693-02079ED89583}"/>
              </a:ext>
            </a:extLst>
          </p:cNvPr>
          <p:cNvSpPr/>
          <p:nvPr/>
        </p:nvSpPr>
        <p:spPr>
          <a:xfrm flipH="1">
            <a:off x="8119013" y="4424477"/>
            <a:ext cx="234382" cy="2398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8" name="Oval 7">
            <a:extLst>
              <a:ext uri="{FF2B5EF4-FFF2-40B4-BE49-F238E27FC236}">
                <a16:creationId xmlns:a16="http://schemas.microsoft.com/office/drawing/2014/main" xmlns="" id="{6BC3204C-05F3-48B3-A693-02079ED89583}"/>
              </a:ext>
            </a:extLst>
          </p:cNvPr>
          <p:cNvSpPr/>
          <p:nvPr/>
        </p:nvSpPr>
        <p:spPr>
          <a:xfrm flipH="1">
            <a:off x="8322336" y="4898497"/>
            <a:ext cx="234382" cy="2398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xmlns="" val="11846594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98175" y="275965"/>
            <a:ext cx="12192000" cy="792605"/>
          </a:xfrm>
          <a:prstGeom prst="rect">
            <a:avLst/>
          </a:prstGeom>
        </p:spPr>
        <p:txBody>
          <a:bodyPr/>
          <a:lstStyle/>
          <a:p>
            <a:r>
              <a:rPr lang="en-US" sz="2800" b="1" dirty="0" smtClean="0">
                <a:solidFill>
                  <a:schemeClr val="accent3">
                    <a:lumMod val="75000"/>
                  </a:schemeClr>
                </a:solidFill>
              </a:rPr>
              <a:t>13.3. </a:t>
            </a:r>
            <a:r>
              <a:rPr lang="en-US" sz="2800" b="1" dirty="0" err="1" smtClean="0">
                <a:solidFill>
                  <a:schemeClr val="accent3">
                    <a:lumMod val="75000"/>
                  </a:schemeClr>
                </a:solidFill>
              </a:rPr>
              <a:t>Giai</a:t>
            </a:r>
            <a:r>
              <a:rPr lang="en-US" sz="2800" b="1" dirty="0" smtClean="0">
                <a:solidFill>
                  <a:schemeClr val="accent3">
                    <a:lumMod val="75000"/>
                  </a:schemeClr>
                </a:solidFill>
              </a:rPr>
              <a:t> </a:t>
            </a:r>
            <a:r>
              <a:rPr lang="en-US" sz="2800" b="1" dirty="0" err="1" smtClean="0">
                <a:solidFill>
                  <a:schemeClr val="accent3">
                    <a:lumMod val="75000"/>
                  </a:schemeClr>
                </a:solidFill>
              </a:rPr>
              <a:t>đoạn</a:t>
            </a:r>
            <a:r>
              <a:rPr lang="en-US" sz="2800" b="1" dirty="0" smtClean="0">
                <a:solidFill>
                  <a:schemeClr val="accent3">
                    <a:lumMod val="75000"/>
                  </a:schemeClr>
                </a:solidFill>
              </a:rPr>
              <a:t> 3: XÃ HỘI SỐ TOÀN DIỆN</a:t>
            </a:r>
            <a:endParaRPr lang="en-US" sz="2800" b="1" dirty="0">
              <a:solidFill>
                <a:schemeClr val="accent3">
                  <a:lumMod val="75000"/>
                </a:schemeClr>
              </a:solidFill>
            </a:endParaRPr>
          </a:p>
        </p:txBody>
      </p:sp>
      <p:sp>
        <p:nvSpPr>
          <p:cNvPr id="8" name="TextBox 7">
            <a:extLst>
              <a:ext uri="{FF2B5EF4-FFF2-40B4-BE49-F238E27FC236}">
                <a16:creationId xmlns:a16="http://schemas.microsoft.com/office/drawing/2014/main" xmlns="" id="{D05B7BB3-476B-4EFA-8B0B-AB3B5B24BC30}"/>
              </a:ext>
            </a:extLst>
          </p:cNvPr>
          <p:cNvSpPr txBox="1"/>
          <p:nvPr/>
        </p:nvSpPr>
        <p:spPr>
          <a:xfrm flipH="1">
            <a:off x="1055707" y="1215842"/>
            <a:ext cx="6498829" cy="3600986"/>
          </a:xfrm>
          <a:prstGeom prst="rect">
            <a:avLst/>
          </a:prstGeom>
          <a:noFill/>
        </p:spPr>
        <p:txBody>
          <a:bodyPr wrap="square" rtlCol="0">
            <a:spAutoFit/>
          </a:bodyPr>
          <a:lstStyle/>
          <a:p>
            <a:pPr algn="just">
              <a:spcBef>
                <a:spcPts val="1200"/>
              </a:spcBef>
              <a:spcAft>
                <a:spcPts val="1200"/>
              </a:spcAft>
            </a:pPr>
            <a:r>
              <a:rPr lang="en-GB" sz="2400" dirty="0" smtClean="0">
                <a:solidFill>
                  <a:schemeClr val="accent3">
                    <a:lumMod val="75000"/>
                  </a:schemeClr>
                </a:solidFill>
                <a:latin typeface="Arial" panose="020B0604020202020204" pitchFamily="34" charset="0"/>
                <a:cs typeface="Arial" panose="020B0604020202020204" pitchFamily="34" charset="0"/>
              </a:rPr>
              <a:t>1. </a:t>
            </a:r>
            <a:r>
              <a:rPr lang="en-GB" sz="2400" dirty="0" err="1" smtClean="0">
                <a:solidFill>
                  <a:schemeClr val="accent3">
                    <a:lumMod val="75000"/>
                  </a:schemeClr>
                </a:solidFill>
                <a:latin typeface="Arial" panose="020B0604020202020204" pitchFamily="34" charset="0"/>
                <a:cs typeface="Arial" panose="020B0604020202020204" pitchFamily="34" charset="0"/>
              </a:rPr>
              <a:t>Cung</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cấp</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thông</a:t>
            </a:r>
            <a:r>
              <a:rPr lang="en-GB" sz="2400" dirty="0">
                <a:solidFill>
                  <a:schemeClr val="accent3">
                    <a:lumMod val="75000"/>
                  </a:schemeClr>
                </a:solidFill>
                <a:latin typeface="Arial" panose="020B0604020202020204" pitchFamily="34" charset="0"/>
                <a:cs typeface="Arial" panose="020B0604020202020204" pitchFamily="34" charset="0"/>
              </a:rPr>
              <a:t> tin </a:t>
            </a:r>
            <a:r>
              <a:rPr lang="en-GB" sz="2400" dirty="0" err="1">
                <a:solidFill>
                  <a:schemeClr val="accent3">
                    <a:lumMod val="75000"/>
                  </a:schemeClr>
                </a:solidFill>
                <a:latin typeface="Arial" panose="020B0604020202020204" pitchFamily="34" charset="0"/>
                <a:cs typeface="Arial" panose="020B0604020202020204" pitchFamily="34" charset="0"/>
              </a:rPr>
              <a:t>và</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dịch</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vụ</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trực</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tuyến</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của</a:t>
            </a:r>
            <a:r>
              <a:rPr lang="en-GB" sz="2400" dirty="0">
                <a:solidFill>
                  <a:schemeClr val="accent3">
                    <a:lumMod val="75000"/>
                  </a:schemeClr>
                </a:solidFill>
                <a:latin typeface="Arial" panose="020B0604020202020204" pitchFamily="34" charset="0"/>
                <a:cs typeface="Arial" panose="020B0604020202020204" pitchFamily="34" charset="0"/>
              </a:rPr>
              <a:t> CP </a:t>
            </a:r>
            <a:r>
              <a:rPr lang="en-GB" sz="2400" dirty="0" err="1">
                <a:solidFill>
                  <a:schemeClr val="accent3">
                    <a:lumMod val="75000"/>
                  </a:schemeClr>
                </a:solidFill>
                <a:latin typeface="Arial" panose="020B0604020202020204" pitchFamily="34" charset="0"/>
                <a:cs typeface="Arial" panose="020B0604020202020204" pitchFamily="34" charset="0"/>
              </a:rPr>
              <a:t>tới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được</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mọi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người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mọi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lúc</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mọi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nơi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và</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trên</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mọi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phương</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tiện</a:t>
            </a:r>
            <a:r>
              <a:rPr lang="en-GB" sz="2400" dirty="0" smtClean="0">
                <a:solidFill>
                  <a:schemeClr val="accent3">
                    <a:lumMod val="75000"/>
                  </a:schemeClr>
                </a:solidFill>
                <a:latin typeface="Arial" panose="020B0604020202020204" pitchFamily="34" charset="0"/>
                <a:cs typeface="Arial" panose="020B0604020202020204" pitchFamily="34" charset="0"/>
              </a:rPr>
              <a:t>.</a:t>
            </a:r>
            <a:endParaRPr lang="en-US" sz="2400" dirty="0">
              <a:solidFill>
                <a:schemeClr val="accent3">
                  <a:lumMod val="75000"/>
                </a:schemeClr>
              </a:solidFill>
              <a:latin typeface="Arial" panose="020B0604020202020204" pitchFamily="34" charset="0"/>
              <a:cs typeface="Arial" panose="020B0604020202020204" pitchFamily="34" charset="0"/>
            </a:endParaRPr>
          </a:p>
          <a:p>
            <a:pPr algn="just">
              <a:spcBef>
                <a:spcPts val="1200"/>
              </a:spcBef>
              <a:spcAft>
                <a:spcPts val="1200"/>
              </a:spcAft>
            </a:pPr>
            <a:r>
              <a:rPr lang="en-GB" sz="2400" dirty="0" smtClean="0">
                <a:solidFill>
                  <a:schemeClr val="accent3">
                    <a:lumMod val="75000"/>
                  </a:schemeClr>
                </a:solidFill>
                <a:latin typeface="Arial" panose="020B0604020202020204" pitchFamily="34" charset="0"/>
                <a:cs typeface="Arial" panose="020B0604020202020204" pitchFamily="34" charset="0"/>
              </a:rPr>
              <a:t>2. </a:t>
            </a:r>
            <a:r>
              <a:rPr lang="en-GB" sz="2400" dirty="0" err="1">
                <a:solidFill>
                  <a:schemeClr val="accent3">
                    <a:lumMod val="75000"/>
                  </a:schemeClr>
                </a:solidFill>
                <a:latin typeface="Arial" panose="020B0604020202020204" pitchFamily="34" charset="0"/>
                <a:cs typeface="Arial" panose="020B0604020202020204" pitchFamily="34" charset="0"/>
              </a:rPr>
              <a:t>Triển</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khai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các</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giải</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pháp</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để</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mọi</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người</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dân</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có</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thể</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tiếp</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cận</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thông</a:t>
            </a:r>
            <a:r>
              <a:rPr lang="en-GB" sz="2400" dirty="0">
                <a:solidFill>
                  <a:schemeClr val="accent3">
                    <a:lumMod val="75000"/>
                  </a:schemeClr>
                </a:solidFill>
                <a:latin typeface="Arial" panose="020B0604020202020204" pitchFamily="34" charset="0"/>
                <a:cs typeface="Arial" panose="020B0604020202020204" pitchFamily="34" charset="0"/>
              </a:rPr>
              <a:t> tin </a:t>
            </a:r>
            <a:r>
              <a:rPr lang="en-GB" sz="2400" dirty="0" err="1">
                <a:solidFill>
                  <a:schemeClr val="accent3">
                    <a:lumMod val="75000"/>
                  </a:schemeClr>
                </a:solidFill>
                <a:latin typeface="Arial" panose="020B0604020202020204" pitchFamily="34" charset="0"/>
                <a:cs typeface="Arial" panose="020B0604020202020204" pitchFamily="34" charset="0"/>
              </a:rPr>
              <a:t>và</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dịch</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vụ</a:t>
            </a:r>
            <a:r>
              <a:rPr lang="en-GB" sz="2400" dirty="0">
                <a:solidFill>
                  <a:schemeClr val="accent3">
                    <a:lumMod val="75000"/>
                  </a:schemeClr>
                </a:solidFill>
                <a:latin typeface="Arial" panose="020B0604020202020204" pitchFamily="34" charset="0"/>
                <a:cs typeface="Arial" panose="020B0604020202020204" pitchFamily="34" charset="0"/>
              </a:rPr>
              <a:t> </a:t>
            </a:r>
            <a:r>
              <a:rPr lang="en-GB" sz="2400" dirty="0" err="1">
                <a:solidFill>
                  <a:schemeClr val="accent3">
                    <a:lumMod val="75000"/>
                  </a:schemeClr>
                </a:solidFill>
                <a:latin typeface="Arial" panose="020B0604020202020204" pitchFamily="34" charset="0"/>
                <a:cs typeface="Arial" panose="020B0604020202020204" pitchFamily="34" charset="0"/>
              </a:rPr>
              <a:t>số</a:t>
            </a:r>
            <a:r>
              <a:rPr lang="en-GB" sz="2400" dirty="0" smtClean="0">
                <a:solidFill>
                  <a:schemeClr val="accent3">
                    <a:lumMod val="75000"/>
                  </a:schemeClr>
                </a:solidFill>
                <a:latin typeface="Arial" panose="020B0604020202020204" pitchFamily="34" charset="0"/>
                <a:cs typeface="Arial" panose="020B0604020202020204" pitchFamily="34" charset="0"/>
              </a:rPr>
              <a:t>.</a:t>
            </a:r>
          </a:p>
          <a:p>
            <a:pPr algn="just">
              <a:spcBef>
                <a:spcPts val="1200"/>
              </a:spcBef>
              <a:spcAft>
                <a:spcPts val="1200"/>
              </a:spcAft>
            </a:pPr>
            <a:r>
              <a:rPr lang="en-GB" sz="2400" dirty="0" smtClean="0">
                <a:solidFill>
                  <a:schemeClr val="accent3">
                    <a:lumMod val="75000"/>
                  </a:schemeClr>
                </a:solidFill>
                <a:latin typeface="Arial" panose="020B0604020202020204" pitchFamily="34" charset="0"/>
                <a:cs typeface="Arial" panose="020B0604020202020204" pitchFamily="34" charset="0"/>
              </a:rPr>
              <a:t>3. </a:t>
            </a:r>
            <a:r>
              <a:rPr lang="en-GB" sz="2400" dirty="0" err="1" smtClean="0">
                <a:solidFill>
                  <a:schemeClr val="accent3">
                    <a:lumMod val="75000"/>
                  </a:schemeClr>
                </a:solidFill>
                <a:latin typeface="Arial" panose="020B0604020202020204" pitchFamily="34" charset="0"/>
                <a:cs typeface="Arial" panose="020B0604020202020204" pitchFamily="34" charset="0"/>
              </a:rPr>
              <a:t>Làm</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việc</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số</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trong</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môi</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trường</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số</a:t>
            </a:r>
            <a:r>
              <a:rPr lang="en-GB" sz="2400" dirty="0" smtClean="0">
                <a:solidFill>
                  <a:schemeClr val="accent3">
                    <a:lumMod val="75000"/>
                  </a:schemeClr>
                </a:solidFill>
                <a:latin typeface="Arial" panose="020B0604020202020204" pitchFamily="34" charset="0"/>
                <a:cs typeface="Arial" panose="020B0604020202020204" pitchFamily="34" charset="0"/>
              </a:rPr>
              <a:t>;</a:t>
            </a:r>
          </a:p>
          <a:p>
            <a:pPr algn="just">
              <a:spcBef>
                <a:spcPts val="1200"/>
              </a:spcBef>
              <a:spcAft>
                <a:spcPts val="1200"/>
              </a:spcAft>
            </a:pPr>
            <a:r>
              <a:rPr lang="en-GB" sz="2400" dirty="0" smtClean="0">
                <a:solidFill>
                  <a:schemeClr val="accent3">
                    <a:lumMod val="75000"/>
                  </a:schemeClr>
                </a:solidFill>
                <a:latin typeface="Arial" panose="020B0604020202020204" pitchFamily="34" charset="0"/>
                <a:cs typeface="Arial" panose="020B0604020202020204" pitchFamily="34" charset="0"/>
              </a:rPr>
              <a:t>4. </a:t>
            </a:r>
            <a:r>
              <a:rPr lang="en-GB" sz="2400" dirty="0" err="1" smtClean="0">
                <a:solidFill>
                  <a:schemeClr val="accent3">
                    <a:lumMod val="75000"/>
                  </a:schemeClr>
                </a:solidFill>
                <a:latin typeface="Arial" panose="020B0604020202020204" pitchFamily="34" charset="0"/>
                <a:cs typeface="Arial" panose="020B0604020202020204" pitchFamily="34" charset="0"/>
              </a:rPr>
              <a:t>Chính</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phủ</a:t>
            </a:r>
            <a:r>
              <a:rPr lang="en-GB" sz="2400" dirty="0" smtClean="0">
                <a:solidFill>
                  <a:schemeClr val="accent3">
                    <a:lumMod val="75000"/>
                  </a:schemeClr>
                </a:solidFill>
                <a:latin typeface="Arial" panose="020B0604020202020204" pitchFamily="34" charset="0"/>
                <a:cs typeface="Arial" panose="020B0604020202020204" pitchFamily="34" charset="0"/>
              </a:rPr>
              <a:t> </a:t>
            </a:r>
            <a:r>
              <a:rPr lang="en-GB" sz="2400" dirty="0" err="1" smtClean="0">
                <a:solidFill>
                  <a:schemeClr val="accent3">
                    <a:lumMod val="75000"/>
                  </a:schemeClr>
                </a:solidFill>
                <a:latin typeface="Arial" panose="020B0604020202020204" pitchFamily="34" charset="0"/>
                <a:cs typeface="Arial" panose="020B0604020202020204" pitchFamily="34" charset="0"/>
              </a:rPr>
              <a:t>số</a:t>
            </a:r>
            <a:r>
              <a:rPr lang="en-GB" sz="2400" dirty="0">
                <a:solidFill>
                  <a:schemeClr val="accent3">
                    <a:lumMod val="75000"/>
                  </a:schemeClr>
                </a:solidFill>
                <a:latin typeface="Arial" panose="020B0604020202020204" pitchFamily="34" charset="0"/>
                <a:cs typeface="Arial" panose="020B0604020202020204" pitchFamily="34" charset="0"/>
              </a:rPr>
              <a:t>.</a:t>
            </a:r>
            <a:endParaRPr lang="en-GB" sz="2400" dirty="0" smtClean="0">
              <a:solidFill>
                <a:schemeClr val="accent3">
                  <a:lumMod val="75000"/>
                </a:schemeClr>
              </a:solidFill>
              <a:latin typeface="Arial" panose="020B0604020202020204" pitchFamily="34" charset="0"/>
              <a:cs typeface="Arial" panose="020B0604020202020204" pitchFamily="34" charset="0"/>
            </a:endParaRPr>
          </a:p>
        </p:txBody>
      </p:sp>
      <p:sp>
        <p:nvSpPr>
          <p:cNvPr id="41" name="Arc 40">
            <a:extLst>
              <a:ext uri="{FF2B5EF4-FFF2-40B4-BE49-F238E27FC236}">
                <a16:creationId xmlns:a16="http://schemas.microsoft.com/office/drawing/2014/main" xmlns="" id="{7E0A2826-8662-4C5F-8ECD-9228A0FA4B39}"/>
              </a:ext>
            </a:extLst>
          </p:cNvPr>
          <p:cNvSpPr/>
          <p:nvPr/>
        </p:nvSpPr>
        <p:spPr>
          <a:xfrm flipH="1">
            <a:off x="9039478" y="1038376"/>
            <a:ext cx="2777102" cy="4537221"/>
          </a:xfrm>
          <a:prstGeom prst="arc">
            <a:avLst>
              <a:gd name="adj1" fmla="val 16200000"/>
              <a:gd name="adj2" fmla="val 5446221"/>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42" name="Graphic 4">
            <a:extLst>
              <a:ext uri="{FF2B5EF4-FFF2-40B4-BE49-F238E27FC236}">
                <a16:creationId xmlns:a16="http://schemas.microsoft.com/office/drawing/2014/main" xmlns="" id="{4C4E4351-3005-4AD4-AE0F-779F2DFF1E47}"/>
              </a:ext>
            </a:extLst>
          </p:cNvPr>
          <p:cNvSpPr/>
          <p:nvPr/>
        </p:nvSpPr>
        <p:spPr>
          <a:xfrm flipH="1">
            <a:off x="9468931" y="1784812"/>
            <a:ext cx="1874782" cy="2881395"/>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pPr algn="ctr"/>
            <a:r>
              <a:rPr lang="en-US" sz="2000" b="1" dirty="0" smtClean="0">
                <a:solidFill>
                  <a:schemeClr val="bg1"/>
                </a:solidFill>
              </a:rPr>
              <a:t>E - GOV</a:t>
            </a:r>
            <a:endParaRPr lang="en-US" sz="2400" b="1" dirty="0">
              <a:solidFill>
                <a:schemeClr val="bg1"/>
              </a:solidFill>
            </a:endParaRPr>
          </a:p>
        </p:txBody>
      </p:sp>
      <p:sp>
        <p:nvSpPr>
          <p:cNvPr id="46" name="Oval 45">
            <a:extLst>
              <a:ext uri="{FF2B5EF4-FFF2-40B4-BE49-F238E27FC236}">
                <a16:creationId xmlns:a16="http://schemas.microsoft.com/office/drawing/2014/main" xmlns="" id="{10779195-C1F9-46F6-BBB0-AC6619C7A224}"/>
              </a:ext>
            </a:extLst>
          </p:cNvPr>
          <p:cNvSpPr/>
          <p:nvPr/>
        </p:nvSpPr>
        <p:spPr>
          <a:xfrm flipH="1">
            <a:off x="7833135" y="2701677"/>
            <a:ext cx="428296" cy="4382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47" name="Oval 46">
            <a:extLst>
              <a:ext uri="{FF2B5EF4-FFF2-40B4-BE49-F238E27FC236}">
                <a16:creationId xmlns:a16="http://schemas.microsoft.com/office/drawing/2014/main" xmlns="" id="{476F4CD0-08EC-4375-826C-A9E7EA1B4C50}"/>
              </a:ext>
            </a:extLst>
          </p:cNvPr>
          <p:cNvSpPr/>
          <p:nvPr/>
        </p:nvSpPr>
        <p:spPr>
          <a:xfrm flipH="1">
            <a:off x="8132109" y="4509154"/>
            <a:ext cx="428296" cy="4382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48" name="Oval 47">
            <a:extLst>
              <a:ext uri="{FF2B5EF4-FFF2-40B4-BE49-F238E27FC236}">
                <a16:creationId xmlns:a16="http://schemas.microsoft.com/office/drawing/2014/main" xmlns="" id="{8D80F9A0-6C85-4B37-922B-5F9E59754C20}"/>
              </a:ext>
            </a:extLst>
          </p:cNvPr>
          <p:cNvSpPr/>
          <p:nvPr/>
        </p:nvSpPr>
        <p:spPr>
          <a:xfrm flipH="1">
            <a:off x="8228991" y="1534705"/>
            <a:ext cx="428296" cy="4382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50" name="Oval 49">
            <a:extLst>
              <a:ext uri="{FF2B5EF4-FFF2-40B4-BE49-F238E27FC236}">
                <a16:creationId xmlns:a16="http://schemas.microsoft.com/office/drawing/2014/main" xmlns="" id="{C08EB5F7-2BF1-425F-9FE0-4DB072808ACC}"/>
              </a:ext>
            </a:extLst>
          </p:cNvPr>
          <p:cNvSpPr/>
          <p:nvPr/>
        </p:nvSpPr>
        <p:spPr>
          <a:xfrm flipH="1">
            <a:off x="9355850" y="1667657"/>
            <a:ext cx="168414" cy="172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1" name="Oval 50">
            <a:extLst>
              <a:ext uri="{FF2B5EF4-FFF2-40B4-BE49-F238E27FC236}">
                <a16:creationId xmlns:a16="http://schemas.microsoft.com/office/drawing/2014/main" xmlns="" id="{BE3A8781-0799-4F9D-B3FB-EF3D78C56C97}"/>
              </a:ext>
            </a:extLst>
          </p:cNvPr>
          <p:cNvSpPr/>
          <p:nvPr/>
        </p:nvSpPr>
        <p:spPr>
          <a:xfrm flipH="1">
            <a:off x="8943570" y="2870620"/>
            <a:ext cx="168414" cy="1723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3" name="Oval 52">
            <a:extLst>
              <a:ext uri="{FF2B5EF4-FFF2-40B4-BE49-F238E27FC236}">
                <a16:creationId xmlns:a16="http://schemas.microsoft.com/office/drawing/2014/main" xmlns="" id="{4331C00F-62C0-4B7A-B4A2-51E59FC7DBFF}"/>
              </a:ext>
            </a:extLst>
          </p:cNvPr>
          <p:cNvSpPr/>
          <p:nvPr/>
        </p:nvSpPr>
        <p:spPr>
          <a:xfrm flipH="1">
            <a:off x="9254028" y="4658048"/>
            <a:ext cx="168414" cy="1723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55" name="Straight Connector 54">
            <a:extLst>
              <a:ext uri="{FF2B5EF4-FFF2-40B4-BE49-F238E27FC236}">
                <a16:creationId xmlns:a16="http://schemas.microsoft.com/office/drawing/2014/main" xmlns="" id="{33120593-EBA9-4085-A4BE-56CE63874ED2}"/>
              </a:ext>
            </a:extLst>
          </p:cNvPr>
          <p:cNvCxnSpPr>
            <a:cxnSpLocks/>
          </p:cNvCxnSpPr>
          <p:nvPr/>
        </p:nvCxnSpPr>
        <p:spPr>
          <a:xfrm flipH="1">
            <a:off x="8665653" y="1747125"/>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AB14C15C-FE65-4F93-B089-3D1FAD5374D8}"/>
              </a:ext>
            </a:extLst>
          </p:cNvPr>
          <p:cNvCxnSpPr>
            <a:cxnSpLocks/>
          </p:cNvCxnSpPr>
          <p:nvPr/>
        </p:nvCxnSpPr>
        <p:spPr>
          <a:xfrm flipH="1">
            <a:off x="8255664" y="2956778"/>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9D0D08D4-C9F6-43C9-A062-3C4424A925CA}"/>
              </a:ext>
            </a:extLst>
          </p:cNvPr>
          <p:cNvCxnSpPr>
            <a:cxnSpLocks/>
          </p:cNvCxnSpPr>
          <p:nvPr/>
        </p:nvCxnSpPr>
        <p:spPr>
          <a:xfrm flipH="1">
            <a:off x="8564704" y="4750651"/>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9" name="Parallelogram 30">
            <a:extLst>
              <a:ext uri="{FF2B5EF4-FFF2-40B4-BE49-F238E27FC236}">
                <a16:creationId xmlns:a16="http://schemas.microsoft.com/office/drawing/2014/main" xmlns="" id="{CD034086-CB97-4A4D-919F-480F7EB8564D}"/>
              </a:ext>
            </a:extLst>
          </p:cNvPr>
          <p:cNvSpPr/>
          <p:nvPr/>
        </p:nvSpPr>
        <p:spPr>
          <a:xfrm>
            <a:off x="8214505" y="4633639"/>
            <a:ext cx="228158" cy="234024"/>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Oval 7">
            <a:extLst>
              <a:ext uri="{FF2B5EF4-FFF2-40B4-BE49-F238E27FC236}">
                <a16:creationId xmlns:a16="http://schemas.microsoft.com/office/drawing/2014/main" xmlns="" id="{6BC3204C-05F3-48B3-A693-02079ED89583}"/>
              </a:ext>
            </a:extLst>
          </p:cNvPr>
          <p:cNvSpPr/>
          <p:nvPr/>
        </p:nvSpPr>
        <p:spPr>
          <a:xfrm flipH="1">
            <a:off x="8328346" y="1634421"/>
            <a:ext cx="234382" cy="2398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3" name="Block Arc 25">
            <a:extLst>
              <a:ext uri="{FF2B5EF4-FFF2-40B4-BE49-F238E27FC236}">
                <a16:creationId xmlns:a16="http://schemas.microsoft.com/office/drawing/2014/main" xmlns="" id="{E6F50AF1-DAB1-4DF1-859C-EE3DE78CDEE2}"/>
              </a:ext>
            </a:extLst>
          </p:cNvPr>
          <p:cNvSpPr>
            <a:spLocks noChangeAspect="1"/>
          </p:cNvSpPr>
          <p:nvPr/>
        </p:nvSpPr>
        <p:spPr>
          <a:xfrm flipH="1">
            <a:off x="7937763" y="2792992"/>
            <a:ext cx="184104" cy="29127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64" name="Oval 63">
            <a:extLst>
              <a:ext uri="{FF2B5EF4-FFF2-40B4-BE49-F238E27FC236}">
                <a16:creationId xmlns:a16="http://schemas.microsoft.com/office/drawing/2014/main" xmlns="" id="{8D80F9A0-6C85-4B37-922B-5F9E59754C20}"/>
              </a:ext>
            </a:extLst>
          </p:cNvPr>
          <p:cNvSpPr/>
          <p:nvPr/>
        </p:nvSpPr>
        <p:spPr>
          <a:xfrm flipH="1">
            <a:off x="7891840" y="3750182"/>
            <a:ext cx="428296" cy="4382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65" name="Oval 64">
            <a:extLst>
              <a:ext uri="{FF2B5EF4-FFF2-40B4-BE49-F238E27FC236}">
                <a16:creationId xmlns:a16="http://schemas.microsoft.com/office/drawing/2014/main" xmlns="" id="{C08EB5F7-2BF1-425F-9FE0-4DB072808ACC}"/>
              </a:ext>
            </a:extLst>
          </p:cNvPr>
          <p:cNvSpPr/>
          <p:nvPr/>
        </p:nvSpPr>
        <p:spPr>
          <a:xfrm flipH="1">
            <a:off x="9018699" y="3883134"/>
            <a:ext cx="168414" cy="172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66" name="Straight Connector 65">
            <a:extLst>
              <a:ext uri="{FF2B5EF4-FFF2-40B4-BE49-F238E27FC236}">
                <a16:creationId xmlns:a16="http://schemas.microsoft.com/office/drawing/2014/main" xmlns="" id="{33120593-EBA9-4085-A4BE-56CE63874ED2}"/>
              </a:ext>
            </a:extLst>
          </p:cNvPr>
          <p:cNvCxnSpPr>
            <a:cxnSpLocks/>
          </p:cNvCxnSpPr>
          <p:nvPr/>
        </p:nvCxnSpPr>
        <p:spPr>
          <a:xfrm flipH="1">
            <a:off x="8328502" y="3962602"/>
            <a:ext cx="755784"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7" name="Oval 7">
            <a:extLst>
              <a:ext uri="{FF2B5EF4-FFF2-40B4-BE49-F238E27FC236}">
                <a16:creationId xmlns:a16="http://schemas.microsoft.com/office/drawing/2014/main" xmlns="" id="{6BC3204C-05F3-48B3-A693-02079ED89583}"/>
              </a:ext>
            </a:extLst>
          </p:cNvPr>
          <p:cNvSpPr/>
          <p:nvPr/>
        </p:nvSpPr>
        <p:spPr>
          <a:xfrm flipH="1">
            <a:off x="7991195" y="3849898"/>
            <a:ext cx="234382" cy="2398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xmlns="" val="3584537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pPr marL="0" indent="0" algn="ctr">
              <a:buNone/>
            </a:pPr>
            <a:r>
              <a:rPr lang="en-US" sz="3600" b="1" dirty="0" smtClean="0">
                <a:solidFill>
                  <a:schemeClr val="accent3">
                    <a:lumMod val="75000"/>
                  </a:schemeClr>
                </a:solidFill>
                <a:latin typeface="Arial" panose="020B0604020202020204" pitchFamily="34" charset="0"/>
              </a:rPr>
              <a:t>14. ĐÁNH GIÁ RỦI RO VÀ GIẢI PHÁP</a:t>
            </a:r>
            <a:endParaRPr lang="en-US" sz="3600" b="1" dirty="0">
              <a:solidFill>
                <a:schemeClr val="accent3">
                  <a:lumMod val="75000"/>
                </a:schemeClr>
              </a:solidFill>
              <a:latin typeface="Arial" panose="020B0604020202020204" pitchFamily="34" charset="0"/>
            </a:endParaRPr>
          </a:p>
        </p:txBody>
      </p:sp>
      <p:grpSp>
        <p:nvGrpSpPr>
          <p:cNvPr id="4" name="Group 119">
            <a:extLst>
              <a:ext uri="{FF2B5EF4-FFF2-40B4-BE49-F238E27FC236}">
                <a16:creationId xmlns:a16="http://schemas.microsoft.com/office/drawing/2014/main" xmlns="" id="{136D0907-09FD-4ECA-AD30-F6C3ADFC130E}"/>
              </a:ext>
            </a:extLst>
          </p:cNvPr>
          <p:cNvGrpSpPr/>
          <p:nvPr/>
        </p:nvGrpSpPr>
        <p:grpSpPr>
          <a:xfrm>
            <a:off x="1073639" y="4453100"/>
            <a:ext cx="1507423" cy="1088752"/>
            <a:chOff x="2716823" y="1178574"/>
            <a:chExt cx="5838092" cy="4216625"/>
          </a:xfrm>
        </p:grpSpPr>
        <p:grpSp>
          <p:nvGrpSpPr>
            <p:cNvPr id="5" name="Group 120">
              <a:extLst>
                <a:ext uri="{FF2B5EF4-FFF2-40B4-BE49-F238E27FC236}">
                  <a16:creationId xmlns:a16="http://schemas.microsoft.com/office/drawing/2014/main" xmlns="" id="{88576224-6F22-4A00-AC46-68E47E614369}"/>
                </a:ext>
              </a:extLst>
            </p:cNvPr>
            <p:cNvGrpSpPr/>
            <p:nvPr/>
          </p:nvGrpSpPr>
          <p:grpSpPr>
            <a:xfrm>
              <a:off x="2716823" y="4480799"/>
              <a:ext cx="5838092" cy="914400"/>
              <a:chOff x="175847" y="4480799"/>
              <a:chExt cx="8801100" cy="914400"/>
            </a:xfrm>
          </p:grpSpPr>
          <p:sp>
            <p:nvSpPr>
              <p:cNvPr id="164" name="Rectangle: Rounded Corners 163">
                <a:extLst>
                  <a:ext uri="{FF2B5EF4-FFF2-40B4-BE49-F238E27FC236}">
                    <a16:creationId xmlns:a16="http://schemas.microsoft.com/office/drawing/2014/main" xmlns="" id="{D59DAD4E-4879-4057-B51E-E11FF9D342C1}"/>
                  </a:ext>
                </a:extLst>
              </p:cNvPr>
              <p:cNvSpPr/>
              <p:nvPr/>
            </p:nvSpPr>
            <p:spPr>
              <a:xfrm>
                <a:off x="175847" y="4480799"/>
                <a:ext cx="8801100"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75000"/>
                    </a:schemeClr>
                  </a:solidFill>
                  <a:latin typeface="Arial" panose="020B0604020202020204" pitchFamily="34" charset="0"/>
                  <a:cs typeface="Arial" panose="020B0604020202020204" pitchFamily="34" charset="0"/>
                </a:endParaRPr>
              </a:p>
            </p:txBody>
          </p:sp>
          <p:sp>
            <p:nvSpPr>
              <p:cNvPr id="165" name="Rectangle: Rounded Corners 164">
                <a:extLst>
                  <a:ext uri="{FF2B5EF4-FFF2-40B4-BE49-F238E27FC236}">
                    <a16:creationId xmlns:a16="http://schemas.microsoft.com/office/drawing/2014/main" xmlns="" id="{76F102DE-08D7-4682-BFA0-C2F031EE0A31}"/>
                  </a:ext>
                </a:extLst>
              </p:cNvPr>
              <p:cNvSpPr/>
              <p:nvPr/>
            </p:nvSpPr>
            <p:spPr>
              <a:xfrm>
                <a:off x="352032" y="4595616"/>
                <a:ext cx="8448729" cy="68476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75000"/>
                    </a:schemeClr>
                  </a:solidFill>
                  <a:latin typeface="Arial" panose="020B0604020202020204" pitchFamily="34" charset="0"/>
                  <a:cs typeface="Arial" panose="020B0604020202020204" pitchFamily="34" charset="0"/>
                </a:endParaRPr>
              </a:p>
            </p:txBody>
          </p:sp>
        </p:grpSp>
        <p:grpSp>
          <p:nvGrpSpPr>
            <p:cNvPr id="6" name="Group 121">
              <a:extLst>
                <a:ext uri="{FF2B5EF4-FFF2-40B4-BE49-F238E27FC236}">
                  <a16:creationId xmlns:a16="http://schemas.microsoft.com/office/drawing/2014/main" xmlns="" id="{516E18B6-73EE-4EB9-886E-EB386E2B0C9C}"/>
                </a:ext>
              </a:extLst>
            </p:cNvPr>
            <p:cNvGrpSpPr/>
            <p:nvPr/>
          </p:nvGrpSpPr>
          <p:grpSpPr>
            <a:xfrm>
              <a:off x="2954961" y="4660680"/>
              <a:ext cx="5376674" cy="563948"/>
              <a:chOff x="3193903" y="4660680"/>
              <a:chExt cx="5376674" cy="563948"/>
            </a:xfrm>
          </p:grpSpPr>
          <p:sp>
            <p:nvSpPr>
              <p:cNvPr id="157" name="Circle: Hollow 156">
                <a:extLst>
                  <a:ext uri="{FF2B5EF4-FFF2-40B4-BE49-F238E27FC236}">
                    <a16:creationId xmlns:a16="http://schemas.microsoft.com/office/drawing/2014/main" xmlns="" id="{04B7EEFE-EFA1-4C70-A1E1-0CDBE94B3D32}"/>
                  </a:ext>
                </a:extLst>
              </p:cNvPr>
              <p:cNvSpPr/>
              <p:nvPr/>
            </p:nvSpPr>
            <p:spPr>
              <a:xfrm>
                <a:off x="3193903"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58" name="Circle: Hollow 157">
                <a:extLst>
                  <a:ext uri="{FF2B5EF4-FFF2-40B4-BE49-F238E27FC236}">
                    <a16:creationId xmlns:a16="http://schemas.microsoft.com/office/drawing/2014/main" xmlns="" id="{E52D8C4A-75A5-41E4-BC8A-CDD979544089}"/>
                  </a:ext>
                </a:extLst>
              </p:cNvPr>
              <p:cNvSpPr/>
              <p:nvPr/>
            </p:nvSpPr>
            <p:spPr>
              <a:xfrm>
                <a:off x="3996024"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59" name="Circle: Hollow 158">
                <a:extLst>
                  <a:ext uri="{FF2B5EF4-FFF2-40B4-BE49-F238E27FC236}">
                    <a16:creationId xmlns:a16="http://schemas.microsoft.com/office/drawing/2014/main" xmlns="" id="{3350841E-063B-4D5E-AFA6-8C8E83A1E5AB}"/>
                  </a:ext>
                </a:extLst>
              </p:cNvPr>
              <p:cNvSpPr/>
              <p:nvPr/>
            </p:nvSpPr>
            <p:spPr>
              <a:xfrm>
                <a:off x="4798145"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60" name="Circle: Hollow 159">
                <a:extLst>
                  <a:ext uri="{FF2B5EF4-FFF2-40B4-BE49-F238E27FC236}">
                    <a16:creationId xmlns:a16="http://schemas.microsoft.com/office/drawing/2014/main" xmlns="" id="{2026889C-D8A2-4851-9D35-2FC2BCE00087}"/>
                  </a:ext>
                </a:extLst>
              </p:cNvPr>
              <p:cNvSpPr/>
              <p:nvPr/>
            </p:nvSpPr>
            <p:spPr>
              <a:xfrm>
                <a:off x="5600266"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61" name="Circle: Hollow 160">
                <a:extLst>
                  <a:ext uri="{FF2B5EF4-FFF2-40B4-BE49-F238E27FC236}">
                    <a16:creationId xmlns:a16="http://schemas.microsoft.com/office/drawing/2014/main" xmlns="" id="{D1EB2B18-2091-4690-B015-AA7BE2A1FF27}"/>
                  </a:ext>
                </a:extLst>
              </p:cNvPr>
              <p:cNvSpPr/>
              <p:nvPr/>
            </p:nvSpPr>
            <p:spPr>
              <a:xfrm>
                <a:off x="6402387"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62" name="Circle: Hollow 161">
                <a:extLst>
                  <a:ext uri="{FF2B5EF4-FFF2-40B4-BE49-F238E27FC236}">
                    <a16:creationId xmlns:a16="http://schemas.microsoft.com/office/drawing/2014/main" xmlns="" id="{791DD1DA-0E48-4A70-9DCA-3A9A467684BC}"/>
                  </a:ext>
                </a:extLst>
              </p:cNvPr>
              <p:cNvSpPr/>
              <p:nvPr/>
            </p:nvSpPr>
            <p:spPr>
              <a:xfrm>
                <a:off x="7204508"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63" name="Circle: Hollow 162">
                <a:extLst>
                  <a:ext uri="{FF2B5EF4-FFF2-40B4-BE49-F238E27FC236}">
                    <a16:creationId xmlns:a16="http://schemas.microsoft.com/office/drawing/2014/main" xmlns="" id="{5D869C52-24F8-4AFA-83AB-CC7F1F0D06CD}"/>
                  </a:ext>
                </a:extLst>
              </p:cNvPr>
              <p:cNvSpPr/>
              <p:nvPr/>
            </p:nvSpPr>
            <p:spPr>
              <a:xfrm>
                <a:off x="8006629"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grpSp>
        <p:grpSp>
          <p:nvGrpSpPr>
            <p:cNvPr id="7" name="Group 122">
              <a:extLst>
                <a:ext uri="{FF2B5EF4-FFF2-40B4-BE49-F238E27FC236}">
                  <a16:creationId xmlns:a16="http://schemas.microsoft.com/office/drawing/2014/main" xmlns="" id="{4CA85898-E402-4E71-ACBE-5ECBF5FB5559}"/>
                </a:ext>
              </a:extLst>
            </p:cNvPr>
            <p:cNvGrpSpPr/>
            <p:nvPr/>
          </p:nvGrpSpPr>
          <p:grpSpPr>
            <a:xfrm>
              <a:off x="3352363" y="1178574"/>
              <a:ext cx="4567012" cy="3338578"/>
              <a:chOff x="3244476" y="1178574"/>
              <a:chExt cx="4567012" cy="3338578"/>
            </a:xfrm>
          </p:grpSpPr>
          <p:grpSp>
            <p:nvGrpSpPr>
              <p:cNvPr id="8" name="Group 123">
                <a:extLst>
                  <a:ext uri="{FF2B5EF4-FFF2-40B4-BE49-F238E27FC236}">
                    <a16:creationId xmlns:a16="http://schemas.microsoft.com/office/drawing/2014/main" xmlns="" id="{2BDCBC0D-4876-473C-AD36-7CF14581A879}"/>
                  </a:ext>
                </a:extLst>
              </p:cNvPr>
              <p:cNvGrpSpPr/>
              <p:nvPr/>
            </p:nvGrpSpPr>
            <p:grpSpPr>
              <a:xfrm>
                <a:off x="6625802" y="1178574"/>
                <a:ext cx="1185686" cy="3323087"/>
                <a:chOff x="759811" y="527538"/>
                <a:chExt cx="1603131" cy="3974123"/>
              </a:xfrm>
            </p:grpSpPr>
            <p:grpSp>
              <p:nvGrpSpPr>
                <p:cNvPr id="9" name="Group 147">
                  <a:extLst>
                    <a:ext uri="{FF2B5EF4-FFF2-40B4-BE49-F238E27FC236}">
                      <a16:creationId xmlns:a16="http://schemas.microsoft.com/office/drawing/2014/main" xmlns="" id="{8F925BEE-7731-483A-8D2A-36A7DD656C5A}"/>
                    </a:ext>
                  </a:extLst>
                </p:cNvPr>
                <p:cNvGrpSpPr/>
                <p:nvPr/>
              </p:nvGrpSpPr>
              <p:grpSpPr>
                <a:xfrm>
                  <a:off x="1055818" y="527538"/>
                  <a:ext cx="1011116" cy="3974123"/>
                  <a:chOff x="3745523" y="738554"/>
                  <a:chExt cx="870439" cy="3974123"/>
                </a:xfrm>
              </p:grpSpPr>
              <p:sp>
                <p:nvSpPr>
                  <p:cNvPr id="155" name="Rectangle 154">
                    <a:extLst>
                      <a:ext uri="{FF2B5EF4-FFF2-40B4-BE49-F238E27FC236}">
                        <a16:creationId xmlns:a16="http://schemas.microsoft.com/office/drawing/2014/main" xmlns="" id="{131FE6F8-F3CF-4978-BFB3-FDF353B399B9}"/>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56" name="Rectangle 155">
                    <a:extLst>
                      <a:ext uri="{FF2B5EF4-FFF2-40B4-BE49-F238E27FC236}">
                        <a16:creationId xmlns:a16="http://schemas.microsoft.com/office/drawing/2014/main" xmlns="" id="{19DAA082-50F3-4802-A64A-5CFB46E31FA0}"/>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grpSp>
            <p:grpSp>
              <p:nvGrpSpPr>
                <p:cNvPr id="10" name="Group 148">
                  <a:extLst>
                    <a:ext uri="{FF2B5EF4-FFF2-40B4-BE49-F238E27FC236}">
                      <a16:creationId xmlns:a16="http://schemas.microsoft.com/office/drawing/2014/main" xmlns="" id="{5832C939-CE55-4046-A65E-F7EA32D71421}"/>
                    </a:ext>
                  </a:extLst>
                </p:cNvPr>
                <p:cNvGrpSpPr/>
                <p:nvPr/>
              </p:nvGrpSpPr>
              <p:grpSpPr>
                <a:xfrm>
                  <a:off x="759811" y="1591407"/>
                  <a:ext cx="1603131" cy="724247"/>
                  <a:chOff x="3897923" y="890954"/>
                  <a:chExt cx="870439" cy="3974123"/>
                </a:xfrm>
              </p:grpSpPr>
              <p:sp>
                <p:nvSpPr>
                  <p:cNvPr id="153" name="Rectangle 152">
                    <a:extLst>
                      <a:ext uri="{FF2B5EF4-FFF2-40B4-BE49-F238E27FC236}">
                        <a16:creationId xmlns:a16="http://schemas.microsoft.com/office/drawing/2014/main" xmlns="" id="{2E873CC4-BB26-43E9-8807-353B47120183}"/>
                      </a:ext>
                    </a:extLst>
                  </p:cNvPr>
                  <p:cNvSpPr/>
                  <p:nvPr/>
                </p:nvSpPr>
                <p:spPr>
                  <a:xfrm>
                    <a:off x="3897923" y="890954"/>
                    <a:ext cx="870439" cy="397412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xmlns="" id="{6583619E-67FA-443C-8B5E-2810C267E3F9}"/>
                      </a:ext>
                    </a:extLst>
                  </p:cNvPr>
                  <p:cNvSpPr/>
                  <p:nvPr/>
                </p:nvSpPr>
                <p:spPr>
                  <a:xfrm>
                    <a:off x="4328746" y="8909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grpSp>
            <p:sp>
              <p:nvSpPr>
                <p:cNvPr id="150" name="Rectangle 149">
                  <a:extLst>
                    <a:ext uri="{FF2B5EF4-FFF2-40B4-BE49-F238E27FC236}">
                      <a16:creationId xmlns:a16="http://schemas.microsoft.com/office/drawing/2014/main" xmlns="" id="{CD06B6FB-F940-4041-A54A-048C04513CCC}"/>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51" name="Rectangle 150">
                  <a:extLst>
                    <a:ext uri="{FF2B5EF4-FFF2-40B4-BE49-F238E27FC236}">
                      <a16:creationId xmlns:a16="http://schemas.microsoft.com/office/drawing/2014/main" xmlns="" id="{669EE2D7-224E-4A92-8FF3-CFFFE776B821}"/>
                    </a:ext>
                  </a:extLst>
                </p:cNvPr>
                <p:cNvSpPr/>
                <p:nvPr/>
              </p:nvSpPr>
              <p:spPr>
                <a:xfrm>
                  <a:off x="1429777" y="2705145"/>
                  <a:ext cx="274246" cy="419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52" name="Rectangle 151">
                  <a:extLst>
                    <a:ext uri="{FF2B5EF4-FFF2-40B4-BE49-F238E27FC236}">
                      <a16:creationId xmlns:a16="http://schemas.microsoft.com/office/drawing/2014/main" xmlns="" id="{EC1CAC4A-C377-4BAD-9CC5-A1E19C25928B}"/>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grpSp>
          <p:sp>
            <p:nvSpPr>
              <p:cNvPr id="125" name="Freeform: Shape 124">
                <a:extLst>
                  <a:ext uri="{FF2B5EF4-FFF2-40B4-BE49-F238E27FC236}">
                    <a16:creationId xmlns:a16="http://schemas.microsoft.com/office/drawing/2014/main" xmlns="" id="{F0701C62-0429-47FC-8024-D62260A57BE1}"/>
                  </a:ext>
                </a:extLst>
              </p:cNvPr>
              <p:cNvSpPr/>
              <p:nvPr/>
            </p:nvSpPr>
            <p:spPr>
              <a:xfrm>
                <a:off x="7065352"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bg1"/>
              </a:solidFill>
              <a:ln w="9525" cap="flat">
                <a:noFill/>
                <a:prstDash val="solid"/>
                <a:miter/>
              </a:ln>
            </p:spPr>
            <p:txBody>
              <a:bodyPr rtlCol="0" anchor="ctr"/>
              <a:lstStyle/>
              <a:p>
                <a:endParaRPr lang="en-US">
                  <a:solidFill>
                    <a:schemeClr val="accent3">
                      <a:lumMod val="75000"/>
                    </a:schemeClr>
                  </a:solidFill>
                  <a:latin typeface="Arial" panose="020B0604020202020204" pitchFamily="34" charset="0"/>
                  <a:cs typeface="Arial" panose="020B0604020202020204" pitchFamily="34" charset="0"/>
                </a:endParaRPr>
              </a:p>
            </p:txBody>
          </p:sp>
          <p:grpSp>
            <p:nvGrpSpPr>
              <p:cNvPr id="11" name="Group 125">
                <a:extLst>
                  <a:ext uri="{FF2B5EF4-FFF2-40B4-BE49-F238E27FC236}">
                    <a16:creationId xmlns:a16="http://schemas.microsoft.com/office/drawing/2014/main" xmlns="" id="{7C05D78B-D5A4-4D89-A334-61C4961B06C2}"/>
                  </a:ext>
                </a:extLst>
              </p:cNvPr>
              <p:cNvGrpSpPr/>
              <p:nvPr/>
            </p:nvGrpSpPr>
            <p:grpSpPr>
              <a:xfrm>
                <a:off x="4935139" y="1178574"/>
                <a:ext cx="1185686" cy="3323087"/>
                <a:chOff x="759811" y="527538"/>
                <a:chExt cx="1603131" cy="3974123"/>
              </a:xfrm>
            </p:grpSpPr>
            <p:grpSp>
              <p:nvGrpSpPr>
                <p:cNvPr id="12" name="Group 138">
                  <a:extLst>
                    <a:ext uri="{FF2B5EF4-FFF2-40B4-BE49-F238E27FC236}">
                      <a16:creationId xmlns:a16="http://schemas.microsoft.com/office/drawing/2014/main" xmlns="" id="{86D9E8D7-732B-436B-BCC6-BC25E449B370}"/>
                    </a:ext>
                  </a:extLst>
                </p:cNvPr>
                <p:cNvGrpSpPr/>
                <p:nvPr/>
              </p:nvGrpSpPr>
              <p:grpSpPr>
                <a:xfrm>
                  <a:off x="1055818" y="527538"/>
                  <a:ext cx="1011116" cy="3974123"/>
                  <a:chOff x="3745523" y="738554"/>
                  <a:chExt cx="870439" cy="3974123"/>
                </a:xfrm>
              </p:grpSpPr>
              <p:sp>
                <p:nvSpPr>
                  <p:cNvPr id="146" name="Rectangle 145">
                    <a:extLst>
                      <a:ext uri="{FF2B5EF4-FFF2-40B4-BE49-F238E27FC236}">
                        <a16:creationId xmlns:a16="http://schemas.microsoft.com/office/drawing/2014/main" xmlns="" id="{27DDCD07-B2EB-4021-B133-626910A940B5}"/>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47" name="Rectangle 146">
                    <a:extLst>
                      <a:ext uri="{FF2B5EF4-FFF2-40B4-BE49-F238E27FC236}">
                        <a16:creationId xmlns:a16="http://schemas.microsoft.com/office/drawing/2014/main" xmlns="" id="{395D090A-8317-410C-92D1-9809A0280B39}"/>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grpSp>
            <p:grpSp>
              <p:nvGrpSpPr>
                <p:cNvPr id="13" name="Group 139">
                  <a:extLst>
                    <a:ext uri="{FF2B5EF4-FFF2-40B4-BE49-F238E27FC236}">
                      <a16:creationId xmlns:a16="http://schemas.microsoft.com/office/drawing/2014/main" xmlns="" id="{2BE5F27A-FAE8-4BB8-ABF2-E82D87253519}"/>
                    </a:ext>
                  </a:extLst>
                </p:cNvPr>
                <p:cNvGrpSpPr/>
                <p:nvPr/>
              </p:nvGrpSpPr>
              <p:grpSpPr>
                <a:xfrm>
                  <a:off x="759811" y="1591407"/>
                  <a:ext cx="1603131" cy="724247"/>
                  <a:chOff x="3897923" y="890954"/>
                  <a:chExt cx="870439" cy="3974123"/>
                </a:xfrm>
              </p:grpSpPr>
              <p:sp>
                <p:nvSpPr>
                  <p:cNvPr id="144" name="Rectangle 143">
                    <a:extLst>
                      <a:ext uri="{FF2B5EF4-FFF2-40B4-BE49-F238E27FC236}">
                        <a16:creationId xmlns:a16="http://schemas.microsoft.com/office/drawing/2014/main" xmlns="" id="{500026DD-EF8C-4525-B105-0AA5064B804D}"/>
                      </a:ext>
                    </a:extLst>
                  </p:cNvPr>
                  <p:cNvSpPr/>
                  <p:nvPr/>
                </p:nvSpPr>
                <p:spPr>
                  <a:xfrm>
                    <a:off x="3897923" y="890954"/>
                    <a:ext cx="870439" cy="397412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45" name="Rectangle 144">
                    <a:extLst>
                      <a:ext uri="{FF2B5EF4-FFF2-40B4-BE49-F238E27FC236}">
                        <a16:creationId xmlns:a16="http://schemas.microsoft.com/office/drawing/2014/main" xmlns="" id="{4A2690A2-FCFD-4B2D-81ED-49337A1DD1A8}"/>
                      </a:ext>
                    </a:extLst>
                  </p:cNvPr>
                  <p:cNvSpPr/>
                  <p:nvPr/>
                </p:nvSpPr>
                <p:spPr>
                  <a:xfrm>
                    <a:off x="4328746" y="8909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grpSp>
            <p:sp>
              <p:nvSpPr>
                <p:cNvPr id="141" name="Rectangle 140">
                  <a:extLst>
                    <a:ext uri="{FF2B5EF4-FFF2-40B4-BE49-F238E27FC236}">
                      <a16:creationId xmlns:a16="http://schemas.microsoft.com/office/drawing/2014/main" xmlns="" id="{F6FD4BB7-6352-4159-ADCC-D0FD70D39C83}"/>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42" name="Rectangle 141">
                  <a:extLst>
                    <a:ext uri="{FF2B5EF4-FFF2-40B4-BE49-F238E27FC236}">
                      <a16:creationId xmlns:a16="http://schemas.microsoft.com/office/drawing/2014/main" xmlns="" id="{15626357-D32D-4F21-AFC7-CE7D158CA19A}"/>
                    </a:ext>
                  </a:extLst>
                </p:cNvPr>
                <p:cNvSpPr/>
                <p:nvPr/>
              </p:nvSpPr>
              <p:spPr>
                <a:xfrm>
                  <a:off x="1429777" y="2705145"/>
                  <a:ext cx="274246" cy="419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xmlns="" id="{8266CF01-C438-402E-8B3E-00FD95DCA651}"/>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grpSp>
          <p:sp>
            <p:nvSpPr>
              <p:cNvPr id="127" name="Freeform: Shape 126">
                <a:extLst>
                  <a:ext uri="{FF2B5EF4-FFF2-40B4-BE49-F238E27FC236}">
                    <a16:creationId xmlns:a16="http://schemas.microsoft.com/office/drawing/2014/main" xmlns="" id="{67F1F9E6-E57E-49F4-8715-195670FC0F29}"/>
                  </a:ext>
                </a:extLst>
              </p:cNvPr>
              <p:cNvSpPr/>
              <p:nvPr/>
            </p:nvSpPr>
            <p:spPr>
              <a:xfrm>
                <a:off x="5374689"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bg1"/>
              </a:solidFill>
              <a:ln w="9525" cap="flat">
                <a:noFill/>
                <a:prstDash val="solid"/>
                <a:miter/>
              </a:ln>
            </p:spPr>
            <p:txBody>
              <a:bodyPr rtlCol="0" anchor="ctr"/>
              <a:lstStyle/>
              <a:p>
                <a:endParaRPr lang="en-US">
                  <a:solidFill>
                    <a:schemeClr val="accent3">
                      <a:lumMod val="75000"/>
                    </a:schemeClr>
                  </a:solidFill>
                  <a:latin typeface="Arial" panose="020B0604020202020204" pitchFamily="34" charset="0"/>
                  <a:cs typeface="Arial" panose="020B0604020202020204" pitchFamily="34" charset="0"/>
                </a:endParaRPr>
              </a:p>
            </p:txBody>
          </p:sp>
          <p:grpSp>
            <p:nvGrpSpPr>
              <p:cNvPr id="14" name="Group 127">
                <a:extLst>
                  <a:ext uri="{FF2B5EF4-FFF2-40B4-BE49-F238E27FC236}">
                    <a16:creationId xmlns:a16="http://schemas.microsoft.com/office/drawing/2014/main" xmlns="" id="{5710CE0A-300C-426E-8511-6C3E0AD83397}"/>
                  </a:ext>
                </a:extLst>
              </p:cNvPr>
              <p:cNvGrpSpPr/>
              <p:nvPr/>
            </p:nvGrpSpPr>
            <p:grpSpPr>
              <a:xfrm>
                <a:off x="3244476" y="1178574"/>
                <a:ext cx="1185686" cy="3323087"/>
                <a:chOff x="759811" y="527538"/>
                <a:chExt cx="1603131" cy="3974123"/>
              </a:xfrm>
            </p:grpSpPr>
            <p:grpSp>
              <p:nvGrpSpPr>
                <p:cNvPr id="15" name="Group 129">
                  <a:extLst>
                    <a:ext uri="{FF2B5EF4-FFF2-40B4-BE49-F238E27FC236}">
                      <a16:creationId xmlns:a16="http://schemas.microsoft.com/office/drawing/2014/main" xmlns="" id="{44286606-D58F-409D-8E53-7104A88C05E1}"/>
                    </a:ext>
                  </a:extLst>
                </p:cNvPr>
                <p:cNvGrpSpPr/>
                <p:nvPr/>
              </p:nvGrpSpPr>
              <p:grpSpPr>
                <a:xfrm>
                  <a:off x="1055818" y="527538"/>
                  <a:ext cx="1011116" cy="3974123"/>
                  <a:chOff x="3745523" y="738554"/>
                  <a:chExt cx="870439" cy="3974123"/>
                </a:xfrm>
              </p:grpSpPr>
              <p:sp>
                <p:nvSpPr>
                  <p:cNvPr id="137" name="Rectangle 136">
                    <a:extLst>
                      <a:ext uri="{FF2B5EF4-FFF2-40B4-BE49-F238E27FC236}">
                        <a16:creationId xmlns:a16="http://schemas.microsoft.com/office/drawing/2014/main" xmlns="" id="{CD47DBED-4133-4B69-BD8E-5BF8D6642A2B}"/>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38" name="Rectangle 137">
                    <a:extLst>
                      <a:ext uri="{FF2B5EF4-FFF2-40B4-BE49-F238E27FC236}">
                        <a16:creationId xmlns:a16="http://schemas.microsoft.com/office/drawing/2014/main" xmlns="" id="{93AAADBD-2040-4068-9C48-61B5D5FE3229}"/>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grpSp>
            <p:grpSp>
              <p:nvGrpSpPr>
                <p:cNvPr id="16" name="Group 130">
                  <a:extLst>
                    <a:ext uri="{FF2B5EF4-FFF2-40B4-BE49-F238E27FC236}">
                      <a16:creationId xmlns:a16="http://schemas.microsoft.com/office/drawing/2014/main" xmlns="" id="{E23008DA-5A5D-4E80-B36C-D604D2F2E9F4}"/>
                    </a:ext>
                  </a:extLst>
                </p:cNvPr>
                <p:cNvGrpSpPr/>
                <p:nvPr/>
              </p:nvGrpSpPr>
              <p:grpSpPr>
                <a:xfrm>
                  <a:off x="759811" y="1591407"/>
                  <a:ext cx="1603131" cy="724247"/>
                  <a:chOff x="3897923" y="890954"/>
                  <a:chExt cx="870439" cy="3974123"/>
                </a:xfrm>
              </p:grpSpPr>
              <p:sp>
                <p:nvSpPr>
                  <p:cNvPr id="135" name="Rectangle 134">
                    <a:extLst>
                      <a:ext uri="{FF2B5EF4-FFF2-40B4-BE49-F238E27FC236}">
                        <a16:creationId xmlns:a16="http://schemas.microsoft.com/office/drawing/2014/main" xmlns="" id="{5A566742-4BFD-4293-AE3C-C2E631732C6E}"/>
                      </a:ext>
                    </a:extLst>
                  </p:cNvPr>
                  <p:cNvSpPr/>
                  <p:nvPr/>
                </p:nvSpPr>
                <p:spPr>
                  <a:xfrm>
                    <a:off x="3897923" y="890954"/>
                    <a:ext cx="870439" cy="397412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36" name="Rectangle 135">
                    <a:extLst>
                      <a:ext uri="{FF2B5EF4-FFF2-40B4-BE49-F238E27FC236}">
                        <a16:creationId xmlns:a16="http://schemas.microsoft.com/office/drawing/2014/main" xmlns="" id="{9DD85431-CAFC-425F-8117-0EED662943FF}"/>
                      </a:ext>
                    </a:extLst>
                  </p:cNvPr>
                  <p:cNvSpPr/>
                  <p:nvPr/>
                </p:nvSpPr>
                <p:spPr>
                  <a:xfrm>
                    <a:off x="4328746" y="8909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grpSp>
            <p:sp>
              <p:nvSpPr>
                <p:cNvPr id="132" name="Rectangle 131">
                  <a:extLst>
                    <a:ext uri="{FF2B5EF4-FFF2-40B4-BE49-F238E27FC236}">
                      <a16:creationId xmlns:a16="http://schemas.microsoft.com/office/drawing/2014/main" xmlns="" id="{8E8BCEEB-0D96-47FD-88A1-4F5214C8A9E6}"/>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xmlns="" id="{1A692642-ADA9-44A8-82B5-07D2A98BA169}"/>
                    </a:ext>
                  </a:extLst>
                </p:cNvPr>
                <p:cNvSpPr/>
                <p:nvPr/>
              </p:nvSpPr>
              <p:spPr>
                <a:xfrm>
                  <a:off x="1429777" y="2705145"/>
                  <a:ext cx="274246" cy="419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xmlns="" id="{F78523B5-8DAC-439B-9F83-183858A07921}"/>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latin typeface="Arial" panose="020B0604020202020204" pitchFamily="34" charset="0"/>
                    <a:cs typeface="Arial" panose="020B0604020202020204" pitchFamily="34" charset="0"/>
                  </a:endParaRPr>
                </a:p>
              </p:txBody>
            </p:sp>
          </p:grpSp>
          <p:sp>
            <p:nvSpPr>
              <p:cNvPr id="129" name="Freeform: Shape 128">
                <a:extLst>
                  <a:ext uri="{FF2B5EF4-FFF2-40B4-BE49-F238E27FC236}">
                    <a16:creationId xmlns:a16="http://schemas.microsoft.com/office/drawing/2014/main" xmlns="" id="{5843EB60-76A9-47F2-B9CF-24AECC6CF063}"/>
                  </a:ext>
                </a:extLst>
              </p:cNvPr>
              <p:cNvSpPr/>
              <p:nvPr/>
            </p:nvSpPr>
            <p:spPr>
              <a:xfrm>
                <a:off x="3684026"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bg1"/>
              </a:solidFill>
              <a:ln w="9525" cap="flat">
                <a:noFill/>
                <a:prstDash val="solid"/>
                <a:miter/>
              </a:ln>
            </p:spPr>
            <p:txBody>
              <a:bodyPr rtlCol="0" anchor="ctr"/>
              <a:lstStyle/>
              <a:p>
                <a:endParaRPr lang="en-US">
                  <a:solidFill>
                    <a:schemeClr val="accent3">
                      <a:lumMod val="75000"/>
                    </a:schemeClr>
                  </a:solidFill>
                  <a:latin typeface="Arial" panose="020B0604020202020204" pitchFamily="34" charset="0"/>
                  <a:cs typeface="Arial" panose="020B0604020202020204" pitchFamily="34" charset="0"/>
                </a:endParaRPr>
              </a:p>
            </p:txBody>
          </p:sp>
        </p:grpSp>
      </p:grpSp>
      <p:sp>
        <p:nvSpPr>
          <p:cNvPr id="181" name="TextBox 180">
            <a:extLst>
              <a:ext uri="{FF2B5EF4-FFF2-40B4-BE49-F238E27FC236}">
                <a16:creationId xmlns:a16="http://schemas.microsoft.com/office/drawing/2014/main" xmlns="" id="{44F8A2F8-64B1-724F-B718-2AD4698C9E9F}"/>
              </a:ext>
            </a:extLst>
          </p:cNvPr>
          <p:cNvSpPr txBox="1"/>
          <p:nvPr/>
        </p:nvSpPr>
        <p:spPr>
          <a:xfrm>
            <a:off x="3043450" y="1566795"/>
            <a:ext cx="8065827" cy="258532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vi-VN" altLang="ko-KR" sz="2800" dirty="0" smtClean="0">
                <a:solidFill>
                  <a:schemeClr val="accent3">
                    <a:lumMod val="75000"/>
                  </a:schemeClr>
                </a:solidFill>
                <a:latin typeface="Arial" panose="020B0604020202020204" pitchFamily="34" charset="0"/>
                <a:cs typeface="Arial" panose="020B0604020202020204" pitchFamily="34" charset="0"/>
              </a:rPr>
              <a:t>Liên </a:t>
            </a:r>
            <a:r>
              <a:rPr lang="vi-VN" altLang="ko-KR" sz="2800" dirty="0">
                <a:solidFill>
                  <a:schemeClr val="accent3">
                    <a:lumMod val="75000"/>
                  </a:schemeClr>
                </a:solidFill>
                <a:latin typeface="Arial" panose="020B0604020202020204" pitchFamily="34" charset="0"/>
                <a:cs typeface="Arial" panose="020B0604020202020204" pitchFamily="34" charset="0"/>
              </a:rPr>
              <a:t>tục đánh </a:t>
            </a:r>
            <a:r>
              <a:rPr lang="vi-VN" altLang="ko-KR" sz="2800" dirty="0" smtClean="0">
                <a:solidFill>
                  <a:schemeClr val="accent3">
                    <a:lumMod val="75000"/>
                  </a:schemeClr>
                </a:solidFill>
                <a:latin typeface="Arial" panose="020B0604020202020204" pitchFamily="34" charset="0"/>
                <a:cs typeface="Arial" panose="020B0604020202020204" pitchFamily="34" charset="0"/>
              </a:rPr>
              <a:t>giá</a:t>
            </a:r>
            <a:r>
              <a:rPr lang="en-US" altLang="ko-KR" sz="2800" dirty="0" smtClean="0">
                <a:solidFill>
                  <a:schemeClr val="accent3">
                    <a:lumMod val="75000"/>
                  </a:schemeClr>
                </a:solidFill>
                <a:latin typeface="Arial" panose="020B0604020202020204" pitchFamily="34" charset="0"/>
                <a:cs typeface="Arial" panose="020B0604020202020204" pitchFamily="34" charset="0"/>
              </a:rPr>
              <a:t>:</a:t>
            </a:r>
          </a:p>
          <a:p>
            <a:pPr marL="457200" lvl="1" algn="just"/>
            <a:r>
              <a:rPr lang="en-US" altLang="ko-KR" sz="2400" i="1" dirty="0" smtClean="0">
                <a:solidFill>
                  <a:srgbClr val="C00000"/>
                </a:solidFill>
                <a:latin typeface="Arial" panose="020B0604020202020204" pitchFamily="34" charset="0"/>
                <a:cs typeface="Arial" panose="020B0604020202020204" pitchFamily="34" charset="0"/>
              </a:rPr>
              <a:t>- R</a:t>
            </a:r>
            <a:r>
              <a:rPr lang="vi-VN" altLang="ko-KR" sz="2400" i="1" dirty="0" smtClean="0">
                <a:solidFill>
                  <a:srgbClr val="C00000"/>
                </a:solidFill>
                <a:latin typeface="Arial" panose="020B0604020202020204" pitchFamily="34" charset="0"/>
                <a:cs typeface="Arial" panose="020B0604020202020204" pitchFamily="34" charset="0"/>
              </a:rPr>
              <a:t>ủi ro về thiếu nhân lực. </a:t>
            </a:r>
            <a:endParaRPr lang="en-US" altLang="ko-KR" sz="2400" i="1" dirty="0" smtClean="0">
              <a:solidFill>
                <a:srgbClr val="C00000"/>
              </a:solidFill>
              <a:latin typeface="Arial" panose="020B0604020202020204" pitchFamily="34" charset="0"/>
              <a:cs typeface="Arial" panose="020B0604020202020204" pitchFamily="34" charset="0"/>
            </a:endParaRPr>
          </a:p>
          <a:p>
            <a:pPr marL="457200" lvl="1" algn="just"/>
            <a:r>
              <a:rPr lang="en-US" altLang="ko-KR" sz="2400" i="1" dirty="0" smtClean="0">
                <a:solidFill>
                  <a:srgbClr val="C00000"/>
                </a:solidFill>
                <a:latin typeface="Arial" panose="020B0604020202020204" pitchFamily="34" charset="0"/>
                <a:cs typeface="Arial" panose="020B0604020202020204" pitchFamily="34" charset="0"/>
              </a:rPr>
              <a:t>- </a:t>
            </a:r>
            <a:r>
              <a:rPr lang="vi-VN" altLang="ko-KR" sz="2400" i="1" dirty="0" smtClean="0">
                <a:solidFill>
                  <a:srgbClr val="C00000"/>
                </a:solidFill>
                <a:latin typeface="Arial" panose="020B0604020202020204" pitchFamily="34" charset="0"/>
                <a:cs typeface="Arial" panose="020B0604020202020204" pitchFamily="34" charset="0"/>
              </a:rPr>
              <a:t>Rủi </a:t>
            </a:r>
            <a:r>
              <a:rPr lang="vi-VN" altLang="ko-KR" sz="2400" i="1" dirty="0">
                <a:solidFill>
                  <a:srgbClr val="C00000"/>
                </a:solidFill>
                <a:latin typeface="Arial" panose="020B0604020202020204" pitchFamily="34" charset="0"/>
                <a:cs typeface="Arial" panose="020B0604020202020204" pitchFamily="34" charset="0"/>
              </a:rPr>
              <a:t>ro về lực cản của các qui trình cũ. </a:t>
            </a:r>
            <a:endParaRPr lang="en-US" altLang="ko-KR" sz="2400" i="1" dirty="0" smtClean="0">
              <a:solidFill>
                <a:srgbClr val="C00000"/>
              </a:solidFill>
              <a:latin typeface="Arial" panose="020B0604020202020204" pitchFamily="34" charset="0"/>
              <a:cs typeface="Arial" panose="020B0604020202020204" pitchFamily="34" charset="0"/>
            </a:endParaRPr>
          </a:p>
          <a:p>
            <a:pPr marL="457200" lvl="1" algn="just"/>
            <a:r>
              <a:rPr lang="en-US" altLang="ko-KR" sz="2400" i="1" dirty="0" smtClean="0">
                <a:solidFill>
                  <a:srgbClr val="C00000"/>
                </a:solidFill>
                <a:latin typeface="Arial" panose="020B0604020202020204" pitchFamily="34" charset="0"/>
                <a:cs typeface="Arial" panose="020B0604020202020204" pitchFamily="34" charset="0"/>
              </a:rPr>
              <a:t>- </a:t>
            </a:r>
            <a:r>
              <a:rPr lang="vi-VN" altLang="ko-KR" sz="2400" i="1" dirty="0" smtClean="0">
                <a:solidFill>
                  <a:srgbClr val="C00000"/>
                </a:solidFill>
                <a:latin typeface="Arial" panose="020B0604020202020204" pitchFamily="34" charset="0"/>
                <a:cs typeface="Arial" panose="020B0604020202020204" pitchFamily="34" charset="0"/>
              </a:rPr>
              <a:t>Rủi </a:t>
            </a:r>
            <a:r>
              <a:rPr lang="vi-VN" altLang="ko-KR" sz="2400" i="1" dirty="0">
                <a:solidFill>
                  <a:srgbClr val="C00000"/>
                </a:solidFill>
                <a:latin typeface="Arial" panose="020B0604020202020204" pitchFamily="34" charset="0"/>
                <a:cs typeface="Arial" panose="020B0604020202020204" pitchFamily="34" charset="0"/>
              </a:rPr>
              <a:t>ro về lựa chọn công nghệ phù hợp. </a:t>
            </a:r>
            <a:endParaRPr lang="en-US" altLang="ko-KR" sz="2400" i="1" dirty="0" smtClean="0">
              <a:solidFill>
                <a:srgbClr val="C00000"/>
              </a:solidFill>
              <a:latin typeface="Arial" panose="020B0604020202020204" pitchFamily="34" charset="0"/>
              <a:cs typeface="Arial" panose="020B0604020202020204" pitchFamily="34" charset="0"/>
            </a:endParaRPr>
          </a:p>
          <a:p>
            <a:pPr marL="457200" lvl="1" algn="just"/>
            <a:r>
              <a:rPr lang="en-US" altLang="ko-KR" sz="2400" i="1" dirty="0" smtClean="0">
                <a:solidFill>
                  <a:srgbClr val="C00000"/>
                </a:solidFill>
                <a:latin typeface="Arial" panose="020B0604020202020204" pitchFamily="34" charset="0"/>
                <a:cs typeface="Arial" panose="020B0604020202020204" pitchFamily="34" charset="0"/>
              </a:rPr>
              <a:t>- </a:t>
            </a:r>
            <a:r>
              <a:rPr lang="vi-VN" altLang="ko-KR" sz="2400" i="1" dirty="0" smtClean="0">
                <a:solidFill>
                  <a:srgbClr val="C00000"/>
                </a:solidFill>
                <a:latin typeface="Arial" panose="020B0604020202020204" pitchFamily="34" charset="0"/>
                <a:cs typeface="Arial" panose="020B0604020202020204" pitchFamily="34" charset="0"/>
              </a:rPr>
              <a:t>Rủi </a:t>
            </a:r>
            <a:r>
              <a:rPr lang="vi-VN" altLang="ko-KR" sz="2400" i="1" dirty="0">
                <a:solidFill>
                  <a:srgbClr val="C00000"/>
                </a:solidFill>
                <a:latin typeface="Arial" panose="020B0604020202020204" pitchFamily="34" charset="0"/>
                <a:cs typeface="Arial" panose="020B0604020202020204" pitchFamily="34" charset="0"/>
              </a:rPr>
              <a:t>ro về thiếu hợp tác và đồng bộ giữa các </a:t>
            </a:r>
            <a:r>
              <a:rPr lang="vi-VN" altLang="ko-KR" sz="2400" i="1" dirty="0" smtClean="0">
                <a:solidFill>
                  <a:srgbClr val="C00000"/>
                </a:solidFill>
                <a:latin typeface="Arial" panose="020B0604020202020204" pitchFamily="34" charset="0"/>
                <a:cs typeface="Arial" panose="020B0604020202020204" pitchFamily="34" charset="0"/>
              </a:rPr>
              <a:t>bộ</a:t>
            </a:r>
            <a:r>
              <a:rPr lang="en-US" altLang="ko-KR" sz="2400" i="1" dirty="0" smtClean="0">
                <a:solidFill>
                  <a:srgbClr val="C00000"/>
                </a:solidFill>
                <a:latin typeface="Arial" panose="020B0604020202020204" pitchFamily="34" charset="0"/>
                <a:cs typeface="Arial" panose="020B0604020202020204" pitchFamily="34" charset="0"/>
              </a:rPr>
              <a:t>, </a:t>
            </a:r>
            <a:r>
              <a:rPr lang="en-US" altLang="ko-KR" sz="2400" i="1" dirty="0" err="1" smtClean="0">
                <a:solidFill>
                  <a:srgbClr val="C00000"/>
                </a:solidFill>
                <a:latin typeface="Arial" panose="020B0604020202020204" pitchFamily="34" charset="0"/>
                <a:cs typeface="Arial" panose="020B0604020202020204" pitchFamily="34" charset="0"/>
              </a:rPr>
              <a:t>ngành</a:t>
            </a:r>
            <a:r>
              <a:rPr lang="en-US" altLang="ko-KR" sz="2400" i="1" dirty="0" smtClean="0">
                <a:solidFill>
                  <a:srgbClr val="C00000"/>
                </a:solidFill>
                <a:latin typeface="Arial" panose="020B0604020202020204" pitchFamily="34" charset="0"/>
                <a:cs typeface="Arial" panose="020B0604020202020204" pitchFamily="34" charset="0"/>
              </a:rPr>
              <a:t>, </a:t>
            </a:r>
            <a:r>
              <a:rPr lang="en-US" altLang="ko-KR" sz="2400" i="1" dirty="0" err="1" smtClean="0">
                <a:solidFill>
                  <a:srgbClr val="C00000"/>
                </a:solidFill>
                <a:latin typeface="Arial" panose="020B0604020202020204" pitchFamily="34" charset="0"/>
                <a:cs typeface="Arial" panose="020B0604020202020204" pitchFamily="34" charset="0"/>
              </a:rPr>
              <a:t>địa</a:t>
            </a:r>
            <a:r>
              <a:rPr lang="en-US" altLang="ko-KR" sz="2400" i="1" dirty="0" smtClean="0">
                <a:solidFill>
                  <a:srgbClr val="C00000"/>
                </a:solidFill>
                <a:latin typeface="Arial" panose="020B0604020202020204" pitchFamily="34" charset="0"/>
                <a:cs typeface="Arial" panose="020B0604020202020204" pitchFamily="34" charset="0"/>
              </a:rPr>
              <a:t> </a:t>
            </a:r>
            <a:r>
              <a:rPr lang="en-US" altLang="ko-KR" sz="2400" i="1" dirty="0" err="1" smtClean="0">
                <a:solidFill>
                  <a:srgbClr val="C00000"/>
                </a:solidFill>
                <a:latin typeface="Arial" panose="020B0604020202020204" pitchFamily="34" charset="0"/>
                <a:cs typeface="Arial" panose="020B0604020202020204" pitchFamily="34" charset="0"/>
              </a:rPr>
              <a:t>phương</a:t>
            </a:r>
            <a:r>
              <a:rPr lang="vi-VN" altLang="ko-KR" sz="2400" i="1" dirty="0" smtClean="0">
                <a:solidFill>
                  <a:srgbClr val="C00000"/>
                </a:solidFill>
                <a:latin typeface="Arial" panose="020B0604020202020204" pitchFamily="34" charset="0"/>
                <a:cs typeface="Arial" panose="020B0604020202020204" pitchFamily="34" charset="0"/>
              </a:rPr>
              <a:t>.</a:t>
            </a:r>
            <a:endParaRPr lang="en-US" altLang="ko-KR" sz="2400" i="1" dirty="0" smtClean="0">
              <a:solidFill>
                <a:srgbClr val="C00000"/>
              </a:solidFill>
              <a:latin typeface="Arial" panose="020B0604020202020204" pitchFamily="34" charset="0"/>
              <a:cs typeface="Arial" panose="020B0604020202020204" pitchFamily="34" charset="0"/>
            </a:endParaRPr>
          </a:p>
        </p:txBody>
      </p:sp>
      <p:sp>
        <p:nvSpPr>
          <p:cNvPr id="182" name="Teardrop 1">
            <a:extLst>
              <a:ext uri="{FF2B5EF4-FFF2-40B4-BE49-F238E27FC236}">
                <a16:creationId xmlns:a16="http://schemas.microsoft.com/office/drawing/2014/main" xmlns="" id="{656DBBC5-E925-F34D-A86B-86EBF0C51D26}"/>
              </a:ext>
            </a:extLst>
          </p:cNvPr>
          <p:cNvSpPr/>
          <p:nvPr/>
        </p:nvSpPr>
        <p:spPr>
          <a:xfrm rot="18805991">
            <a:off x="1204841" y="2249807"/>
            <a:ext cx="1021900" cy="106943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3">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043450" y="4397809"/>
            <a:ext cx="8065827" cy="1815882"/>
          </a:xfrm>
          <a:prstGeom prst="rect">
            <a:avLst/>
          </a:prstGeom>
          <a:noFill/>
        </p:spPr>
        <p:txBody>
          <a:bodyPr wrap="square" rtlCol="0">
            <a:spAutoFit/>
          </a:bodyPr>
          <a:lstStyle/>
          <a:p>
            <a:pPr marL="457200" indent="-457200" algn="just">
              <a:buFont typeface="Arial" panose="020B0604020202020204" pitchFamily="34" charset="0"/>
              <a:buChar char="•"/>
            </a:pPr>
            <a:r>
              <a:rPr lang="en-US" altLang="ko-KR" sz="2800" dirty="0" err="1">
                <a:solidFill>
                  <a:schemeClr val="accent3">
                    <a:lumMod val="75000"/>
                  </a:schemeClr>
                </a:solidFill>
                <a:latin typeface="Arial" panose="020B0604020202020204" pitchFamily="34" charset="0"/>
                <a:cs typeface="Arial" panose="020B0604020202020204" pitchFamily="34" charset="0"/>
              </a:rPr>
              <a:t>Kịp</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thời</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có</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các</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giải</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pháp</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để</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phòng</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ngừa</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xử</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lý</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khắc</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phục</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err="1">
                <a:solidFill>
                  <a:schemeClr val="accent3">
                    <a:lumMod val="75000"/>
                  </a:schemeClr>
                </a:solidFill>
                <a:latin typeface="Arial" panose="020B0604020202020204" pitchFamily="34" charset="0"/>
                <a:cs typeface="Arial" panose="020B0604020202020204" pitchFamily="34" charset="0"/>
              </a:rPr>
              <a:t>rủi</a:t>
            </a:r>
            <a:r>
              <a:rPr lang="en-US" altLang="ko-KR" sz="2800" dirty="0">
                <a:solidFill>
                  <a:schemeClr val="accent3">
                    <a:lumMod val="75000"/>
                  </a:schemeClr>
                </a:solidFill>
                <a:latin typeface="Arial" panose="020B0604020202020204" pitchFamily="34" charset="0"/>
                <a:cs typeface="Arial" panose="020B0604020202020204" pitchFamily="34" charset="0"/>
              </a:rPr>
              <a:t> </a:t>
            </a:r>
            <a:r>
              <a:rPr lang="en-US" altLang="ko-KR" sz="2800" dirty="0" smtClean="0">
                <a:solidFill>
                  <a:schemeClr val="accent3">
                    <a:lumMod val="75000"/>
                  </a:schemeClr>
                </a:solidFill>
                <a:latin typeface="Arial" panose="020B0604020202020204" pitchFamily="34" charset="0"/>
                <a:cs typeface="Arial" panose="020B0604020202020204" pitchFamily="34" charset="0"/>
              </a:rPr>
              <a:t>ro.</a:t>
            </a:r>
          </a:p>
          <a:p>
            <a:pPr algn="just"/>
            <a:endParaRPr lang="en-US" altLang="ko-KR" sz="2800" dirty="0">
              <a:solidFill>
                <a:schemeClr val="accent3">
                  <a:lumMod val="75000"/>
                </a:schemeClr>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altLang="ko-KR" sz="2800" dirty="0" err="1" smtClean="0">
                <a:solidFill>
                  <a:schemeClr val="accent3">
                    <a:lumMod val="75000"/>
                  </a:schemeClr>
                </a:solidFill>
                <a:latin typeface="Arial" panose="020B0604020202020204" pitchFamily="34" charset="0"/>
                <a:cs typeface="Arial" panose="020B0604020202020204" pitchFamily="34" charset="0"/>
              </a:rPr>
              <a:t>Bộ</a:t>
            </a:r>
            <a:r>
              <a:rPr lang="en-US" altLang="ko-KR" sz="2800" dirty="0" smtClean="0">
                <a:solidFill>
                  <a:schemeClr val="accent3">
                    <a:lumMod val="75000"/>
                  </a:schemeClr>
                </a:solidFill>
                <a:latin typeface="Arial" panose="020B0604020202020204" pitchFamily="34" charset="0"/>
                <a:cs typeface="Arial" panose="020B0604020202020204" pitchFamily="34" charset="0"/>
              </a:rPr>
              <a:t> TT&amp;TT </a:t>
            </a:r>
            <a:r>
              <a:rPr lang="en-US" altLang="ko-KR" sz="2800" dirty="0" err="1" smtClean="0">
                <a:solidFill>
                  <a:schemeClr val="accent3">
                    <a:lumMod val="75000"/>
                  </a:schemeClr>
                </a:solidFill>
                <a:latin typeface="Arial" panose="020B0604020202020204" pitchFamily="34" charset="0"/>
                <a:cs typeface="Arial" panose="020B0604020202020204" pitchFamily="34" charset="0"/>
              </a:rPr>
              <a:t>định</a:t>
            </a:r>
            <a:r>
              <a:rPr lang="en-US" altLang="ko-KR" sz="2800" dirty="0" smtClean="0">
                <a:solidFill>
                  <a:schemeClr val="accent3">
                    <a:lumMod val="75000"/>
                  </a:schemeClr>
                </a:solidFill>
                <a:latin typeface="Arial" panose="020B0604020202020204" pitchFamily="34" charset="0"/>
                <a:cs typeface="Arial" panose="020B0604020202020204" pitchFamily="34" charset="0"/>
              </a:rPr>
              <a:t> </a:t>
            </a:r>
            <a:r>
              <a:rPr lang="en-US" altLang="ko-KR" sz="2800" dirty="0" err="1" smtClean="0">
                <a:solidFill>
                  <a:schemeClr val="accent3">
                    <a:lumMod val="75000"/>
                  </a:schemeClr>
                </a:solidFill>
                <a:latin typeface="Arial" panose="020B0604020202020204" pitchFamily="34" charset="0"/>
                <a:cs typeface="Arial" panose="020B0604020202020204" pitchFamily="34" charset="0"/>
              </a:rPr>
              <a:t>kỳ</a:t>
            </a:r>
            <a:r>
              <a:rPr lang="en-US" altLang="ko-KR" sz="2800" dirty="0" smtClean="0">
                <a:solidFill>
                  <a:schemeClr val="accent3">
                    <a:lumMod val="75000"/>
                  </a:schemeClr>
                </a:solidFill>
                <a:latin typeface="Arial" panose="020B0604020202020204" pitchFamily="34" charset="0"/>
                <a:cs typeface="Arial" panose="020B0604020202020204" pitchFamily="34" charset="0"/>
              </a:rPr>
              <a:t> </a:t>
            </a:r>
            <a:r>
              <a:rPr lang="en-US" altLang="ko-KR" sz="2800" dirty="0" err="1" smtClean="0">
                <a:solidFill>
                  <a:schemeClr val="accent3">
                    <a:lumMod val="75000"/>
                  </a:schemeClr>
                </a:solidFill>
                <a:latin typeface="Arial" panose="020B0604020202020204" pitchFamily="34" charset="0"/>
                <a:cs typeface="Arial" panose="020B0604020202020204" pitchFamily="34" charset="0"/>
              </a:rPr>
              <a:t>đánh</a:t>
            </a:r>
            <a:r>
              <a:rPr lang="en-US" altLang="ko-KR" sz="2800" dirty="0" smtClean="0">
                <a:solidFill>
                  <a:schemeClr val="accent3">
                    <a:lumMod val="75000"/>
                  </a:schemeClr>
                </a:solidFill>
                <a:latin typeface="Arial" panose="020B0604020202020204" pitchFamily="34" charset="0"/>
                <a:cs typeface="Arial" panose="020B0604020202020204" pitchFamily="34" charset="0"/>
              </a:rPr>
              <a:t> </a:t>
            </a:r>
            <a:r>
              <a:rPr lang="en-US" altLang="ko-KR" sz="2800" dirty="0" err="1" smtClean="0">
                <a:solidFill>
                  <a:schemeClr val="accent3">
                    <a:lumMod val="75000"/>
                  </a:schemeClr>
                </a:solidFill>
                <a:latin typeface="Arial" panose="020B0604020202020204" pitchFamily="34" charset="0"/>
                <a:cs typeface="Arial" panose="020B0604020202020204" pitchFamily="34" charset="0"/>
              </a:rPr>
              <a:t>giá</a:t>
            </a:r>
            <a:r>
              <a:rPr lang="en-US" altLang="ko-KR" sz="2800" dirty="0" smtClean="0">
                <a:solidFill>
                  <a:schemeClr val="accent3">
                    <a:lumMod val="75000"/>
                  </a:schemeClr>
                </a:solidFill>
                <a:latin typeface="Arial" panose="020B0604020202020204" pitchFamily="34" charset="0"/>
                <a:cs typeface="Arial" panose="020B0604020202020204" pitchFamily="34" charset="0"/>
              </a:rPr>
              <a:t> </a:t>
            </a:r>
            <a:r>
              <a:rPr lang="en-US" altLang="ko-KR" sz="2800" dirty="0" err="1" smtClean="0">
                <a:solidFill>
                  <a:schemeClr val="accent3">
                    <a:lumMod val="75000"/>
                  </a:schemeClr>
                </a:solidFill>
                <a:latin typeface="Arial" panose="020B0604020202020204" pitchFamily="34" charset="0"/>
                <a:cs typeface="Arial" panose="020B0604020202020204" pitchFamily="34" charset="0"/>
              </a:rPr>
              <a:t>hàng</a:t>
            </a:r>
            <a:r>
              <a:rPr lang="en-US" altLang="ko-KR" sz="2800" dirty="0" smtClean="0">
                <a:solidFill>
                  <a:schemeClr val="accent3">
                    <a:lumMod val="75000"/>
                  </a:schemeClr>
                </a:solidFill>
                <a:latin typeface="Arial" panose="020B0604020202020204" pitchFamily="34" charset="0"/>
                <a:cs typeface="Arial" panose="020B0604020202020204" pitchFamily="34" charset="0"/>
              </a:rPr>
              <a:t> </a:t>
            </a:r>
            <a:r>
              <a:rPr lang="en-US" altLang="ko-KR" sz="2800" dirty="0" err="1" smtClean="0">
                <a:solidFill>
                  <a:schemeClr val="accent3">
                    <a:lumMod val="75000"/>
                  </a:schemeClr>
                </a:solidFill>
                <a:latin typeface="Arial" panose="020B0604020202020204" pitchFamily="34" charset="0"/>
                <a:cs typeface="Arial" panose="020B0604020202020204" pitchFamily="34" charset="0"/>
              </a:rPr>
              <a:t>năm</a:t>
            </a:r>
            <a:r>
              <a:rPr lang="en-US" altLang="ko-KR" sz="2800" dirty="0" smtClean="0">
                <a:solidFill>
                  <a:schemeClr val="accent3">
                    <a:lumMod val="75000"/>
                  </a:schemeClr>
                </a:solidFill>
                <a:latin typeface="Arial" panose="020B0604020202020204" pitchFamily="34" charset="0"/>
                <a:cs typeface="Arial" panose="020B0604020202020204" pitchFamily="34" charset="0"/>
              </a:rPr>
              <a:t>.</a:t>
            </a:r>
            <a:endParaRPr lang="en-US" altLang="ko-KR" sz="2800" dirty="0">
              <a:solidFill>
                <a:schemeClr val="accent3">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641525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B3BF31D6-FDEB-4389-9ACC-985E3260EF59}"/>
              </a:ext>
            </a:extLst>
          </p:cNvPr>
          <p:cNvSpPr txBox="1"/>
          <p:nvPr/>
        </p:nvSpPr>
        <p:spPr>
          <a:xfrm>
            <a:off x="3440615" y="2959681"/>
            <a:ext cx="8124613" cy="923330"/>
          </a:xfrm>
          <a:prstGeom prst="rect">
            <a:avLst/>
          </a:prstGeom>
          <a:noFill/>
        </p:spPr>
        <p:txBody>
          <a:bodyPr wrap="square" rtlCol="0" anchor="ctr">
            <a:spAutoFit/>
          </a:bodyPr>
          <a:lstStyle/>
          <a:p>
            <a:pPr algn="ctr"/>
            <a:r>
              <a:rPr lang="en-GB" altLang="ko-KR" sz="5400" b="1" dirty="0">
                <a:solidFill>
                  <a:srgbClr val="0070C0"/>
                </a:solidFill>
                <a:latin typeface="Tahoma" panose="020B0604030504040204" pitchFamily="34" charset="0"/>
                <a:ea typeface="Tahoma" panose="020B0604030504040204" pitchFamily="34" charset="0"/>
                <a:cs typeface="Tahoma" panose="020B0604030504040204" pitchFamily="34" charset="0"/>
              </a:rPr>
              <a:t>TRÂN TRỌNG CẢM </a:t>
            </a:r>
            <a:r>
              <a:rPr lang="en-GB" altLang="ko-KR" sz="54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ƠN</a:t>
            </a:r>
          </a:p>
        </p:txBody>
      </p:sp>
      <p:grpSp>
        <p:nvGrpSpPr>
          <p:cNvPr id="11" name="Group 10">
            <a:extLst>
              <a:ext uri="{FF2B5EF4-FFF2-40B4-BE49-F238E27FC236}">
                <a16:creationId xmlns:a16="http://schemas.microsoft.com/office/drawing/2014/main" xmlns="" id="{FC1B7BFB-6103-4204-B393-1FB4A0ECE216}"/>
              </a:ext>
            </a:extLst>
          </p:cNvPr>
          <p:cNvGrpSpPr/>
          <p:nvPr/>
        </p:nvGrpSpPr>
        <p:grpSpPr>
          <a:xfrm>
            <a:off x="1672942" y="1702469"/>
            <a:ext cx="589085" cy="589085"/>
            <a:chOff x="1582614" y="2839915"/>
            <a:chExt cx="589085" cy="589085"/>
          </a:xfrm>
        </p:grpSpPr>
        <p:sp>
          <p:nvSpPr>
            <p:cNvPr id="9" name="Rectangle 8">
              <a:extLst>
                <a:ext uri="{FF2B5EF4-FFF2-40B4-BE49-F238E27FC236}">
                  <a16:creationId xmlns:a16="http://schemas.microsoft.com/office/drawing/2014/main" xmlns=""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xmlns="" id="{9A0C07F4-8744-4FD2-A4C9-F34903835141}"/>
              </a:ext>
            </a:extLst>
          </p:cNvPr>
          <p:cNvGrpSpPr/>
          <p:nvPr/>
        </p:nvGrpSpPr>
        <p:grpSpPr>
          <a:xfrm rot="5400000">
            <a:off x="4526065" y="1702469"/>
            <a:ext cx="589085" cy="589085"/>
            <a:chOff x="1582614" y="2839915"/>
            <a:chExt cx="589085" cy="589085"/>
          </a:xfrm>
        </p:grpSpPr>
        <p:sp>
          <p:nvSpPr>
            <p:cNvPr id="13" name="Rectangle 12">
              <a:extLst>
                <a:ext uri="{FF2B5EF4-FFF2-40B4-BE49-F238E27FC236}">
                  <a16:creationId xmlns:a16="http://schemas.microsoft.com/office/drawing/2014/main" xmlns=""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xmlns="" id="{0E250D89-5E15-4986-A3EC-7A0B040FC259}"/>
              </a:ext>
            </a:extLst>
          </p:cNvPr>
          <p:cNvGrpSpPr/>
          <p:nvPr/>
        </p:nvGrpSpPr>
        <p:grpSpPr>
          <a:xfrm flipV="1">
            <a:off x="1672942" y="4551136"/>
            <a:ext cx="589085" cy="589085"/>
            <a:chOff x="1582614" y="2839915"/>
            <a:chExt cx="589085" cy="589085"/>
          </a:xfrm>
        </p:grpSpPr>
        <p:sp>
          <p:nvSpPr>
            <p:cNvPr id="16" name="Rectangle 15">
              <a:extLst>
                <a:ext uri="{FF2B5EF4-FFF2-40B4-BE49-F238E27FC236}">
                  <a16:creationId xmlns:a16="http://schemas.microsoft.com/office/drawing/2014/main" xmlns=""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xmlns="" id="{F9ECE2DF-48F9-40EB-87C1-DF24270DF8BC}"/>
              </a:ext>
            </a:extLst>
          </p:cNvPr>
          <p:cNvGrpSpPr/>
          <p:nvPr/>
        </p:nvGrpSpPr>
        <p:grpSpPr>
          <a:xfrm rot="16200000" flipV="1">
            <a:off x="4526065" y="4551136"/>
            <a:ext cx="589085" cy="589085"/>
            <a:chOff x="1582614" y="2839915"/>
            <a:chExt cx="589085" cy="589085"/>
          </a:xfrm>
        </p:grpSpPr>
        <p:sp>
          <p:nvSpPr>
            <p:cNvPr id="19" name="Rectangle 18">
              <a:extLst>
                <a:ext uri="{FF2B5EF4-FFF2-40B4-BE49-F238E27FC236}">
                  <a16:creationId xmlns:a16="http://schemas.microsoft.com/office/drawing/2014/main" xmlns=""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306708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0"/>
            <a:ext cx="12192000" cy="792605"/>
          </a:xfrm>
        </p:spPr>
        <p:txBody>
          <a:bodyPr/>
          <a:lstStyle/>
          <a:p>
            <a:r>
              <a:rPr lang="en-US" sz="3600" b="1" dirty="0" smtClean="0">
                <a:solidFill>
                  <a:schemeClr val="accent1">
                    <a:lumMod val="75000"/>
                  </a:schemeClr>
                </a:solidFill>
              </a:rPr>
              <a:t>IV. KHUNG KIẾN TRÚC CPĐT VIỆT NAM 2.0</a:t>
            </a:r>
            <a:endParaRPr lang="en-US" sz="3600" b="1" dirty="0">
              <a:solidFill>
                <a:schemeClr val="accent1">
                  <a:lumMod val="75000"/>
                </a:schemeClr>
              </a:solidFill>
            </a:endParaRPr>
          </a:p>
        </p:txBody>
      </p:sp>
      <p:sp>
        <p:nvSpPr>
          <p:cNvPr id="3" name="Rectangle 2"/>
          <p:cNvSpPr/>
          <p:nvPr/>
        </p:nvSpPr>
        <p:spPr>
          <a:xfrm>
            <a:off x="1199534" y="984630"/>
            <a:ext cx="10264877" cy="3677930"/>
          </a:xfrm>
          <a:prstGeom prst="rect">
            <a:avLst/>
          </a:prstGeom>
        </p:spPr>
        <p:txBody>
          <a:bodyPr wrap="square">
            <a:spAutoFit/>
          </a:bodyPr>
          <a:lstStyle/>
          <a:p>
            <a:pPr indent="457200">
              <a:lnSpc>
                <a:spcPct val="110000"/>
              </a:lnSpc>
              <a:spcBef>
                <a:spcPts val="600"/>
              </a:spcBef>
              <a:spcAft>
                <a:spcPts val="600"/>
              </a:spcAft>
            </a:pPr>
            <a:r>
              <a:rPr lang="en-US" sz="2000" b="1" dirty="0" smtClean="0">
                <a:solidFill>
                  <a:srgbClr val="FF0000"/>
                </a:solidFill>
                <a:latin typeface="+mj-lt"/>
                <a:ea typeface="Times New Roman" panose="02020603050405020304" pitchFamily="18" charset="0"/>
              </a:rPr>
              <a:t>MỘT SỐ ĐIỂM MỚI SO VỚI PHIÊN BẢN 1.0</a:t>
            </a:r>
          </a:p>
          <a:p>
            <a:pPr indent="457200">
              <a:lnSpc>
                <a:spcPct val="110000"/>
              </a:lnSpc>
              <a:spcBef>
                <a:spcPts val="600"/>
              </a:spcBef>
              <a:spcAft>
                <a:spcPts val="600"/>
              </a:spcAft>
              <a:buFontTx/>
              <a:buChar char="-"/>
            </a:pPr>
            <a:r>
              <a:rPr lang="en-US" sz="2000" smtClean="0">
                <a:solidFill>
                  <a:srgbClr val="0033CC"/>
                </a:solidFill>
                <a:latin typeface="+mj-lt"/>
                <a:ea typeface="Times New Roman" panose="02020603050405020304" pitchFamily="18" charset="0"/>
              </a:rPr>
              <a:t>Cách </a:t>
            </a:r>
            <a:r>
              <a:rPr lang="en-US" sz="2000" dirty="0" err="1" smtClean="0">
                <a:solidFill>
                  <a:srgbClr val="0033CC"/>
                </a:solidFill>
                <a:latin typeface="+mj-lt"/>
                <a:ea typeface="Times New Roman" panose="02020603050405020304" pitchFamily="18" charset="0"/>
              </a:rPr>
              <a:t>tiếp</a:t>
            </a:r>
            <a:r>
              <a:rPr lang="en-US" sz="2000" dirty="0" smtClean="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cận</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xây</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dựng</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phù</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hợp</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với</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thông</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lệ</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quốc</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tế</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thực</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tiễn</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tại</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Việt</a:t>
            </a:r>
            <a:r>
              <a:rPr lang="en-US" sz="2000" dirty="0">
                <a:solidFill>
                  <a:srgbClr val="0033CC"/>
                </a:solidFill>
                <a:latin typeface="+mj-lt"/>
                <a:ea typeface="Times New Roman" panose="02020603050405020304" pitchFamily="18" charset="0"/>
              </a:rPr>
              <a:t> Nam </a:t>
            </a:r>
            <a:r>
              <a:rPr lang="en-US" sz="2000" dirty="0" err="1">
                <a:solidFill>
                  <a:srgbClr val="0033CC"/>
                </a:solidFill>
                <a:latin typeface="+mj-lt"/>
                <a:ea typeface="Times New Roman" panose="02020603050405020304" pitchFamily="18" charset="0"/>
              </a:rPr>
              <a:t>và</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xu</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hướng</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phát</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triển</a:t>
            </a:r>
            <a:r>
              <a:rPr lang="en-US" sz="2000" dirty="0">
                <a:solidFill>
                  <a:srgbClr val="0033CC"/>
                </a:solidFill>
                <a:latin typeface="+mj-lt"/>
                <a:ea typeface="Times New Roman" panose="02020603050405020304" pitchFamily="18" charset="0"/>
              </a:rPr>
              <a:t> CPĐT </a:t>
            </a:r>
            <a:r>
              <a:rPr lang="en-US" sz="2000" dirty="0" err="1">
                <a:solidFill>
                  <a:srgbClr val="0033CC"/>
                </a:solidFill>
                <a:latin typeface="+mj-lt"/>
                <a:ea typeface="Times New Roman" panose="02020603050405020304" pitchFamily="18" charset="0"/>
              </a:rPr>
              <a:t>hướng</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tới</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Chính</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phủ</a:t>
            </a:r>
            <a:r>
              <a:rPr lang="en-US" sz="2000" dirty="0">
                <a:solidFill>
                  <a:srgbClr val="0033CC"/>
                </a:solidFill>
                <a:latin typeface="+mj-lt"/>
                <a:ea typeface="Times New Roman" panose="02020603050405020304" pitchFamily="18" charset="0"/>
              </a:rPr>
              <a:t> </a:t>
            </a:r>
            <a:r>
              <a:rPr lang="en-US" sz="2000" err="1">
                <a:solidFill>
                  <a:srgbClr val="0033CC"/>
                </a:solidFill>
                <a:latin typeface="+mj-lt"/>
                <a:ea typeface="Times New Roman" panose="02020603050405020304" pitchFamily="18" charset="0"/>
              </a:rPr>
              <a:t>số</a:t>
            </a:r>
            <a:r>
              <a:rPr lang="en-US" sz="2000" smtClean="0">
                <a:solidFill>
                  <a:srgbClr val="0033CC"/>
                </a:solidFill>
                <a:latin typeface="+mj-lt"/>
                <a:ea typeface="Times New Roman" panose="02020603050405020304" pitchFamily="18" charset="0"/>
              </a:rPr>
              <a:t>.</a:t>
            </a:r>
          </a:p>
          <a:p>
            <a:pPr indent="457200">
              <a:lnSpc>
                <a:spcPct val="110000"/>
              </a:lnSpc>
              <a:spcBef>
                <a:spcPts val="600"/>
              </a:spcBef>
              <a:spcAft>
                <a:spcPts val="600"/>
              </a:spcAft>
              <a:buFontTx/>
              <a:buChar char="-"/>
            </a:pPr>
            <a:r>
              <a:rPr lang="en-US" sz="2000" smtClean="0">
                <a:solidFill>
                  <a:srgbClr val="0033CC"/>
                </a:solidFill>
                <a:latin typeface="+mj-lt"/>
                <a:ea typeface="Times New Roman" panose="02020603050405020304" pitchFamily="18" charset="0"/>
              </a:rPr>
              <a:t>Bổ </a:t>
            </a:r>
            <a:r>
              <a:rPr lang="en-US" sz="2000" dirty="0" smtClean="0">
                <a:solidFill>
                  <a:srgbClr val="0033CC"/>
                </a:solidFill>
                <a:latin typeface="+mj-lt"/>
                <a:ea typeface="Times New Roman" panose="02020603050405020304" pitchFamily="18" charset="0"/>
              </a:rPr>
              <a:t>sung </a:t>
            </a:r>
            <a:r>
              <a:rPr lang="en-US" sz="2000" dirty="0" err="1" smtClean="0">
                <a:solidFill>
                  <a:srgbClr val="0033CC"/>
                </a:solidFill>
                <a:latin typeface="+mj-lt"/>
                <a:ea typeface="Times New Roman" panose="02020603050405020304" pitchFamily="18" charset="0"/>
              </a:rPr>
              <a:t>các</a:t>
            </a:r>
            <a:r>
              <a:rPr lang="en-US" sz="2000" dirty="0" smtClean="0">
                <a:solidFill>
                  <a:srgbClr val="0033CC"/>
                </a:solidFill>
                <a:latin typeface="+mj-lt"/>
                <a:ea typeface="Times New Roman" panose="02020603050405020304" pitchFamily="18" charset="0"/>
              </a:rPr>
              <a:t> </a:t>
            </a:r>
            <a:r>
              <a:rPr lang="en-US" sz="2000" dirty="0" err="1" smtClean="0">
                <a:solidFill>
                  <a:srgbClr val="0033CC"/>
                </a:solidFill>
                <a:latin typeface="+mj-lt"/>
                <a:ea typeface="Times New Roman" panose="02020603050405020304" pitchFamily="18" charset="0"/>
              </a:rPr>
              <a:t>thành</a:t>
            </a:r>
            <a:r>
              <a:rPr lang="en-US" sz="2000" dirty="0" smtClean="0">
                <a:solidFill>
                  <a:srgbClr val="0033CC"/>
                </a:solidFill>
                <a:latin typeface="+mj-lt"/>
                <a:ea typeface="Times New Roman" panose="02020603050405020304" pitchFamily="18" charset="0"/>
              </a:rPr>
              <a:t> </a:t>
            </a:r>
            <a:r>
              <a:rPr lang="en-US" sz="2000" dirty="0" err="1" smtClean="0">
                <a:solidFill>
                  <a:srgbClr val="0033CC"/>
                </a:solidFill>
                <a:latin typeface="+mj-lt"/>
                <a:ea typeface="Times New Roman" panose="02020603050405020304" pitchFamily="18" charset="0"/>
              </a:rPr>
              <a:t>phần</a:t>
            </a:r>
            <a:r>
              <a:rPr lang="en-US" sz="2000" dirty="0" smtClean="0">
                <a:solidFill>
                  <a:srgbClr val="0033CC"/>
                </a:solidFill>
                <a:latin typeface="+mj-lt"/>
                <a:ea typeface="Times New Roman" panose="02020603050405020304" pitchFamily="18" charset="0"/>
              </a:rPr>
              <a:t> </a:t>
            </a:r>
            <a:r>
              <a:rPr lang="en-US" sz="2000" dirty="0" err="1" smtClean="0">
                <a:solidFill>
                  <a:srgbClr val="0033CC"/>
                </a:solidFill>
                <a:latin typeface="+mj-lt"/>
                <a:ea typeface="Times New Roman" panose="02020603050405020304" pitchFamily="18" charset="0"/>
              </a:rPr>
              <a:t>làm</a:t>
            </a:r>
            <a:r>
              <a:rPr lang="en-US" sz="2000" dirty="0" smtClean="0">
                <a:solidFill>
                  <a:srgbClr val="0033CC"/>
                </a:solidFill>
                <a:latin typeface="+mj-lt"/>
                <a:ea typeface="Times New Roman" panose="02020603050405020304" pitchFamily="18" charset="0"/>
              </a:rPr>
              <a:t> </a:t>
            </a:r>
            <a:r>
              <a:rPr lang="en-US" sz="2000" dirty="0" err="1" smtClean="0">
                <a:solidFill>
                  <a:srgbClr val="0033CC"/>
                </a:solidFill>
                <a:latin typeface="+mj-lt"/>
                <a:ea typeface="Times New Roman" panose="02020603050405020304" pitchFamily="18" charset="0"/>
              </a:rPr>
              <a:t>rõ</a:t>
            </a:r>
            <a:r>
              <a:rPr lang="en-US" sz="2000" dirty="0" smtClean="0">
                <a:solidFill>
                  <a:srgbClr val="0033CC"/>
                </a:solidFill>
                <a:latin typeface="+mj-lt"/>
                <a:ea typeface="Times New Roman" panose="02020603050405020304" pitchFamily="18" charset="0"/>
              </a:rPr>
              <a:t> </a:t>
            </a:r>
            <a:r>
              <a:rPr lang="en-US" sz="2000" dirty="0" err="1" smtClean="0">
                <a:solidFill>
                  <a:srgbClr val="0033CC"/>
                </a:solidFill>
                <a:latin typeface="+mj-lt"/>
                <a:ea typeface="Times New Roman" panose="02020603050405020304" pitchFamily="18" charset="0"/>
              </a:rPr>
              <a:t>cấu</a:t>
            </a:r>
            <a:r>
              <a:rPr lang="en-US" sz="2000" dirty="0" smtClean="0">
                <a:solidFill>
                  <a:srgbClr val="0033CC"/>
                </a:solidFill>
                <a:latin typeface="+mj-lt"/>
                <a:ea typeface="Times New Roman" panose="02020603050405020304" pitchFamily="18" charset="0"/>
              </a:rPr>
              <a:t> </a:t>
            </a:r>
            <a:r>
              <a:rPr lang="en-US" sz="2000" dirty="0" err="1" smtClean="0">
                <a:solidFill>
                  <a:srgbClr val="0033CC"/>
                </a:solidFill>
                <a:latin typeface="+mj-lt"/>
                <a:ea typeface="Times New Roman" panose="02020603050405020304" pitchFamily="18" charset="0"/>
              </a:rPr>
              <a:t>trúc</a:t>
            </a:r>
            <a:r>
              <a:rPr lang="en-US" sz="2000" dirty="0" smtClean="0">
                <a:solidFill>
                  <a:srgbClr val="0033CC"/>
                </a:solidFill>
                <a:latin typeface="+mj-lt"/>
                <a:ea typeface="Times New Roman" panose="02020603050405020304" pitchFamily="18" charset="0"/>
              </a:rPr>
              <a:t> </a:t>
            </a:r>
            <a:r>
              <a:rPr lang="en-US" sz="2000" dirty="0" err="1" smtClean="0">
                <a:solidFill>
                  <a:srgbClr val="0033CC"/>
                </a:solidFill>
                <a:latin typeface="+mj-lt"/>
                <a:ea typeface="Times New Roman" panose="02020603050405020304" pitchFamily="18" charset="0"/>
              </a:rPr>
              <a:t>Khung</a:t>
            </a:r>
            <a:r>
              <a:rPr lang="en-US" sz="2000" dirty="0" smtClean="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Kiến</a:t>
            </a:r>
            <a:r>
              <a:rPr lang="en-US" sz="2000" dirty="0">
                <a:solidFill>
                  <a:srgbClr val="0033CC"/>
                </a:solidFill>
                <a:latin typeface="+mj-lt"/>
                <a:ea typeface="Times New Roman" panose="02020603050405020304" pitchFamily="18" charset="0"/>
              </a:rPr>
              <a:t> </a:t>
            </a:r>
            <a:r>
              <a:rPr lang="en-US" sz="2000" err="1">
                <a:solidFill>
                  <a:srgbClr val="0033CC"/>
                </a:solidFill>
                <a:latin typeface="+mj-lt"/>
                <a:ea typeface="Times New Roman" panose="02020603050405020304" pitchFamily="18" charset="0"/>
              </a:rPr>
              <a:t>trúc</a:t>
            </a:r>
            <a:r>
              <a:rPr lang="en-US" sz="2000">
                <a:solidFill>
                  <a:srgbClr val="0033CC"/>
                </a:solidFill>
                <a:latin typeface="+mj-lt"/>
                <a:ea typeface="Times New Roman" panose="02020603050405020304" pitchFamily="18" charset="0"/>
              </a:rPr>
              <a:t> </a:t>
            </a:r>
            <a:r>
              <a:rPr lang="en-US" sz="2000" smtClean="0">
                <a:solidFill>
                  <a:srgbClr val="0033CC"/>
                </a:solidFill>
                <a:latin typeface="+mj-lt"/>
                <a:ea typeface="Times New Roman" panose="02020603050405020304" pitchFamily="18" charset="0"/>
              </a:rPr>
              <a:t>CPĐT VN, </a:t>
            </a:r>
            <a:r>
              <a:rPr lang="en-US" sz="2000" dirty="0" err="1">
                <a:solidFill>
                  <a:srgbClr val="0033CC"/>
                </a:solidFill>
                <a:latin typeface="+mj-lt"/>
                <a:ea typeface="Times New Roman" panose="02020603050405020304" pitchFamily="18" charset="0"/>
              </a:rPr>
              <a:t>phiên</a:t>
            </a:r>
            <a:r>
              <a:rPr lang="en-US" sz="2000" dirty="0">
                <a:solidFill>
                  <a:srgbClr val="0033CC"/>
                </a:solidFill>
                <a:latin typeface="+mj-lt"/>
                <a:ea typeface="Times New Roman" panose="02020603050405020304" pitchFamily="18" charset="0"/>
              </a:rPr>
              <a:t> </a:t>
            </a:r>
            <a:r>
              <a:rPr lang="en-US" sz="2000" dirty="0" err="1">
                <a:solidFill>
                  <a:srgbClr val="0033CC"/>
                </a:solidFill>
                <a:latin typeface="+mj-lt"/>
                <a:ea typeface="Times New Roman" panose="02020603050405020304" pitchFamily="18" charset="0"/>
              </a:rPr>
              <a:t>bản</a:t>
            </a:r>
            <a:r>
              <a:rPr lang="en-US" sz="2000" dirty="0">
                <a:solidFill>
                  <a:srgbClr val="0033CC"/>
                </a:solidFill>
                <a:latin typeface="+mj-lt"/>
                <a:ea typeface="Times New Roman" panose="02020603050405020304" pitchFamily="18" charset="0"/>
              </a:rPr>
              <a:t> </a:t>
            </a:r>
            <a:r>
              <a:rPr lang="en-US" sz="2000" dirty="0" smtClean="0">
                <a:solidFill>
                  <a:srgbClr val="0033CC"/>
                </a:solidFill>
                <a:latin typeface="+mj-lt"/>
                <a:ea typeface="Times New Roman" panose="02020603050405020304" pitchFamily="18" charset="0"/>
              </a:rPr>
              <a:t>2.0:</a:t>
            </a:r>
          </a:p>
          <a:p>
            <a:pPr lvl="2" indent="457200">
              <a:lnSpc>
                <a:spcPts val="1800"/>
              </a:lnSpc>
              <a:spcBef>
                <a:spcPts val="600"/>
              </a:spcBef>
              <a:spcAft>
                <a:spcPts val="600"/>
              </a:spcAft>
              <a:buFont typeface="Wingdings" pitchFamily="2" charset="2"/>
              <a:buChar char="ü"/>
            </a:pPr>
            <a:r>
              <a:rPr lang="en-US" sz="2000" smtClean="0">
                <a:ea typeface="Times New Roman" panose="02020603050405020304" pitchFamily="18" charset="0"/>
              </a:rPr>
              <a:t>Tầm nhìn kiến trúc; </a:t>
            </a:r>
          </a:p>
          <a:p>
            <a:pPr lvl="2" indent="457200">
              <a:lnSpc>
                <a:spcPts val="1800"/>
              </a:lnSpc>
              <a:spcBef>
                <a:spcPts val="600"/>
              </a:spcBef>
              <a:spcAft>
                <a:spcPts val="600"/>
              </a:spcAft>
              <a:buFont typeface="Wingdings" pitchFamily="2" charset="2"/>
              <a:buChar char="ü"/>
            </a:pPr>
            <a:r>
              <a:rPr lang="en-US" sz="2000" smtClean="0">
                <a:latin typeface="+mj-lt"/>
                <a:ea typeface="Times New Roman" panose="02020603050405020304" pitchFamily="18" charset="0"/>
              </a:rPr>
              <a:t>Nguyên </a:t>
            </a:r>
            <a:r>
              <a:rPr lang="en-US" sz="2000" dirty="0" err="1">
                <a:latin typeface="+mj-lt"/>
                <a:ea typeface="Times New Roman" panose="02020603050405020304" pitchFamily="18" charset="0"/>
              </a:rPr>
              <a:t>tắc</a:t>
            </a:r>
            <a:r>
              <a:rPr lang="en-US" sz="2000" dirty="0">
                <a:latin typeface="+mj-lt"/>
                <a:ea typeface="Times New Roman" panose="02020603050405020304" pitchFamily="18" charset="0"/>
              </a:rPr>
              <a:t> </a:t>
            </a:r>
            <a:r>
              <a:rPr lang="en-US" sz="2000" dirty="0" err="1">
                <a:latin typeface="+mj-lt"/>
                <a:ea typeface="Times New Roman" panose="02020603050405020304" pitchFamily="18" charset="0"/>
              </a:rPr>
              <a:t>kiến</a:t>
            </a:r>
            <a:r>
              <a:rPr lang="en-US" sz="2000" dirty="0">
                <a:latin typeface="+mj-lt"/>
                <a:ea typeface="Times New Roman" panose="02020603050405020304" pitchFamily="18" charset="0"/>
              </a:rPr>
              <a:t> </a:t>
            </a:r>
            <a:r>
              <a:rPr lang="en-US" sz="2000" dirty="0" err="1">
                <a:latin typeface="+mj-lt"/>
                <a:ea typeface="Times New Roman" panose="02020603050405020304" pitchFamily="18" charset="0"/>
              </a:rPr>
              <a:t>trúc</a:t>
            </a:r>
            <a:r>
              <a:rPr lang="en-US" sz="2000">
                <a:latin typeface="+mj-lt"/>
                <a:ea typeface="Times New Roman" panose="02020603050405020304" pitchFamily="18" charset="0"/>
              </a:rPr>
              <a:t>; </a:t>
            </a:r>
            <a:endParaRPr lang="en-US" sz="2000" smtClean="0">
              <a:latin typeface="+mj-lt"/>
              <a:ea typeface="Times New Roman" panose="02020603050405020304" pitchFamily="18" charset="0"/>
            </a:endParaRPr>
          </a:p>
          <a:p>
            <a:pPr lvl="2" indent="457200">
              <a:lnSpc>
                <a:spcPts val="1800"/>
              </a:lnSpc>
              <a:spcBef>
                <a:spcPts val="600"/>
              </a:spcBef>
              <a:spcAft>
                <a:spcPts val="600"/>
              </a:spcAft>
              <a:buFont typeface="Wingdings" pitchFamily="2" charset="2"/>
              <a:buChar char="ü"/>
            </a:pPr>
            <a:r>
              <a:rPr lang="en-US" sz="2000" smtClean="0">
                <a:ea typeface="Times New Roman" panose="02020603050405020304" pitchFamily="18" charset="0"/>
              </a:rPr>
              <a:t>Phương pháp kiến trúc CPĐT; </a:t>
            </a:r>
            <a:r>
              <a:rPr lang="en-US" sz="2000" smtClean="0">
                <a:latin typeface="+mj-lt"/>
                <a:ea typeface="Times New Roman" panose="02020603050405020304" pitchFamily="18" charset="0"/>
              </a:rPr>
              <a:t>Công cụ hỗ trợ phát triển kiến trúc; </a:t>
            </a:r>
            <a:endParaRPr lang="en-US" sz="2000" smtClean="0">
              <a:ea typeface="Times New Roman" panose="02020603050405020304" pitchFamily="18" charset="0"/>
            </a:endParaRPr>
          </a:p>
          <a:p>
            <a:pPr lvl="2" indent="457200">
              <a:lnSpc>
                <a:spcPts val="1800"/>
              </a:lnSpc>
              <a:spcBef>
                <a:spcPts val="600"/>
              </a:spcBef>
              <a:spcAft>
                <a:spcPts val="600"/>
              </a:spcAft>
              <a:buFont typeface="Wingdings" pitchFamily="2" charset="2"/>
              <a:buChar char="ü"/>
            </a:pPr>
            <a:r>
              <a:rPr lang="en-US" sz="2000" smtClean="0">
                <a:latin typeface="+mj-lt"/>
                <a:ea typeface="Times New Roman" panose="02020603050405020304" pitchFamily="18" charset="0"/>
              </a:rPr>
              <a:t>Các </a:t>
            </a:r>
            <a:r>
              <a:rPr lang="en-US" sz="2000" dirty="0" err="1">
                <a:latin typeface="+mj-lt"/>
                <a:ea typeface="Times New Roman" panose="02020603050405020304" pitchFamily="18" charset="0"/>
              </a:rPr>
              <a:t>mô</a:t>
            </a:r>
            <a:r>
              <a:rPr lang="en-US" sz="2000" dirty="0">
                <a:latin typeface="+mj-lt"/>
                <a:ea typeface="Times New Roman" panose="02020603050405020304" pitchFamily="18" charset="0"/>
              </a:rPr>
              <a:t> </a:t>
            </a:r>
            <a:r>
              <a:rPr lang="en-US" sz="2000" dirty="0" err="1">
                <a:latin typeface="+mj-lt"/>
                <a:ea typeface="Times New Roman" panose="02020603050405020304" pitchFamily="18" charset="0"/>
              </a:rPr>
              <a:t>hình</a:t>
            </a:r>
            <a:r>
              <a:rPr lang="en-US" sz="2000" dirty="0">
                <a:latin typeface="+mj-lt"/>
                <a:ea typeface="Times New Roman" panose="02020603050405020304" pitchFamily="18" charset="0"/>
              </a:rPr>
              <a:t> </a:t>
            </a:r>
            <a:r>
              <a:rPr lang="en-US" sz="2000" dirty="0" err="1">
                <a:latin typeface="+mj-lt"/>
                <a:ea typeface="Times New Roman" panose="02020603050405020304" pitchFamily="18" charset="0"/>
              </a:rPr>
              <a:t>tham</a:t>
            </a:r>
            <a:r>
              <a:rPr lang="en-US" sz="2000" dirty="0">
                <a:latin typeface="+mj-lt"/>
                <a:ea typeface="Times New Roman" panose="02020603050405020304" pitchFamily="18" charset="0"/>
              </a:rPr>
              <a:t> </a:t>
            </a:r>
            <a:r>
              <a:rPr lang="en-US" sz="2000" dirty="0" err="1">
                <a:latin typeface="+mj-lt"/>
                <a:ea typeface="Times New Roman" panose="02020603050405020304" pitchFamily="18" charset="0"/>
              </a:rPr>
              <a:t>chiếu</a:t>
            </a:r>
            <a:r>
              <a:rPr lang="en-US" sz="2000" dirty="0">
                <a:latin typeface="+mj-lt"/>
                <a:ea typeface="Times New Roman" panose="02020603050405020304" pitchFamily="18" charset="0"/>
              </a:rPr>
              <a:t> (BRM, DRM, ARM, TRM, SRM); </a:t>
            </a:r>
            <a:endParaRPr lang="en-US" sz="2000" dirty="0" smtClean="0">
              <a:latin typeface="+mj-lt"/>
              <a:ea typeface="Times New Roman" panose="02020603050405020304" pitchFamily="18" charset="0"/>
            </a:endParaRPr>
          </a:p>
          <a:p>
            <a:pPr lvl="2" indent="457200">
              <a:lnSpc>
                <a:spcPts val="1800"/>
              </a:lnSpc>
              <a:spcBef>
                <a:spcPts val="600"/>
              </a:spcBef>
              <a:spcAft>
                <a:spcPts val="600"/>
              </a:spcAft>
              <a:buFont typeface="Wingdings" pitchFamily="2" charset="2"/>
              <a:buChar char="ü"/>
            </a:pPr>
            <a:r>
              <a:rPr lang="en-US" sz="2000" smtClean="0">
                <a:latin typeface="+mj-lt"/>
                <a:ea typeface="Times New Roman" panose="02020603050405020304" pitchFamily="18" charset="0"/>
              </a:rPr>
              <a:t>Thể </a:t>
            </a:r>
            <a:r>
              <a:rPr lang="en-US" sz="2000" dirty="0" err="1">
                <a:latin typeface="+mj-lt"/>
                <a:ea typeface="Times New Roman" panose="02020603050405020304" pitchFamily="18" charset="0"/>
              </a:rPr>
              <a:t>hiện</a:t>
            </a:r>
            <a:r>
              <a:rPr lang="en-US" sz="2000" dirty="0">
                <a:latin typeface="+mj-lt"/>
                <a:ea typeface="Times New Roman" panose="02020603050405020304" pitchFamily="18" charset="0"/>
              </a:rPr>
              <a:t> </a:t>
            </a:r>
            <a:r>
              <a:rPr lang="en-US" sz="2000" dirty="0" err="1">
                <a:latin typeface="+mj-lt"/>
                <a:ea typeface="Times New Roman" panose="02020603050405020304" pitchFamily="18" charset="0"/>
              </a:rPr>
              <a:t>rõ</a:t>
            </a:r>
            <a:r>
              <a:rPr lang="en-US" sz="2000" dirty="0">
                <a:latin typeface="+mj-lt"/>
                <a:ea typeface="Times New Roman" panose="02020603050405020304" pitchFamily="18" charset="0"/>
              </a:rPr>
              <a:t> </a:t>
            </a:r>
            <a:r>
              <a:rPr lang="en-US" sz="2000" dirty="0" err="1">
                <a:latin typeface="+mj-lt"/>
                <a:ea typeface="Times New Roman" panose="02020603050405020304" pitchFamily="18" charset="0"/>
              </a:rPr>
              <a:t>nét</a:t>
            </a:r>
            <a:r>
              <a:rPr lang="en-US" sz="2000" dirty="0">
                <a:latin typeface="+mj-lt"/>
                <a:ea typeface="Times New Roman" panose="02020603050405020304" pitchFamily="18" charset="0"/>
              </a:rPr>
              <a:t> </a:t>
            </a:r>
            <a:r>
              <a:rPr lang="en-US" sz="2000" dirty="0" err="1">
                <a:latin typeface="+mj-lt"/>
                <a:ea typeface="Times New Roman" panose="02020603050405020304" pitchFamily="18" charset="0"/>
              </a:rPr>
              <a:t>hơn</a:t>
            </a:r>
            <a:r>
              <a:rPr lang="en-US" sz="2000" dirty="0">
                <a:latin typeface="+mj-lt"/>
                <a:ea typeface="Times New Roman" panose="02020603050405020304" pitchFamily="18" charset="0"/>
              </a:rPr>
              <a:t> </a:t>
            </a:r>
            <a:r>
              <a:rPr lang="en-US" sz="2000" dirty="0" err="1" smtClean="0">
                <a:latin typeface="+mj-lt"/>
                <a:ea typeface="Times New Roman" panose="02020603050405020304" pitchFamily="18" charset="0"/>
              </a:rPr>
              <a:t>Sơ</a:t>
            </a:r>
            <a:r>
              <a:rPr lang="en-US" sz="2000" dirty="0" smtClean="0">
                <a:latin typeface="+mj-lt"/>
                <a:ea typeface="Times New Roman" panose="02020603050405020304" pitchFamily="18" charset="0"/>
              </a:rPr>
              <a:t> </a:t>
            </a:r>
            <a:r>
              <a:rPr lang="en-US" sz="2000" dirty="0" err="1">
                <a:latin typeface="+mj-lt"/>
                <a:ea typeface="Times New Roman" panose="02020603050405020304" pitchFamily="18" charset="0"/>
              </a:rPr>
              <a:t>đồ</a:t>
            </a:r>
            <a:r>
              <a:rPr lang="en-US" sz="2000" dirty="0">
                <a:latin typeface="+mj-lt"/>
                <a:ea typeface="Times New Roman" panose="02020603050405020304" pitchFamily="18" charset="0"/>
              </a:rPr>
              <a:t> </a:t>
            </a:r>
            <a:r>
              <a:rPr lang="en-US" sz="2000" dirty="0" err="1">
                <a:latin typeface="+mj-lt"/>
                <a:ea typeface="Times New Roman" panose="02020603050405020304" pitchFamily="18" charset="0"/>
              </a:rPr>
              <a:t>khái</a:t>
            </a:r>
            <a:r>
              <a:rPr lang="en-US" sz="2000" dirty="0">
                <a:latin typeface="+mj-lt"/>
                <a:ea typeface="Times New Roman" panose="02020603050405020304" pitchFamily="18" charset="0"/>
              </a:rPr>
              <a:t> </a:t>
            </a:r>
            <a:r>
              <a:rPr lang="en-US" sz="2000" dirty="0" err="1">
                <a:latin typeface="+mj-lt"/>
                <a:ea typeface="Times New Roman" panose="02020603050405020304" pitchFamily="18" charset="0"/>
              </a:rPr>
              <a:t>quát</a:t>
            </a:r>
            <a:r>
              <a:rPr lang="en-US" sz="2000" dirty="0">
                <a:latin typeface="+mj-lt"/>
                <a:ea typeface="Times New Roman" panose="02020603050405020304" pitchFamily="18" charset="0"/>
              </a:rPr>
              <a:t> CPĐT </a:t>
            </a:r>
            <a:r>
              <a:rPr lang="en-US" sz="2000" err="1">
                <a:latin typeface="+mj-lt"/>
                <a:ea typeface="Times New Roman" panose="02020603050405020304" pitchFamily="18" charset="0"/>
              </a:rPr>
              <a:t>Việt</a:t>
            </a:r>
            <a:r>
              <a:rPr lang="en-US" sz="2000">
                <a:latin typeface="+mj-lt"/>
                <a:ea typeface="Times New Roman" panose="02020603050405020304" pitchFamily="18" charset="0"/>
              </a:rPr>
              <a:t> </a:t>
            </a:r>
            <a:r>
              <a:rPr lang="en-US" sz="2000" smtClean="0">
                <a:latin typeface="+mj-lt"/>
                <a:ea typeface="Times New Roman" panose="02020603050405020304" pitchFamily="18" charset="0"/>
              </a:rPr>
              <a:t>Nam.</a:t>
            </a:r>
            <a:endParaRPr lang="en-US" sz="2000" dirty="0">
              <a:latin typeface="+mj-lt"/>
              <a:ea typeface="Times New Roman" panose="02020603050405020304" pitchFamily="18" charset="0"/>
            </a:endParaRPr>
          </a:p>
        </p:txBody>
      </p:sp>
    </p:spTree>
    <p:extLst>
      <p:ext uri="{BB962C8B-B14F-4D97-AF65-F5344CB8AC3E}">
        <p14:creationId xmlns="" xmlns:p14="http://schemas.microsoft.com/office/powerpoint/2010/main" val="411013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 xmlns:p14="http://schemas.microsoft.com/office/powerpoint/2010/main" val="2566978667"/>
              </p:ext>
            </p:extLst>
          </p:nvPr>
        </p:nvGraphicFramePr>
        <p:xfrm>
          <a:off x="3791527" y="63653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owchart: Connector 3"/>
          <p:cNvSpPr/>
          <p:nvPr/>
        </p:nvSpPr>
        <p:spPr>
          <a:xfrm>
            <a:off x="93468" y="1429557"/>
            <a:ext cx="4491409" cy="3964156"/>
          </a:xfrm>
          <a:prstGeom prst="flowChartConnector">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1">
                    <a:lumMod val="75000"/>
                  </a:schemeClr>
                </a:solidFill>
                <a:latin typeface="+mj-lt"/>
                <a:cs typeface="Times New Roman" panose="02020603050405020304" pitchFamily="18" charset="0"/>
              </a:rPr>
              <a:t>IV. CÁC THÀNH PHẦN CHÍNH KHUNG KIẾN TRÚC 2.0</a:t>
            </a:r>
            <a:endParaRPr lang="en-US" sz="3200" b="1" dirty="0">
              <a:solidFill>
                <a:schemeClr val="accent1">
                  <a:lumMod val="75000"/>
                </a:schemeClr>
              </a:solidFill>
              <a:latin typeface="+mj-lt"/>
              <a:cs typeface="Times New Roman" panose="02020603050405020304" pitchFamily="18" charset="0"/>
            </a:endParaRPr>
          </a:p>
        </p:txBody>
      </p:sp>
    </p:spTree>
    <p:extLst>
      <p:ext uri="{BB962C8B-B14F-4D97-AF65-F5344CB8AC3E}">
        <p14:creationId xmlns="" xmlns:p14="http://schemas.microsoft.com/office/powerpoint/2010/main" val="3767889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41668" y="601775"/>
            <a:ext cx="12192000" cy="793750"/>
          </a:xfrm>
          <a:prstGeom prst="rect">
            <a:avLst/>
          </a:prstGeom>
        </p:spPr>
        <p:txBody>
          <a:bodyPr/>
          <a:lstStyle/>
          <a:p>
            <a:pPr marL="0" indent="0" algn="ctr">
              <a:buNone/>
            </a:pPr>
            <a:r>
              <a:rPr lang="en-US" sz="3600" b="1" smtClean="0">
                <a:solidFill>
                  <a:schemeClr val="accent3">
                    <a:lumMod val="75000"/>
                  </a:schemeClr>
                </a:solidFill>
                <a:cs typeface="Times New Roman" panose="02020603050405020304" pitchFamily="18" charset="0"/>
              </a:rPr>
              <a:t>1. TẦM NHÌN KIẾN TRÚC</a:t>
            </a:r>
            <a:endParaRPr lang="en-US" sz="3600" b="1" dirty="0">
              <a:solidFill>
                <a:schemeClr val="accent3">
                  <a:lumMod val="75000"/>
                </a:schemeClr>
              </a:solidFill>
              <a:cs typeface="Times New Roman" panose="02020603050405020304" pitchFamily="18" charset="0"/>
            </a:endParaRPr>
          </a:p>
        </p:txBody>
      </p:sp>
      <p:sp>
        <p:nvSpPr>
          <p:cNvPr id="28" name="TextBox 27">
            <a:extLst>
              <a:ext uri="{FF2B5EF4-FFF2-40B4-BE49-F238E27FC236}">
                <a16:creationId xmlns="" xmlns:a16="http://schemas.microsoft.com/office/drawing/2014/main" id="{8D80E282-6051-48C1-9D22-C32924B3CBE0}"/>
              </a:ext>
            </a:extLst>
          </p:cNvPr>
          <p:cNvSpPr txBox="1"/>
          <p:nvPr/>
        </p:nvSpPr>
        <p:spPr>
          <a:xfrm>
            <a:off x="3541690" y="1986367"/>
            <a:ext cx="8248627" cy="1938992"/>
          </a:xfrm>
          <a:prstGeom prst="rect">
            <a:avLst/>
          </a:prstGeom>
          <a:noFill/>
        </p:spPr>
        <p:txBody>
          <a:bodyPr wrap="square" rtlCol="0">
            <a:spAutoFit/>
          </a:bodyPr>
          <a:lstStyle/>
          <a:p>
            <a:pPr algn="ctr"/>
            <a:r>
              <a:rPr lang="vi-VN" altLang="ko-KR" sz="2400">
                <a:solidFill>
                  <a:srgbClr val="FF0000"/>
                </a:solidFill>
                <a:latin typeface="+mj-lt"/>
                <a:ea typeface="Segoe UI Emoji" panose="020B0502040204020203" pitchFamily="34" charset="0"/>
                <a:cs typeface="Segoe UI" panose="020B0502040204020203" pitchFamily="34" charset="0"/>
              </a:rPr>
              <a:t>Khung Kiến trúc CPĐT Việt Nam là cơ sở để hình thành kiến trúc hợp nhất và là công cụ hỗ trợ ra quyết định ứng dụng CNTT để nâng cao hiệu quả hoạt động của cơ quan nhà nước, đẩy mạnh cung cấp dịch vụ công trực tuyến hiệu quả.</a:t>
            </a:r>
            <a:endParaRPr lang="ko-KR" altLang="en-US" sz="2400" dirty="0">
              <a:solidFill>
                <a:srgbClr val="FF0000"/>
              </a:solidFill>
              <a:latin typeface="+mj-lt"/>
              <a:cs typeface="Segoe UI" panose="020B0502040204020203" pitchFamily="34" charset="0"/>
            </a:endParaRPr>
          </a:p>
        </p:txBody>
      </p:sp>
    </p:spTree>
    <p:extLst>
      <p:ext uri="{BB962C8B-B14F-4D97-AF65-F5344CB8AC3E}">
        <p14:creationId xmlns="" xmlns:p14="http://schemas.microsoft.com/office/powerpoint/2010/main" val="2333166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rc 38">
            <a:extLst>
              <a:ext uri="{FF2B5EF4-FFF2-40B4-BE49-F238E27FC236}">
                <a16:creationId xmlns:a16="http://schemas.microsoft.com/office/drawing/2014/main" xmlns="" id="{7E0A2826-8662-4C5F-8ECD-9228A0FA4B39}"/>
              </a:ext>
            </a:extLst>
          </p:cNvPr>
          <p:cNvSpPr/>
          <p:nvPr/>
        </p:nvSpPr>
        <p:spPr>
          <a:xfrm flipH="1">
            <a:off x="8413144" y="159283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b="1">
              <a:latin typeface="+mj-lt"/>
            </a:endParaRPr>
          </a:p>
        </p:txBody>
      </p:sp>
      <p:sp>
        <p:nvSpPr>
          <p:cNvPr id="45"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54629" y="54937"/>
            <a:ext cx="12191999" cy="905207"/>
          </a:xfrm>
          <a:prstGeom prst="rect">
            <a:avLst/>
          </a:prstGeom>
        </p:spPr>
        <p:txBody>
          <a:bodyPr/>
          <a:lstStyle/>
          <a:p>
            <a:r>
              <a:rPr lang="en-US" sz="3600" b="1" dirty="0">
                <a:solidFill>
                  <a:schemeClr val="accent3">
                    <a:lumMod val="75000"/>
                  </a:schemeClr>
                </a:solidFill>
                <a:cs typeface="Segoe UI" panose="020B0502040204020203" pitchFamily="34" charset="0"/>
              </a:rPr>
              <a:t>2</a:t>
            </a:r>
            <a:r>
              <a:rPr lang="en-US" sz="3600" b="1" smtClean="0">
                <a:solidFill>
                  <a:schemeClr val="accent3">
                    <a:lumMod val="75000"/>
                  </a:schemeClr>
                </a:solidFill>
                <a:cs typeface="Segoe UI" panose="020B0502040204020203" pitchFamily="34" charset="0"/>
              </a:rPr>
              <a:t>. CÁC NGUYÊN </a:t>
            </a:r>
            <a:r>
              <a:rPr lang="en-US" sz="3600" b="1" dirty="0" smtClean="0">
                <a:solidFill>
                  <a:schemeClr val="accent3">
                    <a:lumMod val="75000"/>
                  </a:schemeClr>
                </a:solidFill>
                <a:cs typeface="Segoe UI" panose="020B0502040204020203" pitchFamily="34" charset="0"/>
              </a:rPr>
              <a:t>TẮC</a:t>
            </a:r>
            <a:endParaRPr lang="en-US" sz="3600" b="1" dirty="0">
              <a:solidFill>
                <a:schemeClr val="accent3">
                  <a:lumMod val="75000"/>
                </a:schemeClr>
              </a:solidFill>
              <a:cs typeface="Segoe UI" panose="020B0502040204020203" pitchFamily="34" charset="0"/>
            </a:endParaRPr>
          </a:p>
        </p:txBody>
      </p:sp>
      <p:sp>
        <p:nvSpPr>
          <p:cNvPr id="57" name="TextBox 56">
            <a:extLst>
              <a:ext uri="{FF2B5EF4-FFF2-40B4-BE49-F238E27FC236}">
                <a16:creationId xmlns:a16="http://schemas.microsoft.com/office/drawing/2014/main" xmlns="" id="{FF5DE792-2DAC-4024-9B67-8954E60A0994}"/>
              </a:ext>
            </a:extLst>
          </p:cNvPr>
          <p:cNvSpPr txBox="1"/>
          <p:nvPr/>
        </p:nvSpPr>
        <p:spPr>
          <a:xfrm flipH="1">
            <a:off x="2706661" y="1428585"/>
            <a:ext cx="5398434" cy="461665"/>
          </a:xfrm>
          <a:prstGeom prst="rect">
            <a:avLst/>
          </a:prstGeom>
          <a:noFill/>
        </p:spPr>
        <p:txBody>
          <a:bodyPr wrap="square" rtlCol="0">
            <a:spAutoFit/>
          </a:bodyPr>
          <a:lstStyle/>
          <a:p>
            <a:r>
              <a:rPr lang="en-US" sz="2400" b="1" smtClean="0">
                <a:solidFill>
                  <a:schemeClr val="accent3">
                    <a:lumMod val="75000"/>
                  </a:schemeClr>
                </a:solidFill>
                <a:latin typeface="+mj-lt"/>
                <a:cs typeface="Times New Roman" panose="02020603050405020304" pitchFamily="18" charset="0"/>
              </a:rPr>
              <a:t>Các nguyên tắc chung</a:t>
            </a:r>
            <a:endParaRPr lang="en-US" sz="2400" b="1" dirty="0">
              <a:solidFill>
                <a:schemeClr val="accent3">
                  <a:lumMod val="75000"/>
                </a:schemeClr>
              </a:solidFill>
              <a:latin typeface="+mj-lt"/>
              <a:cs typeface="Times New Roman" panose="02020603050405020304" pitchFamily="18" charset="0"/>
            </a:endParaRPr>
          </a:p>
        </p:txBody>
      </p:sp>
      <p:sp>
        <p:nvSpPr>
          <p:cNvPr id="40" name="TextBox 39">
            <a:extLst>
              <a:ext uri="{FF2B5EF4-FFF2-40B4-BE49-F238E27FC236}">
                <a16:creationId xmlns:a16="http://schemas.microsoft.com/office/drawing/2014/main" xmlns="" id="{ED321883-5769-6F40-9B5B-6215A318BFAD}"/>
              </a:ext>
            </a:extLst>
          </p:cNvPr>
          <p:cNvSpPr txBox="1"/>
          <p:nvPr/>
        </p:nvSpPr>
        <p:spPr>
          <a:xfrm flipH="1">
            <a:off x="2706661" y="3879267"/>
            <a:ext cx="5447858" cy="461665"/>
          </a:xfrm>
          <a:prstGeom prst="rect">
            <a:avLst/>
          </a:prstGeom>
          <a:noFill/>
        </p:spPr>
        <p:txBody>
          <a:bodyPr wrap="square" rtlCol="0">
            <a:spAutoFit/>
          </a:bodyPr>
          <a:lstStyle/>
          <a:p>
            <a:r>
              <a:rPr lang="en-US" sz="2400" b="1" smtClean="0">
                <a:solidFill>
                  <a:schemeClr val="accent3">
                    <a:lumMod val="75000"/>
                  </a:schemeClr>
                </a:solidFill>
                <a:latin typeface="+mj-lt"/>
                <a:cs typeface="Times New Roman" panose="02020603050405020304" pitchFamily="18" charset="0"/>
              </a:rPr>
              <a:t>Nguyên tắc ứng dụng</a:t>
            </a:r>
            <a:endParaRPr lang="en-US" sz="2400" b="1" dirty="0">
              <a:solidFill>
                <a:schemeClr val="accent3">
                  <a:lumMod val="75000"/>
                </a:schemeClr>
              </a:solidFill>
              <a:latin typeface="+mj-lt"/>
              <a:cs typeface="Times New Roman" panose="02020603050405020304" pitchFamily="18" charset="0"/>
            </a:endParaRPr>
          </a:p>
        </p:txBody>
      </p:sp>
      <p:sp>
        <p:nvSpPr>
          <p:cNvPr id="41" name="TextBox 40">
            <a:extLst>
              <a:ext uri="{FF2B5EF4-FFF2-40B4-BE49-F238E27FC236}">
                <a16:creationId xmlns:a16="http://schemas.microsoft.com/office/drawing/2014/main" xmlns="" id="{ED321883-5769-6F40-9B5B-6215A318BFAD}"/>
              </a:ext>
            </a:extLst>
          </p:cNvPr>
          <p:cNvSpPr txBox="1"/>
          <p:nvPr/>
        </p:nvSpPr>
        <p:spPr>
          <a:xfrm flipH="1">
            <a:off x="2706661" y="2245479"/>
            <a:ext cx="6046823" cy="461665"/>
          </a:xfrm>
          <a:prstGeom prst="rect">
            <a:avLst/>
          </a:prstGeom>
          <a:noFill/>
        </p:spPr>
        <p:txBody>
          <a:bodyPr wrap="square" rtlCol="0">
            <a:spAutoFit/>
          </a:bodyPr>
          <a:lstStyle/>
          <a:p>
            <a:r>
              <a:rPr lang="en-US" sz="2400" b="1" smtClean="0">
                <a:solidFill>
                  <a:schemeClr val="accent3">
                    <a:lumMod val="75000"/>
                  </a:schemeClr>
                </a:solidFill>
                <a:latin typeface="+mj-lt"/>
                <a:cs typeface="Times New Roman" panose="02020603050405020304" pitchFamily="18" charset="0"/>
              </a:rPr>
              <a:t>Nguyên tắc nghiệp vụ</a:t>
            </a:r>
            <a:endParaRPr lang="en-US" sz="2400" b="1" dirty="0">
              <a:solidFill>
                <a:schemeClr val="accent3">
                  <a:lumMod val="75000"/>
                </a:schemeClr>
              </a:solidFill>
              <a:latin typeface="+mj-lt"/>
              <a:cs typeface="Times New Roman" panose="02020603050405020304" pitchFamily="18" charset="0"/>
            </a:endParaRPr>
          </a:p>
        </p:txBody>
      </p:sp>
      <p:sp>
        <p:nvSpPr>
          <p:cNvPr id="43" name="TextBox 42">
            <a:extLst>
              <a:ext uri="{FF2B5EF4-FFF2-40B4-BE49-F238E27FC236}">
                <a16:creationId xmlns:a16="http://schemas.microsoft.com/office/drawing/2014/main" xmlns="" id="{ED321883-5769-6F40-9B5B-6215A318BFAD}"/>
              </a:ext>
            </a:extLst>
          </p:cNvPr>
          <p:cNvSpPr txBox="1"/>
          <p:nvPr/>
        </p:nvSpPr>
        <p:spPr>
          <a:xfrm flipH="1">
            <a:off x="2706661" y="3062373"/>
            <a:ext cx="6046823" cy="461665"/>
          </a:xfrm>
          <a:prstGeom prst="rect">
            <a:avLst/>
          </a:prstGeom>
          <a:noFill/>
        </p:spPr>
        <p:txBody>
          <a:bodyPr wrap="square" rtlCol="0">
            <a:spAutoFit/>
          </a:bodyPr>
          <a:lstStyle/>
          <a:p>
            <a:r>
              <a:rPr lang="en-US" sz="2400" b="1" smtClean="0">
                <a:solidFill>
                  <a:schemeClr val="accent3">
                    <a:lumMod val="75000"/>
                  </a:schemeClr>
                </a:solidFill>
                <a:latin typeface="+mj-lt"/>
                <a:cs typeface="Times New Roman" panose="02020603050405020304" pitchFamily="18" charset="0"/>
              </a:rPr>
              <a:t>Nguyên tắc dữ liệu</a:t>
            </a:r>
            <a:endParaRPr lang="en-US" sz="2400" b="1" dirty="0">
              <a:solidFill>
                <a:schemeClr val="accent3">
                  <a:lumMod val="75000"/>
                </a:schemeClr>
              </a:solidFill>
              <a:latin typeface="+mj-lt"/>
              <a:cs typeface="Times New Roman" panose="02020603050405020304" pitchFamily="18" charset="0"/>
            </a:endParaRPr>
          </a:p>
        </p:txBody>
      </p:sp>
      <p:sp>
        <p:nvSpPr>
          <p:cNvPr id="35" name="TextBox 34">
            <a:extLst>
              <a:ext uri="{FF2B5EF4-FFF2-40B4-BE49-F238E27FC236}">
                <a16:creationId xmlns:a16="http://schemas.microsoft.com/office/drawing/2014/main" xmlns="" id="{ED321883-5769-6F40-9B5B-6215A318BFAD}"/>
              </a:ext>
            </a:extLst>
          </p:cNvPr>
          <p:cNvSpPr txBox="1"/>
          <p:nvPr/>
        </p:nvSpPr>
        <p:spPr>
          <a:xfrm flipH="1">
            <a:off x="2706661" y="4696161"/>
            <a:ext cx="5447858" cy="461665"/>
          </a:xfrm>
          <a:prstGeom prst="rect">
            <a:avLst/>
          </a:prstGeom>
          <a:noFill/>
        </p:spPr>
        <p:txBody>
          <a:bodyPr wrap="square" rtlCol="0">
            <a:spAutoFit/>
          </a:bodyPr>
          <a:lstStyle/>
          <a:p>
            <a:r>
              <a:rPr lang="en-US" sz="2400" b="1" smtClean="0">
                <a:solidFill>
                  <a:schemeClr val="accent3">
                    <a:lumMod val="75000"/>
                  </a:schemeClr>
                </a:solidFill>
                <a:latin typeface="+mj-lt"/>
                <a:cs typeface="Times New Roman" panose="02020603050405020304" pitchFamily="18" charset="0"/>
              </a:rPr>
              <a:t>Nguyên tắc công nghệ</a:t>
            </a:r>
            <a:endParaRPr lang="en-US" sz="2400" b="1" dirty="0">
              <a:solidFill>
                <a:schemeClr val="accent3">
                  <a:lumMod val="75000"/>
                </a:schemeClr>
              </a:solidFill>
              <a:latin typeface="+mj-lt"/>
              <a:cs typeface="Times New Roman" panose="02020603050405020304" pitchFamily="18" charset="0"/>
            </a:endParaRPr>
          </a:p>
        </p:txBody>
      </p:sp>
      <p:sp>
        <p:nvSpPr>
          <p:cNvPr id="42" name="TextBox 41">
            <a:extLst>
              <a:ext uri="{FF2B5EF4-FFF2-40B4-BE49-F238E27FC236}">
                <a16:creationId xmlns:a16="http://schemas.microsoft.com/office/drawing/2014/main" xmlns="" id="{ED321883-5769-6F40-9B5B-6215A318BFAD}"/>
              </a:ext>
            </a:extLst>
          </p:cNvPr>
          <p:cNvSpPr txBox="1"/>
          <p:nvPr/>
        </p:nvSpPr>
        <p:spPr>
          <a:xfrm flipH="1">
            <a:off x="2706661" y="5513054"/>
            <a:ext cx="5447858" cy="461665"/>
          </a:xfrm>
          <a:prstGeom prst="rect">
            <a:avLst/>
          </a:prstGeom>
          <a:noFill/>
        </p:spPr>
        <p:txBody>
          <a:bodyPr wrap="square" rtlCol="0">
            <a:spAutoFit/>
          </a:bodyPr>
          <a:lstStyle/>
          <a:p>
            <a:r>
              <a:rPr lang="en-US" sz="2400" b="1" smtClean="0">
                <a:solidFill>
                  <a:schemeClr val="accent3">
                    <a:lumMod val="75000"/>
                  </a:schemeClr>
                </a:solidFill>
                <a:latin typeface="+mj-lt"/>
                <a:cs typeface="Times New Roman" panose="02020603050405020304" pitchFamily="18" charset="0"/>
              </a:rPr>
              <a:t>Nguyên tắc an toàn, an ninh mạng</a:t>
            </a:r>
            <a:endParaRPr lang="en-US" sz="2400" b="1" dirty="0">
              <a:solidFill>
                <a:schemeClr val="accent3">
                  <a:lumMod val="75000"/>
                </a:schemeClr>
              </a:solidFill>
              <a:latin typeface="+mj-lt"/>
              <a:cs typeface="Times New Roman" panose="02020603050405020304" pitchFamily="18" charset="0"/>
            </a:endParaRPr>
          </a:p>
        </p:txBody>
      </p:sp>
      <p:grpSp>
        <p:nvGrpSpPr>
          <p:cNvPr id="44" name="Group 43"/>
          <p:cNvGrpSpPr/>
          <p:nvPr/>
        </p:nvGrpSpPr>
        <p:grpSpPr>
          <a:xfrm>
            <a:off x="7067572" y="1889758"/>
            <a:ext cx="4527771" cy="3765434"/>
            <a:chOff x="5718408" y="1374602"/>
            <a:chExt cx="6083000" cy="4222104"/>
          </a:xfrm>
        </p:grpSpPr>
        <p:sp>
          <p:nvSpPr>
            <p:cNvPr id="47" name="Arc 46">
              <a:extLst>
                <a:ext uri="{FF2B5EF4-FFF2-40B4-BE49-F238E27FC236}">
                  <a16:creationId xmlns:a16="http://schemas.microsoft.com/office/drawing/2014/main" xmlns="" id="{7E0A2826-8662-4C5F-8ECD-9228A0FA4B39}"/>
                </a:ext>
              </a:extLst>
            </p:cNvPr>
            <p:cNvSpPr/>
            <p:nvPr/>
          </p:nvSpPr>
          <p:spPr>
            <a:xfrm flipH="1">
              <a:off x="7496157" y="1460734"/>
              <a:ext cx="4305251" cy="3970144"/>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58" name="Graphic 4">
              <a:extLst>
                <a:ext uri="{FF2B5EF4-FFF2-40B4-BE49-F238E27FC236}">
                  <a16:creationId xmlns:a16="http://schemas.microsoft.com/office/drawing/2014/main" xmlns="" id="{4C4E4351-3005-4AD4-AE0F-779F2DFF1E47}"/>
                </a:ext>
              </a:extLst>
            </p:cNvPr>
            <p:cNvSpPr/>
            <p:nvPr/>
          </p:nvSpPr>
          <p:spPr>
            <a:xfrm flipH="1">
              <a:off x="8640797" y="2040650"/>
              <a:ext cx="2906413" cy="2626579"/>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59" name="Oval 58">
              <a:extLst>
                <a:ext uri="{FF2B5EF4-FFF2-40B4-BE49-F238E27FC236}">
                  <a16:creationId xmlns:a16="http://schemas.microsoft.com/office/drawing/2014/main" xmlns="" id="{C6150010-A241-40AE-B693-6CCF2FC60A07}"/>
                </a:ext>
              </a:extLst>
            </p:cNvPr>
            <p:cNvSpPr/>
            <p:nvPr/>
          </p:nvSpPr>
          <p:spPr>
            <a:xfrm flipH="1">
              <a:off x="8952680" y="1517692"/>
              <a:ext cx="234359"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0" name="Oval 59">
              <a:extLst>
                <a:ext uri="{FF2B5EF4-FFF2-40B4-BE49-F238E27FC236}">
                  <a16:creationId xmlns:a16="http://schemas.microsoft.com/office/drawing/2014/main" xmlns="" id="{297161C5-F4E8-4DC9-8CE1-BC5029AB46B7}"/>
                </a:ext>
              </a:extLst>
            </p:cNvPr>
            <p:cNvSpPr/>
            <p:nvPr/>
          </p:nvSpPr>
          <p:spPr>
            <a:xfrm flipH="1">
              <a:off x="6664035" y="1374602"/>
              <a:ext cx="596003" cy="5496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61" name="Oval 60">
              <a:extLst>
                <a:ext uri="{FF2B5EF4-FFF2-40B4-BE49-F238E27FC236}">
                  <a16:creationId xmlns:a16="http://schemas.microsoft.com/office/drawing/2014/main" xmlns="" id="{10779195-C1F9-46F6-BBB0-AC6619C7A224}"/>
                </a:ext>
              </a:extLst>
            </p:cNvPr>
            <p:cNvSpPr/>
            <p:nvPr/>
          </p:nvSpPr>
          <p:spPr>
            <a:xfrm flipH="1">
              <a:off x="5718408" y="3210848"/>
              <a:ext cx="596003" cy="5496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lumMod val="75000"/>
                    <a:lumOff val="25000"/>
                  </a:schemeClr>
                </a:solidFill>
              </a:endParaRPr>
            </a:p>
          </p:txBody>
        </p:sp>
        <p:sp>
          <p:nvSpPr>
            <p:cNvPr id="62" name="Oval 61">
              <a:extLst>
                <a:ext uri="{FF2B5EF4-FFF2-40B4-BE49-F238E27FC236}">
                  <a16:creationId xmlns:a16="http://schemas.microsoft.com/office/drawing/2014/main" xmlns="" id="{476F4CD0-08EC-4375-826C-A9E7EA1B4C50}"/>
                </a:ext>
              </a:extLst>
            </p:cNvPr>
            <p:cNvSpPr/>
            <p:nvPr/>
          </p:nvSpPr>
          <p:spPr>
            <a:xfrm flipH="1">
              <a:off x="6787862" y="5047094"/>
              <a:ext cx="596003" cy="5496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63" name="Oval 62">
              <a:extLst>
                <a:ext uri="{FF2B5EF4-FFF2-40B4-BE49-F238E27FC236}">
                  <a16:creationId xmlns:a16="http://schemas.microsoft.com/office/drawing/2014/main" xmlns="" id="{8D80F9A0-6C85-4B37-922B-5F9E59754C20}"/>
                </a:ext>
              </a:extLst>
            </p:cNvPr>
            <p:cNvSpPr/>
            <p:nvPr/>
          </p:nvSpPr>
          <p:spPr>
            <a:xfrm flipH="1">
              <a:off x="5968340" y="2292725"/>
              <a:ext cx="596003" cy="54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lumMod val="75000"/>
                    <a:lumOff val="25000"/>
                  </a:schemeClr>
                </a:solidFill>
              </a:endParaRPr>
            </a:p>
          </p:txBody>
        </p:sp>
        <p:sp>
          <p:nvSpPr>
            <p:cNvPr id="64" name="Oval 63">
              <a:extLst>
                <a:ext uri="{FF2B5EF4-FFF2-40B4-BE49-F238E27FC236}">
                  <a16:creationId xmlns:a16="http://schemas.microsoft.com/office/drawing/2014/main" xmlns="" id="{96C9C49C-244A-4B48-BB07-7FB35C787A7B}"/>
                </a:ext>
              </a:extLst>
            </p:cNvPr>
            <p:cNvSpPr/>
            <p:nvPr/>
          </p:nvSpPr>
          <p:spPr>
            <a:xfrm flipH="1">
              <a:off x="5943957" y="4128971"/>
              <a:ext cx="596003" cy="5496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lumMod val="75000"/>
                    <a:lumOff val="25000"/>
                  </a:schemeClr>
                </a:solidFill>
              </a:endParaRPr>
            </a:p>
          </p:txBody>
        </p:sp>
        <p:sp>
          <p:nvSpPr>
            <p:cNvPr id="65" name="Oval 64">
              <a:extLst>
                <a:ext uri="{FF2B5EF4-FFF2-40B4-BE49-F238E27FC236}">
                  <a16:creationId xmlns:a16="http://schemas.microsoft.com/office/drawing/2014/main" xmlns="" id="{C08EB5F7-2BF1-425F-9FE0-4DB072808ACC}"/>
                </a:ext>
              </a:extLst>
            </p:cNvPr>
            <p:cNvSpPr/>
            <p:nvPr/>
          </p:nvSpPr>
          <p:spPr>
            <a:xfrm flipH="1">
              <a:off x="7923624" y="2435816"/>
              <a:ext cx="234359"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6" name="Oval 65">
              <a:extLst>
                <a:ext uri="{FF2B5EF4-FFF2-40B4-BE49-F238E27FC236}">
                  <a16:creationId xmlns:a16="http://schemas.microsoft.com/office/drawing/2014/main" xmlns="" id="{BE3A8781-0799-4F9D-B3FB-EF3D78C56C97}"/>
                </a:ext>
              </a:extLst>
            </p:cNvPr>
            <p:cNvSpPr/>
            <p:nvPr/>
          </p:nvSpPr>
          <p:spPr>
            <a:xfrm flipH="1">
              <a:off x="7690748" y="3353938"/>
              <a:ext cx="234359"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7" name="Oval 66">
              <a:extLst>
                <a:ext uri="{FF2B5EF4-FFF2-40B4-BE49-F238E27FC236}">
                  <a16:creationId xmlns:a16="http://schemas.microsoft.com/office/drawing/2014/main" xmlns="" id="{367BBC88-3979-4C87-AD97-EFBA350194D3}"/>
                </a:ext>
              </a:extLst>
            </p:cNvPr>
            <p:cNvSpPr/>
            <p:nvPr/>
          </p:nvSpPr>
          <p:spPr>
            <a:xfrm flipH="1">
              <a:off x="7944076" y="4272062"/>
              <a:ext cx="234359"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8" name="Oval 67">
              <a:extLst>
                <a:ext uri="{FF2B5EF4-FFF2-40B4-BE49-F238E27FC236}">
                  <a16:creationId xmlns:a16="http://schemas.microsoft.com/office/drawing/2014/main" xmlns="" id="{4331C00F-62C0-4B7A-B4A2-51E59FC7DBFF}"/>
                </a:ext>
              </a:extLst>
            </p:cNvPr>
            <p:cNvSpPr/>
            <p:nvPr/>
          </p:nvSpPr>
          <p:spPr>
            <a:xfrm flipH="1">
              <a:off x="8952680" y="5190184"/>
              <a:ext cx="234359"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69" name="Straight Connector 68">
              <a:extLst>
                <a:ext uri="{FF2B5EF4-FFF2-40B4-BE49-F238E27FC236}">
                  <a16:creationId xmlns:a16="http://schemas.microsoft.com/office/drawing/2014/main" xmlns="" id="{C1074C65-F3DF-4063-B704-263954B9D92F}"/>
                </a:ext>
              </a:extLst>
            </p:cNvPr>
            <p:cNvCxnSpPr>
              <a:cxnSpLocks/>
            </p:cNvCxnSpPr>
            <p:nvPr/>
          </p:nvCxnSpPr>
          <p:spPr>
            <a:xfrm flipH="1">
              <a:off x="7483860" y="1625799"/>
              <a:ext cx="1171667"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33120593-EBA9-4085-A4BE-56CE63874ED2}"/>
                </a:ext>
              </a:extLst>
            </p:cNvPr>
            <p:cNvCxnSpPr>
              <a:cxnSpLocks/>
            </p:cNvCxnSpPr>
            <p:nvPr/>
          </p:nvCxnSpPr>
          <p:spPr>
            <a:xfrm flipH="1">
              <a:off x="6621484" y="2543922"/>
              <a:ext cx="1171667"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AB14C15C-FE65-4F93-B089-3D1FAD5374D8}"/>
                </a:ext>
              </a:extLst>
            </p:cNvPr>
            <p:cNvCxnSpPr>
              <a:cxnSpLocks/>
            </p:cNvCxnSpPr>
            <p:nvPr/>
          </p:nvCxnSpPr>
          <p:spPr>
            <a:xfrm flipH="1">
              <a:off x="6380080" y="3462045"/>
              <a:ext cx="1171667"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D71F5839-AE34-4983-95D5-6D9987EDC886}"/>
                </a:ext>
              </a:extLst>
            </p:cNvPr>
            <p:cNvCxnSpPr>
              <a:cxnSpLocks/>
            </p:cNvCxnSpPr>
            <p:nvPr/>
          </p:nvCxnSpPr>
          <p:spPr>
            <a:xfrm flipH="1">
              <a:off x="6619518" y="4380168"/>
              <a:ext cx="1171667"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9D0D08D4-C9F6-43C9-A062-3C4424A925CA}"/>
                </a:ext>
              </a:extLst>
            </p:cNvPr>
            <p:cNvCxnSpPr>
              <a:cxnSpLocks/>
            </p:cNvCxnSpPr>
            <p:nvPr/>
          </p:nvCxnSpPr>
          <p:spPr>
            <a:xfrm flipH="1">
              <a:off x="7545774" y="5298291"/>
              <a:ext cx="1171667"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4" name="Parallelogram 30">
              <a:extLst>
                <a:ext uri="{FF2B5EF4-FFF2-40B4-BE49-F238E27FC236}">
                  <a16:creationId xmlns:a16="http://schemas.microsoft.com/office/drawing/2014/main" xmlns="" id="{CD034086-CB97-4A4D-919F-480F7EB8564D}"/>
                </a:ext>
              </a:extLst>
            </p:cNvPr>
            <p:cNvSpPr/>
            <p:nvPr/>
          </p:nvSpPr>
          <p:spPr>
            <a:xfrm>
              <a:off x="6924956" y="5177358"/>
              <a:ext cx="317499" cy="293509"/>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5" name="Oval 7">
              <a:extLst>
                <a:ext uri="{FF2B5EF4-FFF2-40B4-BE49-F238E27FC236}">
                  <a16:creationId xmlns:a16="http://schemas.microsoft.com/office/drawing/2014/main" xmlns="" id="{6BC3204C-05F3-48B3-A693-02079ED89583}"/>
                </a:ext>
              </a:extLst>
            </p:cNvPr>
            <p:cNvSpPr/>
            <p:nvPr/>
          </p:nvSpPr>
          <p:spPr>
            <a:xfrm flipH="1">
              <a:off x="6103415" y="2413822"/>
              <a:ext cx="326159" cy="30077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p>
          </p:txBody>
        </p:sp>
        <p:sp>
          <p:nvSpPr>
            <p:cNvPr id="76" name="Rounded Rectangle 25">
              <a:extLst>
                <a:ext uri="{FF2B5EF4-FFF2-40B4-BE49-F238E27FC236}">
                  <a16:creationId xmlns:a16="http://schemas.microsoft.com/office/drawing/2014/main" xmlns="" id="{D3C53ADE-C1D2-4D23-B4D1-2347C61E8EE8}"/>
                </a:ext>
              </a:extLst>
            </p:cNvPr>
            <p:cNvSpPr/>
            <p:nvPr/>
          </p:nvSpPr>
          <p:spPr>
            <a:xfrm flipH="1">
              <a:off x="6072242" y="4268911"/>
              <a:ext cx="372103" cy="25146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p>
          </p:txBody>
        </p:sp>
        <p:sp>
          <p:nvSpPr>
            <p:cNvPr id="77" name="Block Arc 25">
              <a:extLst>
                <a:ext uri="{FF2B5EF4-FFF2-40B4-BE49-F238E27FC236}">
                  <a16:creationId xmlns:a16="http://schemas.microsoft.com/office/drawing/2014/main" xmlns="" id="{E6F50AF1-DAB1-4DF1-859C-EE3DE78CDEE2}"/>
                </a:ext>
              </a:extLst>
            </p:cNvPr>
            <p:cNvSpPr>
              <a:spLocks noChangeAspect="1"/>
            </p:cNvSpPr>
            <p:nvPr/>
          </p:nvSpPr>
          <p:spPr>
            <a:xfrm flipH="1">
              <a:off x="5894435" y="3276772"/>
              <a:ext cx="256194" cy="37012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200" dirty="0">
                <a:solidFill>
                  <a:schemeClr val="tx1"/>
                </a:solidFill>
              </a:endParaRPr>
            </a:p>
          </p:txBody>
        </p:sp>
        <p:sp>
          <p:nvSpPr>
            <p:cNvPr id="78" name="Rounded Rectangle 6">
              <a:extLst>
                <a:ext uri="{FF2B5EF4-FFF2-40B4-BE49-F238E27FC236}">
                  <a16:creationId xmlns:a16="http://schemas.microsoft.com/office/drawing/2014/main" xmlns="" id="{740CC869-4793-4E41-A92A-FDB14A2B194C}"/>
                </a:ext>
              </a:extLst>
            </p:cNvPr>
            <p:cNvSpPr/>
            <p:nvPr/>
          </p:nvSpPr>
          <p:spPr>
            <a:xfrm>
              <a:off x="6761207" y="1554359"/>
              <a:ext cx="448989" cy="19943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79" name="Group 78">
              <a:extLst>
                <a:ext uri="{FF2B5EF4-FFF2-40B4-BE49-F238E27FC236}">
                  <a16:creationId xmlns:a16="http://schemas.microsoft.com/office/drawing/2014/main" xmlns="" id="{F9236A37-155E-4EAD-BFDE-9FCD0CCCF938}"/>
                </a:ext>
              </a:extLst>
            </p:cNvPr>
            <p:cNvGrpSpPr/>
            <p:nvPr/>
          </p:nvGrpSpPr>
          <p:grpSpPr>
            <a:xfrm>
              <a:off x="9508801" y="2990806"/>
              <a:ext cx="1305326" cy="784319"/>
              <a:chOff x="9418332" y="2951963"/>
              <a:chExt cx="1418527" cy="924278"/>
            </a:xfrm>
            <a:solidFill>
              <a:schemeClr val="bg1"/>
            </a:solidFill>
          </p:grpSpPr>
          <p:grpSp>
            <p:nvGrpSpPr>
              <p:cNvPr id="80" name="Group 79">
                <a:extLst>
                  <a:ext uri="{FF2B5EF4-FFF2-40B4-BE49-F238E27FC236}">
                    <a16:creationId xmlns:a16="http://schemas.microsoft.com/office/drawing/2014/main" xmlns="" id="{A6BC5F90-3269-468C-B5BE-0A4FF029D6D7}"/>
                  </a:ext>
                </a:extLst>
              </p:cNvPr>
              <p:cNvGrpSpPr/>
              <p:nvPr/>
            </p:nvGrpSpPr>
            <p:grpSpPr>
              <a:xfrm>
                <a:off x="9418332" y="2965177"/>
                <a:ext cx="1377929" cy="911064"/>
                <a:chOff x="9418332" y="2965177"/>
                <a:chExt cx="1377929" cy="911064"/>
              </a:xfrm>
              <a:grpFill/>
            </p:grpSpPr>
            <p:grpSp>
              <p:nvGrpSpPr>
                <p:cNvPr id="82" name="Group 81">
                  <a:extLst>
                    <a:ext uri="{FF2B5EF4-FFF2-40B4-BE49-F238E27FC236}">
                      <a16:creationId xmlns:a16="http://schemas.microsoft.com/office/drawing/2014/main" xmlns="" id="{BC7E6FDF-D630-4AE0-B3DF-210DE0441231}"/>
                    </a:ext>
                  </a:extLst>
                </p:cNvPr>
                <p:cNvGrpSpPr/>
                <p:nvPr/>
              </p:nvGrpSpPr>
              <p:grpSpPr>
                <a:xfrm>
                  <a:off x="9418332" y="2965177"/>
                  <a:ext cx="1377929" cy="911064"/>
                  <a:chOff x="330241" y="1526834"/>
                  <a:chExt cx="2145289" cy="1418430"/>
                </a:xfrm>
                <a:grpFill/>
              </p:grpSpPr>
              <p:sp>
                <p:nvSpPr>
                  <p:cNvPr id="86" name="Freeform: Shape 324">
                    <a:extLst>
                      <a:ext uri="{FF2B5EF4-FFF2-40B4-BE49-F238E27FC236}">
                        <a16:creationId xmlns:a16="http://schemas.microsoft.com/office/drawing/2014/main" xmlns="" id="{27B56950-7918-4EB6-A790-AF0F50FEEC08}"/>
                      </a:ext>
                    </a:extLst>
                  </p:cNvPr>
                  <p:cNvSpPr/>
                  <p:nvPr/>
                </p:nvSpPr>
                <p:spPr>
                  <a:xfrm rot="5400000">
                    <a:off x="607683" y="1387173"/>
                    <a:ext cx="1061847" cy="1341169"/>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dirty="0"/>
                  </a:p>
                </p:txBody>
              </p:sp>
              <p:sp>
                <p:nvSpPr>
                  <p:cNvPr id="87" name="Freeform: Shape 325">
                    <a:extLst>
                      <a:ext uri="{FF2B5EF4-FFF2-40B4-BE49-F238E27FC236}">
                        <a16:creationId xmlns:a16="http://schemas.microsoft.com/office/drawing/2014/main" xmlns="" id="{9C06083B-05AE-4877-BC02-28545BE61A3D}"/>
                      </a:ext>
                    </a:extLst>
                  </p:cNvPr>
                  <p:cNvSpPr/>
                  <p:nvPr/>
                </p:nvSpPr>
                <p:spPr>
                  <a:xfrm>
                    <a:off x="330241" y="2609254"/>
                    <a:ext cx="2145289" cy="336010"/>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83" name="Freeform: Shape 321">
                  <a:extLst>
                    <a:ext uri="{FF2B5EF4-FFF2-40B4-BE49-F238E27FC236}">
                      <a16:creationId xmlns:a16="http://schemas.microsoft.com/office/drawing/2014/main" xmlns="" id="{9FAC3DD2-EA13-492E-BB56-960EF5A8706C}"/>
                    </a:ext>
                  </a:extLst>
                </p:cNvPr>
                <p:cNvSpPr/>
                <p:nvPr/>
              </p:nvSpPr>
              <p:spPr>
                <a:xfrm>
                  <a:off x="9962318"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322">
                  <a:extLst>
                    <a:ext uri="{FF2B5EF4-FFF2-40B4-BE49-F238E27FC236}">
                      <a16:creationId xmlns:a16="http://schemas.microsoft.com/office/drawing/2014/main" xmlns="" id="{8394B7E9-C48A-4DD5-90D3-41D7473BCDFE}"/>
                    </a:ext>
                  </a:extLst>
                </p:cNvPr>
                <p:cNvSpPr/>
                <p:nvPr/>
              </p:nvSpPr>
              <p:spPr>
                <a:xfrm>
                  <a:off x="10221429"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323">
                  <a:extLst>
                    <a:ext uri="{FF2B5EF4-FFF2-40B4-BE49-F238E27FC236}">
                      <a16:creationId xmlns:a16="http://schemas.microsoft.com/office/drawing/2014/main" xmlns="" id="{A27387D7-8D13-4B52-BF65-B19FB0833265}"/>
                    </a:ext>
                  </a:extLst>
                </p:cNvPr>
                <p:cNvSpPr/>
                <p:nvPr/>
              </p:nvSpPr>
              <p:spPr>
                <a:xfrm>
                  <a:off x="10480540"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Freeform: Shape 319">
                <a:extLst>
                  <a:ext uri="{FF2B5EF4-FFF2-40B4-BE49-F238E27FC236}">
                    <a16:creationId xmlns:a16="http://schemas.microsoft.com/office/drawing/2014/main" xmlns="" id="{A42CB17B-A026-4FFA-A761-87C6B1D40317}"/>
                  </a:ext>
                </a:extLst>
              </p:cNvPr>
              <p:cNvSpPr/>
              <p:nvPr/>
            </p:nvSpPr>
            <p:spPr>
              <a:xfrm>
                <a:off x="10331070" y="2951963"/>
                <a:ext cx="505789" cy="37233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 xmlns:p14="http://schemas.microsoft.com/office/powerpoint/2010/main" val="716158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6321</TotalTime>
  <Words>4203</Words>
  <Application>Microsoft Office PowerPoint</Application>
  <PresentationFormat>Custom</PresentationFormat>
  <Paragraphs>469</Paragraphs>
  <Slides>55</Slides>
  <Notes>34</Notes>
  <HiddenSlides>0</HiddenSlides>
  <MMClips>0</MMClips>
  <ScaleCrop>false</ScaleCrop>
  <HeadingPairs>
    <vt:vector size="4" baseType="variant">
      <vt:variant>
        <vt:lpstr>Theme</vt:lpstr>
      </vt:variant>
      <vt:variant>
        <vt:i4>3</vt:i4>
      </vt:variant>
      <vt:variant>
        <vt:lpstr>Slide Titles</vt:lpstr>
      </vt:variant>
      <vt:variant>
        <vt:i4>55</vt:i4>
      </vt:variant>
    </vt:vector>
  </HeadingPairs>
  <TitlesOfParts>
    <vt:vector size="58" baseType="lpstr">
      <vt:lpstr>Cover and End Slide Master</vt:lpstr>
      <vt:lpstr>Contents Slide Master</vt:lpstr>
      <vt:lpstr>Section Break Slide Master</vt:lpstr>
      <vt:lpstr>Slide 1</vt:lpstr>
      <vt:lpstr>Slide 2</vt:lpstr>
      <vt:lpstr>Slide 3</vt:lpstr>
      <vt:lpstr>II. KHUNG KIẾN TRÚC CPĐT VIỆT NAM V1.0</vt:lpstr>
      <vt:lpstr>Hiện trạng xây dựng Kiến trúc CPĐT/CQĐT</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DANC01</cp:lastModifiedBy>
  <cp:revision>394</cp:revision>
  <cp:lastPrinted>2019-07-05T06:20:38Z</cp:lastPrinted>
  <dcterms:created xsi:type="dcterms:W3CDTF">2018-04-24T17:14:44Z</dcterms:created>
  <dcterms:modified xsi:type="dcterms:W3CDTF">2019-07-24T09:07:36Z</dcterms:modified>
</cp:coreProperties>
</file>