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2"/>
  </p:notesMasterIdLst>
  <p:handoutMasterIdLst>
    <p:handoutMasterId r:id="rId23"/>
  </p:handoutMasterIdLst>
  <p:sldIdLst>
    <p:sldId id="263" r:id="rId2"/>
    <p:sldId id="324" r:id="rId3"/>
    <p:sldId id="325" r:id="rId4"/>
    <p:sldId id="333" r:id="rId5"/>
    <p:sldId id="334" r:id="rId6"/>
    <p:sldId id="335" r:id="rId7"/>
    <p:sldId id="337" r:id="rId8"/>
    <p:sldId id="336" r:id="rId9"/>
    <p:sldId id="339" r:id="rId10"/>
    <p:sldId id="340" r:id="rId11"/>
    <p:sldId id="341" r:id="rId12"/>
    <p:sldId id="342" r:id="rId13"/>
    <p:sldId id="343" r:id="rId14"/>
    <p:sldId id="344" r:id="rId15"/>
    <p:sldId id="345" r:id="rId16"/>
    <p:sldId id="350" r:id="rId17"/>
    <p:sldId id="346" r:id="rId18"/>
    <p:sldId id="347" r:id="rId19"/>
    <p:sldId id="348" r:id="rId20"/>
    <p:sldId id="323" r:id="rId21"/>
  </p:sldIdLst>
  <p:sldSz cx="9144000" cy="6858000" type="screen4x3"/>
  <p:notesSz cx="7104063" cy="10234613"/>
  <p:defaultTextStyle>
    <a:defPPr>
      <a:defRPr lang="vi-VN"/>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3224" userDrawn="1">
          <p15:clr>
            <a:srgbClr val="A4A3A4"/>
          </p15:clr>
        </p15:guide>
        <p15:guide id="2" pos="223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0000"/>
    <a:srgbClr val="FF0000"/>
    <a:srgbClr val="990000"/>
    <a:srgbClr val="FFFFCC"/>
    <a:srgbClr val="E5F5FF"/>
    <a:srgbClr val="AC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932" autoAdjust="0"/>
    <p:restoredTop sz="79303" autoAdjust="0"/>
  </p:normalViewPr>
  <p:slideViewPr>
    <p:cSldViewPr>
      <p:cViewPr>
        <p:scale>
          <a:sx n="50" d="100"/>
          <a:sy n="50" d="100"/>
        </p:scale>
        <p:origin x="-1396" y="-8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5" d="100"/>
          <a:sy n="75" d="100"/>
        </p:scale>
        <p:origin x="-1410" y="-102"/>
      </p:cViewPr>
      <p:guideLst>
        <p:guide orient="horz" pos="3224"/>
        <p:guide pos="223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4.xml.rels><?xml version="1.0" encoding="UTF-8" standalone="yes"?>
<Relationships xmlns="http://schemas.openxmlformats.org/package/2006/relationships"><Relationship Id="rId1" Type="http://schemas.openxmlformats.org/officeDocument/2006/relationships/hyperlink" Target="https://data.hochiminhcity.gov.vn/" TargetMode="External"/></Relationships>
</file>

<file path=ppt/diagrams/_rels/drawing4.xml.rels><?xml version="1.0" encoding="UTF-8" standalone="yes"?>
<Relationships xmlns="http://schemas.openxmlformats.org/package/2006/relationships"><Relationship Id="rId1" Type="http://schemas.openxmlformats.org/officeDocument/2006/relationships/hyperlink" Target="https://data.hochiminhcity.gov.vn/"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234CB4-06A7-4793-87F4-F2DB97F390E1}" type="doc">
      <dgm:prSet loTypeId="urn:microsoft.com/office/officeart/2005/8/layout/radial1" loCatId="cycle" qsTypeId="urn:microsoft.com/office/officeart/2005/8/quickstyle/simple1" qsCatId="simple" csTypeId="urn:microsoft.com/office/officeart/2005/8/colors/colorful2" csCatId="colorful" phldr="1"/>
      <dgm:spPr/>
      <dgm:t>
        <a:bodyPr/>
        <a:lstStyle/>
        <a:p>
          <a:endParaRPr lang="en-US"/>
        </a:p>
      </dgm:t>
    </dgm:pt>
    <dgm:pt modelId="{62A1CAC9-83E3-4009-B1C8-B15CE68727B7}">
      <dgm:prSet phldrT="[Text]"/>
      <dgm:spPr/>
      <dgm:t>
        <a:bodyPr/>
        <a:lstStyle/>
        <a:p>
          <a:r>
            <a:rPr lang="vi-VN" smtClean="0"/>
            <a:t>Chỉ thị số 16</a:t>
          </a:r>
          <a:r>
            <a:rPr lang="en-US" smtClean="0"/>
            <a:t>/CT-TTg</a:t>
          </a:r>
          <a:r>
            <a:rPr lang="vi-VN" smtClean="0"/>
            <a:t> </a:t>
          </a:r>
          <a:endParaRPr lang="en-US"/>
        </a:p>
      </dgm:t>
    </dgm:pt>
    <dgm:pt modelId="{DA9026B3-6487-49A5-BF3D-BB5C7D20B01D}" type="parTrans" cxnId="{932CE671-C0F7-4CA9-B056-ED66AF1929AA}">
      <dgm:prSet/>
      <dgm:spPr/>
      <dgm:t>
        <a:bodyPr/>
        <a:lstStyle/>
        <a:p>
          <a:endParaRPr lang="en-US"/>
        </a:p>
      </dgm:t>
    </dgm:pt>
    <dgm:pt modelId="{6E7C274E-9CA1-46B2-AFC3-4D247D82E36E}" type="sibTrans" cxnId="{932CE671-C0F7-4CA9-B056-ED66AF1929AA}">
      <dgm:prSet/>
      <dgm:spPr/>
      <dgm:t>
        <a:bodyPr/>
        <a:lstStyle/>
        <a:p>
          <a:endParaRPr lang="en-US"/>
        </a:p>
      </dgm:t>
    </dgm:pt>
    <dgm:pt modelId="{F687AF62-97A6-4DD7-88E5-6C7286C773A7}">
      <dgm:prSet phldrT="[Text]"/>
      <dgm:spPr/>
      <dgm:t>
        <a:bodyPr/>
        <a:lstStyle/>
        <a:p>
          <a:r>
            <a:rPr lang="en-US" dirty="0" smtClean="0"/>
            <a:t>Phát triển h</a:t>
          </a:r>
          <a:r>
            <a:rPr lang="vi-VN" dirty="0" smtClean="0"/>
            <a:t>ạ tầng kết nối số</a:t>
          </a:r>
          <a:endParaRPr lang="en-US" dirty="0"/>
        </a:p>
      </dgm:t>
    </dgm:pt>
    <dgm:pt modelId="{D2E35D92-1296-45C9-877E-E82494212CA8}" type="parTrans" cxnId="{45B9480A-766C-4CF3-A728-1B5F965DA2BA}">
      <dgm:prSet/>
      <dgm:spPr/>
      <dgm:t>
        <a:bodyPr/>
        <a:lstStyle/>
        <a:p>
          <a:endParaRPr lang="en-US"/>
        </a:p>
      </dgm:t>
    </dgm:pt>
    <dgm:pt modelId="{13FD1DEF-7D97-4448-B35F-BC9EF17254CE}" type="sibTrans" cxnId="{45B9480A-766C-4CF3-A728-1B5F965DA2BA}">
      <dgm:prSet/>
      <dgm:spPr/>
      <dgm:t>
        <a:bodyPr/>
        <a:lstStyle/>
        <a:p>
          <a:endParaRPr lang="en-US"/>
        </a:p>
      </dgm:t>
    </dgm:pt>
    <dgm:pt modelId="{C0D11926-EB3F-4F33-9514-2DDD39AE8D47}">
      <dgm:prSet phldrT="[Text]"/>
      <dgm:spPr/>
      <dgm:t>
        <a:bodyPr/>
        <a:lstStyle/>
        <a:p>
          <a:r>
            <a:rPr lang="en-US" dirty="0" smtClean="0"/>
            <a:t>B</a:t>
          </a:r>
          <a:r>
            <a:rPr lang="vi-VN" dirty="0" smtClean="0"/>
            <a:t>ảo đảm an toàn, an ninh mạng</a:t>
          </a:r>
          <a:endParaRPr lang="en-US" dirty="0"/>
        </a:p>
      </dgm:t>
    </dgm:pt>
    <dgm:pt modelId="{E7BD0729-A53F-429C-9D9E-4283738B6CF9}" type="parTrans" cxnId="{106A77E3-A949-464F-BCEE-ECA85A764375}">
      <dgm:prSet/>
      <dgm:spPr/>
      <dgm:t>
        <a:bodyPr/>
        <a:lstStyle/>
        <a:p>
          <a:endParaRPr lang="en-US"/>
        </a:p>
      </dgm:t>
    </dgm:pt>
    <dgm:pt modelId="{937EFC71-5D7D-4BB0-B4CD-30FA740168B0}" type="sibTrans" cxnId="{106A77E3-A949-464F-BCEE-ECA85A764375}">
      <dgm:prSet/>
      <dgm:spPr/>
      <dgm:t>
        <a:bodyPr/>
        <a:lstStyle/>
        <a:p>
          <a:endParaRPr lang="en-US"/>
        </a:p>
      </dgm:t>
    </dgm:pt>
    <dgm:pt modelId="{71739417-A2AB-4D60-A0EB-066FBD2A46C6}">
      <dgm:prSet phldrT="[Text]"/>
      <dgm:spPr/>
      <dgm:t>
        <a:bodyPr/>
        <a:lstStyle/>
        <a:p>
          <a:r>
            <a:rPr lang="en-US" dirty="0" smtClean="0"/>
            <a:t>C</a:t>
          </a:r>
          <a:r>
            <a:rPr lang="vi-VN" dirty="0" smtClean="0"/>
            <a:t>huyển đổi số</a:t>
          </a:r>
          <a:endParaRPr lang="en-US" dirty="0"/>
        </a:p>
      </dgm:t>
    </dgm:pt>
    <dgm:pt modelId="{2644A90A-ED6F-4DB7-9F14-847453321C70}" type="parTrans" cxnId="{9524F421-2B8B-4A1E-B30B-7B8EFA9B1FEC}">
      <dgm:prSet/>
      <dgm:spPr/>
      <dgm:t>
        <a:bodyPr/>
        <a:lstStyle/>
        <a:p>
          <a:endParaRPr lang="en-US"/>
        </a:p>
      </dgm:t>
    </dgm:pt>
    <dgm:pt modelId="{0B4F8D65-F805-432C-993A-29B67E263310}" type="sibTrans" cxnId="{9524F421-2B8B-4A1E-B30B-7B8EFA9B1FEC}">
      <dgm:prSet/>
      <dgm:spPr/>
      <dgm:t>
        <a:bodyPr/>
        <a:lstStyle/>
        <a:p>
          <a:endParaRPr lang="en-US"/>
        </a:p>
      </dgm:t>
    </dgm:pt>
    <dgm:pt modelId="{757AA9B7-7597-4DE2-91EB-E7245E0EB711}">
      <dgm:prSet phldrT="[Text]"/>
      <dgm:spPr/>
      <dgm:t>
        <a:bodyPr/>
        <a:lstStyle/>
        <a:p>
          <a:r>
            <a:rPr lang="en-US" dirty="0" smtClean="0"/>
            <a:t>Đạo tạo-</a:t>
          </a:r>
          <a:r>
            <a:rPr lang="vi-VN" dirty="0" smtClean="0"/>
            <a:t>STEM</a:t>
          </a:r>
          <a:endParaRPr lang="en-US" dirty="0"/>
        </a:p>
      </dgm:t>
    </dgm:pt>
    <dgm:pt modelId="{2DA9AE17-A096-4061-BE1E-126564DF38E6}" type="parTrans" cxnId="{BF245760-A436-4CEB-B69F-563DFEEEA97C}">
      <dgm:prSet/>
      <dgm:spPr/>
      <dgm:t>
        <a:bodyPr/>
        <a:lstStyle/>
        <a:p>
          <a:endParaRPr lang="en-US"/>
        </a:p>
      </dgm:t>
    </dgm:pt>
    <dgm:pt modelId="{479158FE-7052-4306-98A1-B2D004B21CE1}" type="sibTrans" cxnId="{BF245760-A436-4CEB-B69F-563DFEEEA97C}">
      <dgm:prSet/>
      <dgm:spPr/>
      <dgm:t>
        <a:bodyPr/>
        <a:lstStyle/>
        <a:p>
          <a:endParaRPr lang="en-US"/>
        </a:p>
      </dgm:t>
    </dgm:pt>
    <dgm:pt modelId="{F58620AB-C601-40AF-B979-877E44B151EC}">
      <dgm:prSet phldrT="[Text]"/>
      <dgm:spPr/>
      <dgm:t>
        <a:bodyPr/>
        <a:lstStyle/>
        <a:p>
          <a:r>
            <a:rPr lang="en-US" dirty="0" smtClean="0"/>
            <a:t>Đô thị thông minh</a:t>
          </a:r>
          <a:endParaRPr lang="en-US" dirty="0"/>
        </a:p>
      </dgm:t>
    </dgm:pt>
    <dgm:pt modelId="{256F7AF7-45C0-4B0D-BA63-8E2CD6F06796}" type="parTrans" cxnId="{1EACB490-58D0-4071-80D9-B1CE56A4B440}">
      <dgm:prSet/>
      <dgm:spPr/>
      <dgm:t>
        <a:bodyPr/>
        <a:lstStyle/>
        <a:p>
          <a:endParaRPr lang="en-US"/>
        </a:p>
      </dgm:t>
    </dgm:pt>
    <dgm:pt modelId="{F5D3389D-0E2B-42F2-AF8B-E592436CE0A5}" type="sibTrans" cxnId="{1EACB490-58D0-4071-80D9-B1CE56A4B440}">
      <dgm:prSet/>
      <dgm:spPr/>
      <dgm:t>
        <a:bodyPr/>
        <a:lstStyle/>
        <a:p>
          <a:endParaRPr lang="en-US"/>
        </a:p>
      </dgm:t>
    </dgm:pt>
    <dgm:pt modelId="{0B013455-C93F-4FE0-BB34-F2F841E7AC40}">
      <dgm:prSet phldrT="[Text]"/>
      <dgm:spPr/>
      <dgm:t>
        <a:bodyPr/>
        <a:lstStyle/>
        <a:p>
          <a:r>
            <a:rPr lang="en-US" smtClean="0"/>
            <a:t>K</a:t>
          </a:r>
          <a:r>
            <a:rPr lang="vi-VN" smtClean="0"/>
            <a:t>hởi nghiệp đổi mới sáng tạo</a:t>
          </a:r>
          <a:endParaRPr lang="en-US" dirty="0"/>
        </a:p>
      </dgm:t>
    </dgm:pt>
    <dgm:pt modelId="{553564F7-AC27-4329-950F-D4A5DDE84076}" type="parTrans" cxnId="{1F4B64BA-8122-432D-8EBF-2035B4FA62A0}">
      <dgm:prSet/>
      <dgm:spPr/>
      <dgm:t>
        <a:bodyPr/>
        <a:lstStyle/>
        <a:p>
          <a:endParaRPr lang="en-US"/>
        </a:p>
      </dgm:t>
    </dgm:pt>
    <dgm:pt modelId="{33315324-48C2-433A-BC0E-DD2F168E4BE9}" type="sibTrans" cxnId="{1F4B64BA-8122-432D-8EBF-2035B4FA62A0}">
      <dgm:prSet/>
      <dgm:spPr/>
      <dgm:t>
        <a:bodyPr/>
        <a:lstStyle/>
        <a:p>
          <a:endParaRPr lang="en-US"/>
        </a:p>
      </dgm:t>
    </dgm:pt>
    <dgm:pt modelId="{C8352010-D142-4C3D-BE23-9650AA3B6D66}">
      <dgm:prSet phldrT="[Text]"/>
      <dgm:spPr/>
      <dgm:t>
        <a:bodyPr/>
        <a:lstStyle/>
        <a:p>
          <a:r>
            <a:rPr lang="en-US" dirty="0" smtClean="0"/>
            <a:t>Công nghiệp công nghệ số</a:t>
          </a:r>
          <a:endParaRPr lang="en-US" dirty="0"/>
        </a:p>
      </dgm:t>
    </dgm:pt>
    <dgm:pt modelId="{206D6C2A-23DA-4157-A665-C6803F03D3A1}" type="parTrans" cxnId="{1D554AD5-8327-4BC2-A47B-7492F740F336}">
      <dgm:prSet/>
      <dgm:spPr/>
      <dgm:t>
        <a:bodyPr/>
        <a:lstStyle/>
        <a:p>
          <a:endParaRPr lang="en-US"/>
        </a:p>
      </dgm:t>
    </dgm:pt>
    <dgm:pt modelId="{E231A684-83C5-4DAB-802F-35391476E148}" type="sibTrans" cxnId="{1D554AD5-8327-4BC2-A47B-7492F740F336}">
      <dgm:prSet/>
      <dgm:spPr/>
      <dgm:t>
        <a:bodyPr/>
        <a:lstStyle/>
        <a:p>
          <a:endParaRPr lang="en-US"/>
        </a:p>
      </dgm:t>
    </dgm:pt>
    <dgm:pt modelId="{1EC84DF9-69AA-4A6C-A626-E923AB714DAB}" type="pres">
      <dgm:prSet presAssocID="{6D234CB4-06A7-4793-87F4-F2DB97F390E1}" presName="cycle" presStyleCnt="0">
        <dgm:presLayoutVars>
          <dgm:chMax val="1"/>
          <dgm:dir/>
          <dgm:animLvl val="ctr"/>
          <dgm:resizeHandles val="exact"/>
        </dgm:presLayoutVars>
      </dgm:prSet>
      <dgm:spPr/>
      <dgm:t>
        <a:bodyPr/>
        <a:lstStyle/>
        <a:p>
          <a:endParaRPr lang="en-US"/>
        </a:p>
      </dgm:t>
    </dgm:pt>
    <dgm:pt modelId="{C0CCE7B5-9B18-4CC6-8C85-FFF425185F7E}" type="pres">
      <dgm:prSet presAssocID="{62A1CAC9-83E3-4009-B1C8-B15CE68727B7}" presName="centerShape" presStyleLbl="node0" presStyleIdx="0" presStyleCnt="1"/>
      <dgm:spPr/>
      <dgm:t>
        <a:bodyPr/>
        <a:lstStyle/>
        <a:p>
          <a:endParaRPr lang="en-US"/>
        </a:p>
      </dgm:t>
    </dgm:pt>
    <dgm:pt modelId="{AD625959-9133-483F-B8FF-5D486644AB98}" type="pres">
      <dgm:prSet presAssocID="{D2E35D92-1296-45C9-877E-E82494212CA8}" presName="Name9" presStyleLbl="parChTrans1D2" presStyleIdx="0" presStyleCnt="7"/>
      <dgm:spPr/>
      <dgm:t>
        <a:bodyPr/>
        <a:lstStyle/>
        <a:p>
          <a:endParaRPr lang="en-US"/>
        </a:p>
      </dgm:t>
    </dgm:pt>
    <dgm:pt modelId="{D8665D05-F8E8-4CDF-9857-68797BD4F208}" type="pres">
      <dgm:prSet presAssocID="{D2E35D92-1296-45C9-877E-E82494212CA8}" presName="connTx" presStyleLbl="parChTrans1D2" presStyleIdx="0" presStyleCnt="7"/>
      <dgm:spPr/>
      <dgm:t>
        <a:bodyPr/>
        <a:lstStyle/>
        <a:p>
          <a:endParaRPr lang="en-US"/>
        </a:p>
      </dgm:t>
    </dgm:pt>
    <dgm:pt modelId="{2C767A5D-2C95-4186-99BC-436CEB9FB8D3}" type="pres">
      <dgm:prSet presAssocID="{F687AF62-97A6-4DD7-88E5-6C7286C773A7}" presName="node" presStyleLbl="node1" presStyleIdx="0" presStyleCnt="7">
        <dgm:presLayoutVars>
          <dgm:bulletEnabled val="1"/>
        </dgm:presLayoutVars>
      </dgm:prSet>
      <dgm:spPr/>
      <dgm:t>
        <a:bodyPr/>
        <a:lstStyle/>
        <a:p>
          <a:endParaRPr lang="en-US"/>
        </a:p>
      </dgm:t>
    </dgm:pt>
    <dgm:pt modelId="{A2582453-CE84-475A-911D-8618FAF98E5F}" type="pres">
      <dgm:prSet presAssocID="{E7BD0729-A53F-429C-9D9E-4283738B6CF9}" presName="Name9" presStyleLbl="parChTrans1D2" presStyleIdx="1" presStyleCnt="7"/>
      <dgm:spPr/>
      <dgm:t>
        <a:bodyPr/>
        <a:lstStyle/>
        <a:p>
          <a:endParaRPr lang="en-US"/>
        </a:p>
      </dgm:t>
    </dgm:pt>
    <dgm:pt modelId="{9FB6006F-F0D7-4219-B94C-5E58E5FF54CB}" type="pres">
      <dgm:prSet presAssocID="{E7BD0729-A53F-429C-9D9E-4283738B6CF9}" presName="connTx" presStyleLbl="parChTrans1D2" presStyleIdx="1" presStyleCnt="7"/>
      <dgm:spPr/>
      <dgm:t>
        <a:bodyPr/>
        <a:lstStyle/>
        <a:p>
          <a:endParaRPr lang="en-US"/>
        </a:p>
      </dgm:t>
    </dgm:pt>
    <dgm:pt modelId="{7C914FAF-A10A-4985-ACFE-AD63AFFEA964}" type="pres">
      <dgm:prSet presAssocID="{C0D11926-EB3F-4F33-9514-2DDD39AE8D47}" presName="node" presStyleLbl="node1" presStyleIdx="1" presStyleCnt="7">
        <dgm:presLayoutVars>
          <dgm:bulletEnabled val="1"/>
        </dgm:presLayoutVars>
      </dgm:prSet>
      <dgm:spPr/>
      <dgm:t>
        <a:bodyPr/>
        <a:lstStyle/>
        <a:p>
          <a:endParaRPr lang="en-US"/>
        </a:p>
      </dgm:t>
    </dgm:pt>
    <dgm:pt modelId="{A03D6859-5FED-4D8C-BB29-EC6D2F6E0497}" type="pres">
      <dgm:prSet presAssocID="{2644A90A-ED6F-4DB7-9F14-847453321C70}" presName="Name9" presStyleLbl="parChTrans1D2" presStyleIdx="2" presStyleCnt="7"/>
      <dgm:spPr/>
      <dgm:t>
        <a:bodyPr/>
        <a:lstStyle/>
        <a:p>
          <a:endParaRPr lang="en-US"/>
        </a:p>
      </dgm:t>
    </dgm:pt>
    <dgm:pt modelId="{43AD261D-D044-4A98-8627-105D47C3047B}" type="pres">
      <dgm:prSet presAssocID="{2644A90A-ED6F-4DB7-9F14-847453321C70}" presName="connTx" presStyleLbl="parChTrans1D2" presStyleIdx="2" presStyleCnt="7"/>
      <dgm:spPr/>
      <dgm:t>
        <a:bodyPr/>
        <a:lstStyle/>
        <a:p>
          <a:endParaRPr lang="en-US"/>
        </a:p>
      </dgm:t>
    </dgm:pt>
    <dgm:pt modelId="{92CC3168-4B1B-4D32-AECC-73091B136AB2}" type="pres">
      <dgm:prSet presAssocID="{71739417-A2AB-4D60-A0EB-066FBD2A46C6}" presName="node" presStyleLbl="node1" presStyleIdx="2" presStyleCnt="7" custRadScaleRad="96751" custRadScaleInc="-2050">
        <dgm:presLayoutVars>
          <dgm:bulletEnabled val="1"/>
        </dgm:presLayoutVars>
      </dgm:prSet>
      <dgm:spPr/>
      <dgm:t>
        <a:bodyPr/>
        <a:lstStyle/>
        <a:p>
          <a:endParaRPr lang="en-US"/>
        </a:p>
      </dgm:t>
    </dgm:pt>
    <dgm:pt modelId="{A1A3DBEA-F69E-4756-BA4B-F5B05862987F}" type="pres">
      <dgm:prSet presAssocID="{256F7AF7-45C0-4B0D-BA63-8E2CD6F06796}" presName="Name9" presStyleLbl="parChTrans1D2" presStyleIdx="3" presStyleCnt="7"/>
      <dgm:spPr/>
      <dgm:t>
        <a:bodyPr/>
        <a:lstStyle/>
        <a:p>
          <a:endParaRPr lang="en-US"/>
        </a:p>
      </dgm:t>
    </dgm:pt>
    <dgm:pt modelId="{8F2DE246-0029-4097-A081-C6C90A6137F4}" type="pres">
      <dgm:prSet presAssocID="{256F7AF7-45C0-4B0D-BA63-8E2CD6F06796}" presName="connTx" presStyleLbl="parChTrans1D2" presStyleIdx="3" presStyleCnt="7"/>
      <dgm:spPr/>
      <dgm:t>
        <a:bodyPr/>
        <a:lstStyle/>
        <a:p>
          <a:endParaRPr lang="en-US"/>
        </a:p>
      </dgm:t>
    </dgm:pt>
    <dgm:pt modelId="{17DE6265-5D29-424C-9651-2908A97A09D2}" type="pres">
      <dgm:prSet presAssocID="{F58620AB-C601-40AF-B979-877E44B151EC}" presName="node" presStyleLbl="node1" presStyleIdx="3" presStyleCnt="7">
        <dgm:presLayoutVars>
          <dgm:bulletEnabled val="1"/>
        </dgm:presLayoutVars>
      </dgm:prSet>
      <dgm:spPr/>
      <dgm:t>
        <a:bodyPr/>
        <a:lstStyle/>
        <a:p>
          <a:endParaRPr lang="en-US"/>
        </a:p>
      </dgm:t>
    </dgm:pt>
    <dgm:pt modelId="{C26AABB0-5957-4723-9E06-F173BD379A6B}" type="pres">
      <dgm:prSet presAssocID="{553564F7-AC27-4329-950F-D4A5DDE84076}" presName="Name9" presStyleLbl="parChTrans1D2" presStyleIdx="4" presStyleCnt="7"/>
      <dgm:spPr/>
      <dgm:t>
        <a:bodyPr/>
        <a:lstStyle/>
        <a:p>
          <a:endParaRPr lang="en-US"/>
        </a:p>
      </dgm:t>
    </dgm:pt>
    <dgm:pt modelId="{ED5E6875-56CE-4AF5-A02B-BE7E996D9F3E}" type="pres">
      <dgm:prSet presAssocID="{553564F7-AC27-4329-950F-D4A5DDE84076}" presName="connTx" presStyleLbl="parChTrans1D2" presStyleIdx="4" presStyleCnt="7"/>
      <dgm:spPr/>
      <dgm:t>
        <a:bodyPr/>
        <a:lstStyle/>
        <a:p>
          <a:endParaRPr lang="en-US"/>
        </a:p>
      </dgm:t>
    </dgm:pt>
    <dgm:pt modelId="{72EB50C3-6881-4F68-A9AB-5965543B8545}" type="pres">
      <dgm:prSet presAssocID="{0B013455-C93F-4FE0-BB34-F2F841E7AC40}" presName="node" presStyleLbl="node1" presStyleIdx="4" presStyleCnt="7">
        <dgm:presLayoutVars>
          <dgm:bulletEnabled val="1"/>
        </dgm:presLayoutVars>
      </dgm:prSet>
      <dgm:spPr/>
      <dgm:t>
        <a:bodyPr/>
        <a:lstStyle/>
        <a:p>
          <a:endParaRPr lang="en-US"/>
        </a:p>
      </dgm:t>
    </dgm:pt>
    <dgm:pt modelId="{D9636C69-EC28-4CDF-B73A-DD3681BE9D27}" type="pres">
      <dgm:prSet presAssocID="{206D6C2A-23DA-4157-A665-C6803F03D3A1}" presName="Name9" presStyleLbl="parChTrans1D2" presStyleIdx="5" presStyleCnt="7"/>
      <dgm:spPr/>
      <dgm:t>
        <a:bodyPr/>
        <a:lstStyle/>
        <a:p>
          <a:endParaRPr lang="en-US"/>
        </a:p>
      </dgm:t>
    </dgm:pt>
    <dgm:pt modelId="{CB93D31A-247E-4F98-B43F-0A78D14E5621}" type="pres">
      <dgm:prSet presAssocID="{206D6C2A-23DA-4157-A665-C6803F03D3A1}" presName="connTx" presStyleLbl="parChTrans1D2" presStyleIdx="5" presStyleCnt="7"/>
      <dgm:spPr/>
      <dgm:t>
        <a:bodyPr/>
        <a:lstStyle/>
        <a:p>
          <a:endParaRPr lang="en-US"/>
        </a:p>
      </dgm:t>
    </dgm:pt>
    <dgm:pt modelId="{87196806-CAF5-4908-970E-87971C1E8A3D}" type="pres">
      <dgm:prSet presAssocID="{C8352010-D142-4C3D-BE23-9650AA3B6D66}" presName="node" presStyleLbl="node1" presStyleIdx="5" presStyleCnt="7">
        <dgm:presLayoutVars>
          <dgm:bulletEnabled val="1"/>
        </dgm:presLayoutVars>
      </dgm:prSet>
      <dgm:spPr/>
      <dgm:t>
        <a:bodyPr/>
        <a:lstStyle/>
        <a:p>
          <a:endParaRPr lang="en-US"/>
        </a:p>
      </dgm:t>
    </dgm:pt>
    <dgm:pt modelId="{7BF3A664-2551-4AE7-BC77-57D6B19F46F8}" type="pres">
      <dgm:prSet presAssocID="{2DA9AE17-A096-4061-BE1E-126564DF38E6}" presName="Name9" presStyleLbl="parChTrans1D2" presStyleIdx="6" presStyleCnt="7"/>
      <dgm:spPr/>
      <dgm:t>
        <a:bodyPr/>
        <a:lstStyle/>
        <a:p>
          <a:endParaRPr lang="en-US"/>
        </a:p>
      </dgm:t>
    </dgm:pt>
    <dgm:pt modelId="{D6F7501B-DF45-4109-ACD6-A67FA45DA8D1}" type="pres">
      <dgm:prSet presAssocID="{2DA9AE17-A096-4061-BE1E-126564DF38E6}" presName="connTx" presStyleLbl="parChTrans1D2" presStyleIdx="6" presStyleCnt="7"/>
      <dgm:spPr/>
      <dgm:t>
        <a:bodyPr/>
        <a:lstStyle/>
        <a:p>
          <a:endParaRPr lang="en-US"/>
        </a:p>
      </dgm:t>
    </dgm:pt>
    <dgm:pt modelId="{FDA6EFBE-C684-4183-B3F2-E9A75A1283AA}" type="pres">
      <dgm:prSet presAssocID="{757AA9B7-7597-4DE2-91EB-E7245E0EB711}" presName="node" presStyleLbl="node1" presStyleIdx="6" presStyleCnt="7">
        <dgm:presLayoutVars>
          <dgm:bulletEnabled val="1"/>
        </dgm:presLayoutVars>
      </dgm:prSet>
      <dgm:spPr/>
      <dgm:t>
        <a:bodyPr/>
        <a:lstStyle/>
        <a:p>
          <a:endParaRPr lang="en-US"/>
        </a:p>
      </dgm:t>
    </dgm:pt>
  </dgm:ptLst>
  <dgm:cxnLst>
    <dgm:cxn modelId="{996C7CEE-5A9B-497F-B69A-6FEE8600A3FF}" type="presOf" srcId="{D2E35D92-1296-45C9-877E-E82494212CA8}" destId="{AD625959-9133-483F-B8FF-5D486644AB98}" srcOrd="0" destOrd="0" presId="urn:microsoft.com/office/officeart/2005/8/layout/radial1"/>
    <dgm:cxn modelId="{E13B9331-16B6-4C4A-9EE3-F38D7EEA69CD}" type="presOf" srcId="{2DA9AE17-A096-4061-BE1E-126564DF38E6}" destId="{D6F7501B-DF45-4109-ACD6-A67FA45DA8D1}" srcOrd="1" destOrd="0" presId="urn:microsoft.com/office/officeart/2005/8/layout/radial1"/>
    <dgm:cxn modelId="{6E57BD07-7275-4702-A5D4-ABC269CA6037}" type="presOf" srcId="{206D6C2A-23DA-4157-A665-C6803F03D3A1}" destId="{CB93D31A-247E-4F98-B43F-0A78D14E5621}" srcOrd="1" destOrd="0" presId="urn:microsoft.com/office/officeart/2005/8/layout/radial1"/>
    <dgm:cxn modelId="{1D554AD5-8327-4BC2-A47B-7492F740F336}" srcId="{62A1CAC9-83E3-4009-B1C8-B15CE68727B7}" destId="{C8352010-D142-4C3D-BE23-9650AA3B6D66}" srcOrd="5" destOrd="0" parTransId="{206D6C2A-23DA-4157-A665-C6803F03D3A1}" sibTransId="{E231A684-83C5-4DAB-802F-35391476E148}"/>
    <dgm:cxn modelId="{BDF3EE17-7F15-45D5-AE09-A5F99A06C0E0}" type="presOf" srcId="{F687AF62-97A6-4DD7-88E5-6C7286C773A7}" destId="{2C767A5D-2C95-4186-99BC-436CEB9FB8D3}" srcOrd="0" destOrd="0" presId="urn:microsoft.com/office/officeart/2005/8/layout/radial1"/>
    <dgm:cxn modelId="{382CB588-B4CA-4040-91CC-662E6EB08BCE}" type="presOf" srcId="{C8352010-D142-4C3D-BE23-9650AA3B6D66}" destId="{87196806-CAF5-4908-970E-87971C1E8A3D}" srcOrd="0" destOrd="0" presId="urn:microsoft.com/office/officeart/2005/8/layout/radial1"/>
    <dgm:cxn modelId="{CAEA0E84-0FFB-4638-A16F-9325A8058C1D}" type="presOf" srcId="{0B013455-C93F-4FE0-BB34-F2F841E7AC40}" destId="{72EB50C3-6881-4F68-A9AB-5965543B8545}" srcOrd="0" destOrd="0" presId="urn:microsoft.com/office/officeart/2005/8/layout/radial1"/>
    <dgm:cxn modelId="{96250E37-65E8-48C7-9280-3C462151F5B2}" type="presOf" srcId="{6D234CB4-06A7-4793-87F4-F2DB97F390E1}" destId="{1EC84DF9-69AA-4A6C-A626-E923AB714DAB}" srcOrd="0" destOrd="0" presId="urn:microsoft.com/office/officeart/2005/8/layout/radial1"/>
    <dgm:cxn modelId="{2D96FB58-ABEB-4066-86C6-6349E0E602F8}" type="presOf" srcId="{553564F7-AC27-4329-950F-D4A5DDE84076}" destId="{ED5E6875-56CE-4AF5-A02B-BE7E996D9F3E}" srcOrd="1" destOrd="0" presId="urn:microsoft.com/office/officeart/2005/8/layout/radial1"/>
    <dgm:cxn modelId="{4EC53BB9-15F7-43A0-9B4C-B1C8BC2ABDD6}" type="presOf" srcId="{553564F7-AC27-4329-950F-D4A5DDE84076}" destId="{C26AABB0-5957-4723-9E06-F173BD379A6B}" srcOrd="0" destOrd="0" presId="urn:microsoft.com/office/officeart/2005/8/layout/radial1"/>
    <dgm:cxn modelId="{3F6CBAC2-9E62-46F3-880F-B0E59E91B6D7}" type="presOf" srcId="{E7BD0729-A53F-429C-9D9E-4283738B6CF9}" destId="{A2582453-CE84-475A-911D-8618FAF98E5F}" srcOrd="0" destOrd="0" presId="urn:microsoft.com/office/officeart/2005/8/layout/radial1"/>
    <dgm:cxn modelId="{1223A36D-5FDE-4024-B039-066DE6E2AF3D}" type="presOf" srcId="{62A1CAC9-83E3-4009-B1C8-B15CE68727B7}" destId="{C0CCE7B5-9B18-4CC6-8C85-FFF425185F7E}" srcOrd="0" destOrd="0" presId="urn:microsoft.com/office/officeart/2005/8/layout/radial1"/>
    <dgm:cxn modelId="{3FE909C0-F574-494E-AE11-144BFC85A508}" type="presOf" srcId="{E7BD0729-A53F-429C-9D9E-4283738B6CF9}" destId="{9FB6006F-F0D7-4219-B94C-5E58E5FF54CB}" srcOrd="1" destOrd="0" presId="urn:microsoft.com/office/officeart/2005/8/layout/radial1"/>
    <dgm:cxn modelId="{9524F421-2B8B-4A1E-B30B-7B8EFA9B1FEC}" srcId="{62A1CAC9-83E3-4009-B1C8-B15CE68727B7}" destId="{71739417-A2AB-4D60-A0EB-066FBD2A46C6}" srcOrd="2" destOrd="0" parTransId="{2644A90A-ED6F-4DB7-9F14-847453321C70}" sibTransId="{0B4F8D65-F805-432C-993A-29B67E263310}"/>
    <dgm:cxn modelId="{4FE27E52-3777-4DF1-A22D-0A47F5976B10}" type="presOf" srcId="{256F7AF7-45C0-4B0D-BA63-8E2CD6F06796}" destId="{A1A3DBEA-F69E-4756-BA4B-F5B05862987F}" srcOrd="0" destOrd="0" presId="urn:microsoft.com/office/officeart/2005/8/layout/radial1"/>
    <dgm:cxn modelId="{DA641997-0F23-48DD-8045-EE44F65C6A69}" type="presOf" srcId="{2644A90A-ED6F-4DB7-9F14-847453321C70}" destId="{43AD261D-D044-4A98-8627-105D47C3047B}" srcOrd="1" destOrd="0" presId="urn:microsoft.com/office/officeart/2005/8/layout/radial1"/>
    <dgm:cxn modelId="{BF245760-A436-4CEB-B69F-563DFEEEA97C}" srcId="{62A1CAC9-83E3-4009-B1C8-B15CE68727B7}" destId="{757AA9B7-7597-4DE2-91EB-E7245E0EB711}" srcOrd="6" destOrd="0" parTransId="{2DA9AE17-A096-4061-BE1E-126564DF38E6}" sibTransId="{479158FE-7052-4306-98A1-B2D004B21CE1}"/>
    <dgm:cxn modelId="{C479DDB4-10E9-4C66-9F94-F25D8B550614}" type="presOf" srcId="{D2E35D92-1296-45C9-877E-E82494212CA8}" destId="{D8665D05-F8E8-4CDF-9857-68797BD4F208}" srcOrd="1" destOrd="0" presId="urn:microsoft.com/office/officeart/2005/8/layout/radial1"/>
    <dgm:cxn modelId="{A75CF8DE-CC5E-412E-B691-DEAA1FC08F45}" type="presOf" srcId="{71739417-A2AB-4D60-A0EB-066FBD2A46C6}" destId="{92CC3168-4B1B-4D32-AECC-73091B136AB2}" srcOrd="0" destOrd="0" presId="urn:microsoft.com/office/officeart/2005/8/layout/radial1"/>
    <dgm:cxn modelId="{A6E022D3-90B8-4371-93BC-926A797ED092}" type="presOf" srcId="{2DA9AE17-A096-4061-BE1E-126564DF38E6}" destId="{7BF3A664-2551-4AE7-BC77-57D6B19F46F8}" srcOrd="0" destOrd="0" presId="urn:microsoft.com/office/officeart/2005/8/layout/radial1"/>
    <dgm:cxn modelId="{BAE03C87-5446-4355-86F8-4F6FF04FAD5D}" type="presOf" srcId="{2644A90A-ED6F-4DB7-9F14-847453321C70}" destId="{A03D6859-5FED-4D8C-BB29-EC6D2F6E0497}" srcOrd="0" destOrd="0" presId="urn:microsoft.com/office/officeart/2005/8/layout/radial1"/>
    <dgm:cxn modelId="{1F4B64BA-8122-432D-8EBF-2035B4FA62A0}" srcId="{62A1CAC9-83E3-4009-B1C8-B15CE68727B7}" destId="{0B013455-C93F-4FE0-BB34-F2F841E7AC40}" srcOrd="4" destOrd="0" parTransId="{553564F7-AC27-4329-950F-D4A5DDE84076}" sibTransId="{33315324-48C2-433A-BC0E-DD2F168E4BE9}"/>
    <dgm:cxn modelId="{0A73A918-28B2-45C8-8122-AF272D6ACE58}" type="presOf" srcId="{C0D11926-EB3F-4F33-9514-2DDD39AE8D47}" destId="{7C914FAF-A10A-4985-ACFE-AD63AFFEA964}" srcOrd="0" destOrd="0" presId="urn:microsoft.com/office/officeart/2005/8/layout/radial1"/>
    <dgm:cxn modelId="{B5BC0119-0BF6-4D52-8171-DCD09093B015}" type="presOf" srcId="{206D6C2A-23DA-4157-A665-C6803F03D3A1}" destId="{D9636C69-EC28-4CDF-B73A-DD3681BE9D27}" srcOrd="0" destOrd="0" presId="urn:microsoft.com/office/officeart/2005/8/layout/radial1"/>
    <dgm:cxn modelId="{21017045-9A73-4896-9C07-4E7292B681D2}" type="presOf" srcId="{757AA9B7-7597-4DE2-91EB-E7245E0EB711}" destId="{FDA6EFBE-C684-4183-B3F2-E9A75A1283AA}" srcOrd="0" destOrd="0" presId="urn:microsoft.com/office/officeart/2005/8/layout/radial1"/>
    <dgm:cxn modelId="{1EACB490-58D0-4071-80D9-B1CE56A4B440}" srcId="{62A1CAC9-83E3-4009-B1C8-B15CE68727B7}" destId="{F58620AB-C601-40AF-B979-877E44B151EC}" srcOrd="3" destOrd="0" parTransId="{256F7AF7-45C0-4B0D-BA63-8E2CD6F06796}" sibTransId="{F5D3389D-0E2B-42F2-AF8B-E592436CE0A5}"/>
    <dgm:cxn modelId="{106A77E3-A949-464F-BCEE-ECA85A764375}" srcId="{62A1CAC9-83E3-4009-B1C8-B15CE68727B7}" destId="{C0D11926-EB3F-4F33-9514-2DDD39AE8D47}" srcOrd="1" destOrd="0" parTransId="{E7BD0729-A53F-429C-9D9E-4283738B6CF9}" sibTransId="{937EFC71-5D7D-4BB0-B4CD-30FA740168B0}"/>
    <dgm:cxn modelId="{932CE671-C0F7-4CA9-B056-ED66AF1929AA}" srcId="{6D234CB4-06A7-4793-87F4-F2DB97F390E1}" destId="{62A1CAC9-83E3-4009-B1C8-B15CE68727B7}" srcOrd="0" destOrd="0" parTransId="{DA9026B3-6487-49A5-BF3D-BB5C7D20B01D}" sibTransId="{6E7C274E-9CA1-46B2-AFC3-4D247D82E36E}"/>
    <dgm:cxn modelId="{2BD4DA7F-D6F6-4880-A8F0-EF7D1749F084}" type="presOf" srcId="{256F7AF7-45C0-4B0D-BA63-8E2CD6F06796}" destId="{8F2DE246-0029-4097-A081-C6C90A6137F4}" srcOrd="1" destOrd="0" presId="urn:microsoft.com/office/officeart/2005/8/layout/radial1"/>
    <dgm:cxn modelId="{45B9480A-766C-4CF3-A728-1B5F965DA2BA}" srcId="{62A1CAC9-83E3-4009-B1C8-B15CE68727B7}" destId="{F687AF62-97A6-4DD7-88E5-6C7286C773A7}" srcOrd="0" destOrd="0" parTransId="{D2E35D92-1296-45C9-877E-E82494212CA8}" sibTransId="{13FD1DEF-7D97-4448-B35F-BC9EF17254CE}"/>
    <dgm:cxn modelId="{E8366929-A3B7-4D47-B687-94E281F29891}" type="presOf" srcId="{F58620AB-C601-40AF-B979-877E44B151EC}" destId="{17DE6265-5D29-424C-9651-2908A97A09D2}" srcOrd="0" destOrd="0" presId="urn:microsoft.com/office/officeart/2005/8/layout/radial1"/>
    <dgm:cxn modelId="{D9A62B57-CADB-4268-A5E0-194BBC57CEDD}" type="presParOf" srcId="{1EC84DF9-69AA-4A6C-A626-E923AB714DAB}" destId="{C0CCE7B5-9B18-4CC6-8C85-FFF425185F7E}" srcOrd="0" destOrd="0" presId="urn:microsoft.com/office/officeart/2005/8/layout/radial1"/>
    <dgm:cxn modelId="{7CC840D5-B9A4-445E-9C0D-9E09F6D1B240}" type="presParOf" srcId="{1EC84DF9-69AA-4A6C-A626-E923AB714DAB}" destId="{AD625959-9133-483F-B8FF-5D486644AB98}" srcOrd="1" destOrd="0" presId="urn:microsoft.com/office/officeart/2005/8/layout/radial1"/>
    <dgm:cxn modelId="{789CE8AC-D6B5-4B58-B92E-53239A7AC453}" type="presParOf" srcId="{AD625959-9133-483F-B8FF-5D486644AB98}" destId="{D8665D05-F8E8-4CDF-9857-68797BD4F208}" srcOrd="0" destOrd="0" presId="urn:microsoft.com/office/officeart/2005/8/layout/radial1"/>
    <dgm:cxn modelId="{FEB88962-13C6-4ED9-8A31-A9C0EE430C05}" type="presParOf" srcId="{1EC84DF9-69AA-4A6C-A626-E923AB714DAB}" destId="{2C767A5D-2C95-4186-99BC-436CEB9FB8D3}" srcOrd="2" destOrd="0" presId="urn:microsoft.com/office/officeart/2005/8/layout/radial1"/>
    <dgm:cxn modelId="{12392AD7-C560-487E-8922-F565619901BC}" type="presParOf" srcId="{1EC84DF9-69AA-4A6C-A626-E923AB714DAB}" destId="{A2582453-CE84-475A-911D-8618FAF98E5F}" srcOrd="3" destOrd="0" presId="urn:microsoft.com/office/officeart/2005/8/layout/radial1"/>
    <dgm:cxn modelId="{B7C54BBD-994F-4727-A3E8-E672BF7D28CE}" type="presParOf" srcId="{A2582453-CE84-475A-911D-8618FAF98E5F}" destId="{9FB6006F-F0D7-4219-B94C-5E58E5FF54CB}" srcOrd="0" destOrd="0" presId="urn:microsoft.com/office/officeart/2005/8/layout/radial1"/>
    <dgm:cxn modelId="{2C666ACA-8142-4AE1-BEAE-D40D3D7E00FF}" type="presParOf" srcId="{1EC84DF9-69AA-4A6C-A626-E923AB714DAB}" destId="{7C914FAF-A10A-4985-ACFE-AD63AFFEA964}" srcOrd="4" destOrd="0" presId="urn:microsoft.com/office/officeart/2005/8/layout/radial1"/>
    <dgm:cxn modelId="{0DC93968-74E0-41B7-AD70-02457D7C6273}" type="presParOf" srcId="{1EC84DF9-69AA-4A6C-A626-E923AB714DAB}" destId="{A03D6859-5FED-4D8C-BB29-EC6D2F6E0497}" srcOrd="5" destOrd="0" presId="urn:microsoft.com/office/officeart/2005/8/layout/radial1"/>
    <dgm:cxn modelId="{C366354F-BB06-4088-AC5F-343FEA6AE539}" type="presParOf" srcId="{A03D6859-5FED-4D8C-BB29-EC6D2F6E0497}" destId="{43AD261D-D044-4A98-8627-105D47C3047B}" srcOrd="0" destOrd="0" presId="urn:microsoft.com/office/officeart/2005/8/layout/radial1"/>
    <dgm:cxn modelId="{F8C84D11-7515-4AE7-B4AF-46B5C42B6C8E}" type="presParOf" srcId="{1EC84DF9-69AA-4A6C-A626-E923AB714DAB}" destId="{92CC3168-4B1B-4D32-AECC-73091B136AB2}" srcOrd="6" destOrd="0" presId="urn:microsoft.com/office/officeart/2005/8/layout/radial1"/>
    <dgm:cxn modelId="{11FC0355-3250-456C-A45D-B634631DDEAA}" type="presParOf" srcId="{1EC84DF9-69AA-4A6C-A626-E923AB714DAB}" destId="{A1A3DBEA-F69E-4756-BA4B-F5B05862987F}" srcOrd="7" destOrd="0" presId="urn:microsoft.com/office/officeart/2005/8/layout/radial1"/>
    <dgm:cxn modelId="{1D2EA7BB-7765-4B5F-B610-7D73F0B74704}" type="presParOf" srcId="{A1A3DBEA-F69E-4756-BA4B-F5B05862987F}" destId="{8F2DE246-0029-4097-A081-C6C90A6137F4}" srcOrd="0" destOrd="0" presId="urn:microsoft.com/office/officeart/2005/8/layout/radial1"/>
    <dgm:cxn modelId="{DFA0B0FD-B9E8-49A6-AE2F-1FB1BCDA2BFF}" type="presParOf" srcId="{1EC84DF9-69AA-4A6C-A626-E923AB714DAB}" destId="{17DE6265-5D29-424C-9651-2908A97A09D2}" srcOrd="8" destOrd="0" presId="urn:microsoft.com/office/officeart/2005/8/layout/radial1"/>
    <dgm:cxn modelId="{89E548E7-3D00-422D-9B2B-B69727C81360}" type="presParOf" srcId="{1EC84DF9-69AA-4A6C-A626-E923AB714DAB}" destId="{C26AABB0-5957-4723-9E06-F173BD379A6B}" srcOrd="9" destOrd="0" presId="urn:microsoft.com/office/officeart/2005/8/layout/radial1"/>
    <dgm:cxn modelId="{96F65527-A7E2-45CE-80C4-FCF12FA48167}" type="presParOf" srcId="{C26AABB0-5957-4723-9E06-F173BD379A6B}" destId="{ED5E6875-56CE-4AF5-A02B-BE7E996D9F3E}" srcOrd="0" destOrd="0" presId="urn:microsoft.com/office/officeart/2005/8/layout/radial1"/>
    <dgm:cxn modelId="{83D60697-A563-4F64-9C89-6F76BE71D1A1}" type="presParOf" srcId="{1EC84DF9-69AA-4A6C-A626-E923AB714DAB}" destId="{72EB50C3-6881-4F68-A9AB-5965543B8545}" srcOrd="10" destOrd="0" presId="urn:microsoft.com/office/officeart/2005/8/layout/radial1"/>
    <dgm:cxn modelId="{7372A853-4882-4EF3-BC4E-486B477323B6}" type="presParOf" srcId="{1EC84DF9-69AA-4A6C-A626-E923AB714DAB}" destId="{D9636C69-EC28-4CDF-B73A-DD3681BE9D27}" srcOrd="11" destOrd="0" presId="urn:microsoft.com/office/officeart/2005/8/layout/radial1"/>
    <dgm:cxn modelId="{B1C75AE7-9177-4175-AA60-1FD42147F878}" type="presParOf" srcId="{D9636C69-EC28-4CDF-B73A-DD3681BE9D27}" destId="{CB93D31A-247E-4F98-B43F-0A78D14E5621}" srcOrd="0" destOrd="0" presId="urn:microsoft.com/office/officeart/2005/8/layout/radial1"/>
    <dgm:cxn modelId="{E0C376FE-088C-42BA-8CF9-DA7C2FCF0D0E}" type="presParOf" srcId="{1EC84DF9-69AA-4A6C-A626-E923AB714DAB}" destId="{87196806-CAF5-4908-970E-87971C1E8A3D}" srcOrd="12" destOrd="0" presId="urn:microsoft.com/office/officeart/2005/8/layout/radial1"/>
    <dgm:cxn modelId="{EE25C491-F3B5-4D38-B4F4-DB86F0039ECC}" type="presParOf" srcId="{1EC84DF9-69AA-4A6C-A626-E923AB714DAB}" destId="{7BF3A664-2551-4AE7-BC77-57D6B19F46F8}" srcOrd="13" destOrd="0" presId="urn:microsoft.com/office/officeart/2005/8/layout/radial1"/>
    <dgm:cxn modelId="{AA808547-CFC3-4CB5-B117-CF9A59FB6053}" type="presParOf" srcId="{7BF3A664-2551-4AE7-BC77-57D6B19F46F8}" destId="{D6F7501B-DF45-4109-ACD6-A67FA45DA8D1}" srcOrd="0" destOrd="0" presId="urn:microsoft.com/office/officeart/2005/8/layout/radial1"/>
    <dgm:cxn modelId="{5D17C484-2A3C-4124-AFB0-25E347691BFE}" type="presParOf" srcId="{1EC84DF9-69AA-4A6C-A626-E923AB714DAB}" destId="{FDA6EFBE-C684-4183-B3F2-E9A75A1283AA}" srcOrd="14"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E8E954-56F6-4EB7-ADA1-23874BBC6813}"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EA6A1622-EB2B-4185-834C-B16C878CCD8B}">
      <dgm:prSet phldrT="[Text]" custT="1"/>
      <dgm:spPr/>
      <dgm:t>
        <a:bodyPr/>
        <a:lstStyle/>
        <a:p>
          <a:r>
            <a:rPr lang="en-US" sz="1900"/>
            <a:t>Kế hoạch số 1008/KH-UBND ngày 14/3/2018</a:t>
          </a:r>
          <a:r>
            <a:rPr lang="vi-VN" sz="1900"/>
            <a:t> về </a:t>
          </a:r>
          <a:r>
            <a:rPr lang="en-US" sz="1900"/>
            <a:t>xây dựng Kho dữ liệu dùng chung và phát triển Hệ sinh thái dữ liệu mở cho thành phố</a:t>
          </a:r>
          <a:endParaRPr lang="en-US" sz="1900" dirty="0"/>
        </a:p>
      </dgm:t>
    </dgm:pt>
    <dgm:pt modelId="{861CD33C-8D6B-4840-A246-6CDB9B844C31}" type="parTrans" cxnId="{6A5A6581-D986-4B30-AFA4-B60F79077F9F}">
      <dgm:prSet/>
      <dgm:spPr/>
      <dgm:t>
        <a:bodyPr/>
        <a:lstStyle/>
        <a:p>
          <a:endParaRPr lang="en-US"/>
        </a:p>
      </dgm:t>
    </dgm:pt>
    <dgm:pt modelId="{896ECB1E-0E88-4934-9594-D8AF7F01B1BC}" type="sibTrans" cxnId="{6A5A6581-D986-4B30-AFA4-B60F79077F9F}">
      <dgm:prSet/>
      <dgm:spPr/>
      <dgm:t>
        <a:bodyPr/>
        <a:lstStyle/>
        <a:p>
          <a:endParaRPr lang="en-US"/>
        </a:p>
      </dgm:t>
    </dgm:pt>
    <dgm:pt modelId="{D130A777-7F76-4379-9B05-B74FED64A10C}">
      <dgm:prSet phldrT="[Text]"/>
      <dgm:spPr/>
      <dgm:t>
        <a:bodyPr/>
        <a:lstStyle/>
        <a:p>
          <a:r>
            <a:rPr lang="en-US"/>
            <a:t>Kế hoạch số 4804/KH-UBND ngày 24/10/2018 của UBND TP về Kế hoạch triển khai Xây dựng Kho dữ liệu dùng chung (giai đoạn 1)</a:t>
          </a:r>
          <a:endParaRPr lang="en-US" dirty="0"/>
        </a:p>
      </dgm:t>
    </dgm:pt>
    <dgm:pt modelId="{A548A3C0-ED5B-4938-94E7-7E4C074F2952}" type="parTrans" cxnId="{4CBCC501-7543-4708-A71F-8901471068E8}">
      <dgm:prSet/>
      <dgm:spPr/>
      <dgm:t>
        <a:bodyPr/>
        <a:lstStyle/>
        <a:p>
          <a:endParaRPr lang="en-US"/>
        </a:p>
      </dgm:t>
    </dgm:pt>
    <dgm:pt modelId="{B970EBAF-522C-44DF-9D94-9631842B33A6}" type="sibTrans" cxnId="{4CBCC501-7543-4708-A71F-8901471068E8}">
      <dgm:prSet/>
      <dgm:spPr/>
      <dgm:t>
        <a:bodyPr/>
        <a:lstStyle/>
        <a:p>
          <a:endParaRPr lang="en-US"/>
        </a:p>
      </dgm:t>
    </dgm:pt>
    <dgm:pt modelId="{8B50E742-C1C8-4A05-84A4-BDBAEBDAC734}" type="pres">
      <dgm:prSet presAssocID="{C0E8E954-56F6-4EB7-ADA1-23874BBC6813}" presName="linear" presStyleCnt="0">
        <dgm:presLayoutVars>
          <dgm:dir/>
          <dgm:animLvl val="lvl"/>
          <dgm:resizeHandles val="exact"/>
        </dgm:presLayoutVars>
      </dgm:prSet>
      <dgm:spPr/>
      <dgm:t>
        <a:bodyPr/>
        <a:lstStyle/>
        <a:p>
          <a:endParaRPr lang="en-US"/>
        </a:p>
      </dgm:t>
    </dgm:pt>
    <dgm:pt modelId="{61667C9F-3E1E-43E8-B89F-BECD2577D270}" type="pres">
      <dgm:prSet presAssocID="{EA6A1622-EB2B-4185-834C-B16C878CCD8B}" presName="parentLin" presStyleCnt="0"/>
      <dgm:spPr/>
    </dgm:pt>
    <dgm:pt modelId="{F2ACFD26-FECD-4D5D-9D09-B4C3787077AE}" type="pres">
      <dgm:prSet presAssocID="{EA6A1622-EB2B-4185-834C-B16C878CCD8B}" presName="parentLeftMargin" presStyleLbl="node1" presStyleIdx="0" presStyleCnt="2"/>
      <dgm:spPr/>
      <dgm:t>
        <a:bodyPr/>
        <a:lstStyle/>
        <a:p>
          <a:endParaRPr lang="en-US"/>
        </a:p>
      </dgm:t>
    </dgm:pt>
    <dgm:pt modelId="{BCB839D3-DC97-4300-B64B-5EEAB78A7280}" type="pres">
      <dgm:prSet presAssocID="{EA6A1622-EB2B-4185-834C-B16C878CCD8B}" presName="parentText" presStyleLbl="node1" presStyleIdx="0" presStyleCnt="2" custScaleX="142857" custScaleY="163071">
        <dgm:presLayoutVars>
          <dgm:chMax val="0"/>
          <dgm:bulletEnabled val="1"/>
        </dgm:presLayoutVars>
      </dgm:prSet>
      <dgm:spPr/>
      <dgm:t>
        <a:bodyPr/>
        <a:lstStyle/>
        <a:p>
          <a:endParaRPr lang="en-US"/>
        </a:p>
      </dgm:t>
    </dgm:pt>
    <dgm:pt modelId="{3B47919F-D250-45DD-8C93-0D5AE017DC84}" type="pres">
      <dgm:prSet presAssocID="{EA6A1622-EB2B-4185-834C-B16C878CCD8B}" presName="negativeSpace" presStyleCnt="0"/>
      <dgm:spPr/>
    </dgm:pt>
    <dgm:pt modelId="{EA5B0237-F846-43CC-BC07-230E8D86A635}" type="pres">
      <dgm:prSet presAssocID="{EA6A1622-EB2B-4185-834C-B16C878CCD8B}" presName="childText" presStyleLbl="conFgAcc1" presStyleIdx="0" presStyleCnt="2">
        <dgm:presLayoutVars>
          <dgm:bulletEnabled val="1"/>
        </dgm:presLayoutVars>
      </dgm:prSet>
      <dgm:spPr/>
    </dgm:pt>
    <dgm:pt modelId="{88FA1D31-CE3D-45B9-93A8-C73F1874FD72}" type="pres">
      <dgm:prSet presAssocID="{896ECB1E-0E88-4934-9594-D8AF7F01B1BC}" presName="spaceBetweenRectangles" presStyleCnt="0"/>
      <dgm:spPr/>
    </dgm:pt>
    <dgm:pt modelId="{4847052C-D709-4682-A805-FD556BB81D05}" type="pres">
      <dgm:prSet presAssocID="{D130A777-7F76-4379-9B05-B74FED64A10C}" presName="parentLin" presStyleCnt="0"/>
      <dgm:spPr/>
    </dgm:pt>
    <dgm:pt modelId="{3598D225-EECD-45F4-9420-CD49F8C41C3D}" type="pres">
      <dgm:prSet presAssocID="{D130A777-7F76-4379-9B05-B74FED64A10C}" presName="parentLeftMargin" presStyleLbl="node1" presStyleIdx="0" presStyleCnt="2"/>
      <dgm:spPr/>
      <dgm:t>
        <a:bodyPr/>
        <a:lstStyle/>
        <a:p>
          <a:endParaRPr lang="en-US"/>
        </a:p>
      </dgm:t>
    </dgm:pt>
    <dgm:pt modelId="{932CA8C9-B9FA-416D-AF41-5DA906039635}" type="pres">
      <dgm:prSet presAssocID="{D130A777-7F76-4379-9B05-B74FED64A10C}" presName="parentText" presStyleLbl="node1" presStyleIdx="1" presStyleCnt="2" custScaleX="142857" custScaleY="173341" custLinFactNeighborX="21184" custLinFactNeighborY="-21">
        <dgm:presLayoutVars>
          <dgm:chMax val="0"/>
          <dgm:bulletEnabled val="1"/>
        </dgm:presLayoutVars>
      </dgm:prSet>
      <dgm:spPr/>
      <dgm:t>
        <a:bodyPr/>
        <a:lstStyle/>
        <a:p>
          <a:endParaRPr lang="en-US"/>
        </a:p>
      </dgm:t>
    </dgm:pt>
    <dgm:pt modelId="{A4456A6E-0A44-414A-88BB-35CA2DFC5C25}" type="pres">
      <dgm:prSet presAssocID="{D130A777-7F76-4379-9B05-B74FED64A10C}" presName="negativeSpace" presStyleCnt="0"/>
      <dgm:spPr/>
    </dgm:pt>
    <dgm:pt modelId="{26B1ED03-CE3E-410E-9316-CF17646B3571}" type="pres">
      <dgm:prSet presAssocID="{D130A777-7F76-4379-9B05-B74FED64A10C}" presName="childText" presStyleLbl="conFgAcc1" presStyleIdx="1" presStyleCnt="2">
        <dgm:presLayoutVars>
          <dgm:bulletEnabled val="1"/>
        </dgm:presLayoutVars>
      </dgm:prSet>
      <dgm:spPr/>
    </dgm:pt>
  </dgm:ptLst>
  <dgm:cxnLst>
    <dgm:cxn modelId="{B186F702-54D5-495C-8699-EB7D2B101953}" type="presOf" srcId="{EA6A1622-EB2B-4185-834C-B16C878CCD8B}" destId="{BCB839D3-DC97-4300-B64B-5EEAB78A7280}" srcOrd="1" destOrd="0" presId="urn:microsoft.com/office/officeart/2005/8/layout/list1"/>
    <dgm:cxn modelId="{64D4D52A-55D3-4855-9C2D-8EFD50489D40}" type="presOf" srcId="{C0E8E954-56F6-4EB7-ADA1-23874BBC6813}" destId="{8B50E742-C1C8-4A05-84A4-BDBAEBDAC734}" srcOrd="0" destOrd="0" presId="urn:microsoft.com/office/officeart/2005/8/layout/list1"/>
    <dgm:cxn modelId="{4CBCC501-7543-4708-A71F-8901471068E8}" srcId="{C0E8E954-56F6-4EB7-ADA1-23874BBC6813}" destId="{D130A777-7F76-4379-9B05-B74FED64A10C}" srcOrd="1" destOrd="0" parTransId="{A548A3C0-ED5B-4938-94E7-7E4C074F2952}" sibTransId="{B970EBAF-522C-44DF-9D94-9631842B33A6}"/>
    <dgm:cxn modelId="{D31E249E-F637-4D5F-B154-40DD153EEE4D}" type="presOf" srcId="{D130A777-7F76-4379-9B05-B74FED64A10C}" destId="{932CA8C9-B9FA-416D-AF41-5DA906039635}" srcOrd="1" destOrd="0" presId="urn:microsoft.com/office/officeart/2005/8/layout/list1"/>
    <dgm:cxn modelId="{50AE9A17-2ACC-4C49-8DC0-11619B0D7BBB}" type="presOf" srcId="{EA6A1622-EB2B-4185-834C-B16C878CCD8B}" destId="{F2ACFD26-FECD-4D5D-9D09-B4C3787077AE}" srcOrd="0" destOrd="0" presId="urn:microsoft.com/office/officeart/2005/8/layout/list1"/>
    <dgm:cxn modelId="{A292A0CE-D18B-48BA-82DB-B82CBE9797F8}" type="presOf" srcId="{D130A777-7F76-4379-9B05-B74FED64A10C}" destId="{3598D225-EECD-45F4-9420-CD49F8C41C3D}" srcOrd="0" destOrd="0" presId="urn:microsoft.com/office/officeart/2005/8/layout/list1"/>
    <dgm:cxn modelId="{6A5A6581-D986-4B30-AFA4-B60F79077F9F}" srcId="{C0E8E954-56F6-4EB7-ADA1-23874BBC6813}" destId="{EA6A1622-EB2B-4185-834C-B16C878CCD8B}" srcOrd="0" destOrd="0" parTransId="{861CD33C-8D6B-4840-A246-6CDB9B844C31}" sibTransId="{896ECB1E-0E88-4934-9594-D8AF7F01B1BC}"/>
    <dgm:cxn modelId="{491C2102-DD7A-435D-B7BB-B600D833031C}" type="presParOf" srcId="{8B50E742-C1C8-4A05-84A4-BDBAEBDAC734}" destId="{61667C9F-3E1E-43E8-B89F-BECD2577D270}" srcOrd="0" destOrd="0" presId="urn:microsoft.com/office/officeart/2005/8/layout/list1"/>
    <dgm:cxn modelId="{1D8D765B-7327-42AF-89E3-93DE40E98B18}" type="presParOf" srcId="{61667C9F-3E1E-43E8-B89F-BECD2577D270}" destId="{F2ACFD26-FECD-4D5D-9D09-B4C3787077AE}" srcOrd="0" destOrd="0" presId="urn:microsoft.com/office/officeart/2005/8/layout/list1"/>
    <dgm:cxn modelId="{DC47591F-5B11-427F-9517-32E065B3AD62}" type="presParOf" srcId="{61667C9F-3E1E-43E8-B89F-BECD2577D270}" destId="{BCB839D3-DC97-4300-B64B-5EEAB78A7280}" srcOrd="1" destOrd="0" presId="urn:microsoft.com/office/officeart/2005/8/layout/list1"/>
    <dgm:cxn modelId="{0E3369FE-05D5-4A66-8FED-BB25109F81B5}" type="presParOf" srcId="{8B50E742-C1C8-4A05-84A4-BDBAEBDAC734}" destId="{3B47919F-D250-45DD-8C93-0D5AE017DC84}" srcOrd="1" destOrd="0" presId="urn:microsoft.com/office/officeart/2005/8/layout/list1"/>
    <dgm:cxn modelId="{A11D03BB-ED0C-474A-98BF-A0AE77A0159D}" type="presParOf" srcId="{8B50E742-C1C8-4A05-84A4-BDBAEBDAC734}" destId="{EA5B0237-F846-43CC-BC07-230E8D86A635}" srcOrd="2" destOrd="0" presId="urn:microsoft.com/office/officeart/2005/8/layout/list1"/>
    <dgm:cxn modelId="{C9EBC5C0-3FDC-4B8A-91FE-AF27E1740CFD}" type="presParOf" srcId="{8B50E742-C1C8-4A05-84A4-BDBAEBDAC734}" destId="{88FA1D31-CE3D-45B9-93A8-C73F1874FD72}" srcOrd="3" destOrd="0" presId="urn:microsoft.com/office/officeart/2005/8/layout/list1"/>
    <dgm:cxn modelId="{DF66ADA1-1926-4B7F-8630-45166D879D04}" type="presParOf" srcId="{8B50E742-C1C8-4A05-84A4-BDBAEBDAC734}" destId="{4847052C-D709-4682-A805-FD556BB81D05}" srcOrd="4" destOrd="0" presId="urn:microsoft.com/office/officeart/2005/8/layout/list1"/>
    <dgm:cxn modelId="{53BD1AAC-E52A-45E9-8AA1-61A44014AF4A}" type="presParOf" srcId="{4847052C-D709-4682-A805-FD556BB81D05}" destId="{3598D225-EECD-45F4-9420-CD49F8C41C3D}" srcOrd="0" destOrd="0" presId="urn:microsoft.com/office/officeart/2005/8/layout/list1"/>
    <dgm:cxn modelId="{BD3E22A2-CEF5-4D41-95FD-975290E4869F}" type="presParOf" srcId="{4847052C-D709-4682-A805-FD556BB81D05}" destId="{932CA8C9-B9FA-416D-AF41-5DA906039635}" srcOrd="1" destOrd="0" presId="urn:microsoft.com/office/officeart/2005/8/layout/list1"/>
    <dgm:cxn modelId="{B8C06BA7-B1C2-4063-B6D2-7EF231300A7C}" type="presParOf" srcId="{8B50E742-C1C8-4A05-84A4-BDBAEBDAC734}" destId="{A4456A6E-0A44-414A-88BB-35CA2DFC5C25}" srcOrd="5" destOrd="0" presId="urn:microsoft.com/office/officeart/2005/8/layout/list1"/>
    <dgm:cxn modelId="{6D2D3BC1-2E4B-4BC1-9AFD-D7836408A6EA}" type="presParOf" srcId="{8B50E742-C1C8-4A05-84A4-BDBAEBDAC734}" destId="{26B1ED03-CE3E-410E-9316-CF17646B3571}"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AE45E5-1479-4DE2-9C7C-765BF4BF902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7F3FE1B5-227C-4EFB-94E6-E5FFC2EF158D}">
      <dgm:prSet phldrT="[Text]" custT="1"/>
      <dgm:spPr/>
      <dgm:t>
        <a:bodyPr/>
        <a:lstStyle/>
        <a:p>
          <a:r>
            <a:rPr lang="en-US" sz="2200" b="1" dirty="0"/>
            <a:t>1.4. </a:t>
          </a:r>
          <a:r>
            <a:rPr lang="en-US" sz="2200" b="1" dirty="0" err="1"/>
            <a:t>Triển</a:t>
          </a:r>
          <a:r>
            <a:rPr lang="en-US" sz="2200" b="1" dirty="0"/>
            <a:t> </a:t>
          </a:r>
          <a:r>
            <a:rPr lang="en-US" sz="2200" b="1" dirty="0" err="1"/>
            <a:t>khai</a:t>
          </a:r>
          <a:r>
            <a:rPr lang="en-US" sz="2200" b="1" dirty="0"/>
            <a:t> CSDL </a:t>
          </a:r>
          <a:r>
            <a:rPr lang="en-US" sz="2200" b="1" dirty="0" err="1"/>
            <a:t>doanh</a:t>
          </a:r>
          <a:r>
            <a:rPr lang="en-US" sz="2200" b="1" dirty="0"/>
            <a:t> </a:t>
          </a:r>
          <a:r>
            <a:rPr lang="en-US" sz="2200" b="1" dirty="0" err="1"/>
            <a:t>nghiệp</a:t>
          </a:r>
          <a:endParaRPr lang="en-US" sz="2200" b="1" dirty="0"/>
        </a:p>
      </dgm:t>
    </dgm:pt>
    <dgm:pt modelId="{B2FA4F0A-50E0-4750-A0DF-E12575B3E5CE}" type="parTrans" cxnId="{A5E3CE2D-A87E-46FE-AB27-50069F0E0E21}">
      <dgm:prSet/>
      <dgm:spPr/>
      <dgm:t>
        <a:bodyPr/>
        <a:lstStyle/>
        <a:p>
          <a:endParaRPr lang="en-US"/>
        </a:p>
      </dgm:t>
    </dgm:pt>
    <dgm:pt modelId="{17C83344-76E5-4C46-90F7-9C5DAF90C3F0}" type="sibTrans" cxnId="{A5E3CE2D-A87E-46FE-AB27-50069F0E0E21}">
      <dgm:prSet/>
      <dgm:spPr/>
      <dgm:t>
        <a:bodyPr/>
        <a:lstStyle/>
        <a:p>
          <a:endParaRPr lang="en-US"/>
        </a:p>
      </dgm:t>
    </dgm:pt>
    <dgm:pt modelId="{F8F5DAF5-0466-4F16-934E-C315EE501312}">
      <dgm:prSet phldrT="[Text]" custT="1"/>
      <dgm:spPr/>
      <dgm:t>
        <a:bodyPr/>
        <a:lstStyle/>
        <a:p>
          <a:pPr>
            <a:lnSpc>
              <a:spcPct val="100000"/>
            </a:lnSpc>
            <a:spcBef>
              <a:spcPts val="1200"/>
            </a:spcBef>
            <a:spcAft>
              <a:spcPts val="1200"/>
            </a:spcAft>
          </a:pPr>
          <a:r>
            <a:rPr lang="en-US" sz="2000" dirty="0">
              <a:solidFill>
                <a:schemeClr val="tx2">
                  <a:lumMod val="50000"/>
                </a:schemeClr>
              </a:solidFill>
            </a:rPr>
            <a:t>CSDL </a:t>
          </a:r>
          <a:r>
            <a:rPr lang="en-US" sz="2000" dirty="0" err="1">
              <a:solidFill>
                <a:schemeClr val="tx2">
                  <a:lumMod val="50000"/>
                </a:schemeClr>
              </a:solidFill>
            </a:rPr>
            <a:t>đăng</a:t>
          </a:r>
          <a:r>
            <a:rPr lang="en-US" sz="2000" dirty="0">
              <a:solidFill>
                <a:schemeClr val="tx2">
                  <a:lumMod val="50000"/>
                </a:schemeClr>
              </a:solidFill>
            </a:rPr>
            <a:t> </a:t>
          </a:r>
          <a:r>
            <a:rPr lang="en-US" sz="2000" dirty="0" err="1">
              <a:solidFill>
                <a:schemeClr val="tx2">
                  <a:lumMod val="50000"/>
                </a:schemeClr>
              </a:solidFill>
            </a:rPr>
            <a:t>ký</a:t>
          </a:r>
          <a:r>
            <a:rPr lang="en-US" sz="2000" dirty="0">
              <a:solidFill>
                <a:schemeClr val="tx2">
                  <a:lumMod val="50000"/>
                </a:schemeClr>
              </a:solidFill>
            </a:rPr>
            <a:t> </a:t>
          </a:r>
          <a:r>
            <a:rPr lang="en-US" sz="2000" dirty="0" err="1">
              <a:solidFill>
                <a:schemeClr val="tx2">
                  <a:lumMod val="50000"/>
                </a:schemeClr>
              </a:solidFill>
            </a:rPr>
            <a:t>doanh</a:t>
          </a:r>
          <a:r>
            <a:rPr lang="en-US" sz="2000" dirty="0">
              <a:solidFill>
                <a:schemeClr val="tx2">
                  <a:lumMod val="50000"/>
                </a:schemeClr>
              </a:solidFill>
            </a:rPr>
            <a:t> </a:t>
          </a:r>
          <a:r>
            <a:rPr lang="en-US" sz="2000" dirty="0" err="1">
              <a:solidFill>
                <a:schemeClr val="tx2">
                  <a:lumMod val="50000"/>
                </a:schemeClr>
              </a:solidFill>
            </a:rPr>
            <a:t>nghiệp</a:t>
          </a:r>
          <a:endParaRPr lang="en-US" sz="2000" dirty="0">
            <a:solidFill>
              <a:schemeClr val="tx2">
                <a:lumMod val="50000"/>
              </a:schemeClr>
            </a:solidFill>
          </a:endParaRPr>
        </a:p>
      </dgm:t>
    </dgm:pt>
    <dgm:pt modelId="{C888E004-9CB8-46F5-B3B5-60FFA0B360C3}" type="parTrans" cxnId="{09375AB1-43D4-43C6-B99B-2BCB0A184FB3}">
      <dgm:prSet/>
      <dgm:spPr/>
      <dgm:t>
        <a:bodyPr/>
        <a:lstStyle/>
        <a:p>
          <a:endParaRPr lang="en-US"/>
        </a:p>
      </dgm:t>
    </dgm:pt>
    <dgm:pt modelId="{4F459409-5926-4E0D-ADDF-CDE9C41B663A}" type="sibTrans" cxnId="{09375AB1-43D4-43C6-B99B-2BCB0A184FB3}">
      <dgm:prSet/>
      <dgm:spPr/>
      <dgm:t>
        <a:bodyPr/>
        <a:lstStyle/>
        <a:p>
          <a:endParaRPr lang="en-US"/>
        </a:p>
      </dgm:t>
    </dgm:pt>
    <dgm:pt modelId="{567E9E44-81C8-47A5-B9B7-08E054ADBDC9}">
      <dgm:prSet phldrT="[Text]" custT="1"/>
      <dgm:spPr/>
      <dgm:t>
        <a:bodyPr/>
        <a:lstStyle/>
        <a:p>
          <a:r>
            <a:rPr lang="en-US" sz="2200" b="1" dirty="0"/>
            <a:t>1.5. </a:t>
          </a:r>
          <a:r>
            <a:rPr lang="en-US" sz="2200" b="1" dirty="0" err="1"/>
            <a:t>Triển</a:t>
          </a:r>
          <a:r>
            <a:rPr lang="en-US" sz="2200" b="1" dirty="0"/>
            <a:t> </a:t>
          </a:r>
          <a:r>
            <a:rPr lang="en-US" sz="2200" b="1" dirty="0" err="1"/>
            <a:t>khai</a:t>
          </a:r>
          <a:r>
            <a:rPr lang="en-US" sz="2200" b="1" dirty="0"/>
            <a:t> </a:t>
          </a:r>
          <a:r>
            <a:rPr lang="en-US" sz="2200" b="1" dirty="0" err="1"/>
            <a:t>bản</a:t>
          </a:r>
          <a:r>
            <a:rPr lang="en-US" sz="2200" b="1" dirty="0"/>
            <a:t> </a:t>
          </a:r>
          <a:r>
            <a:rPr lang="en-US" sz="2200" b="1" dirty="0" err="1"/>
            <a:t>đồ</a:t>
          </a:r>
          <a:r>
            <a:rPr lang="en-US" sz="2200" b="1" dirty="0"/>
            <a:t> </a:t>
          </a:r>
          <a:r>
            <a:rPr lang="en-US" sz="2200" b="1" dirty="0" err="1"/>
            <a:t>số</a:t>
          </a:r>
          <a:endParaRPr lang="en-US" sz="2200" b="1" dirty="0"/>
        </a:p>
      </dgm:t>
    </dgm:pt>
    <dgm:pt modelId="{1865595A-F740-4D8E-809C-C31F351C1C4C}" type="parTrans" cxnId="{8A5DFC70-EC37-4CDE-AA20-A9E10CDE3085}">
      <dgm:prSet/>
      <dgm:spPr/>
      <dgm:t>
        <a:bodyPr/>
        <a:lstStyle/>
        <a:p>
          <a:endParaRPr lang="en-US"/>
        </a:p>
      </dgm:t>
    </dgm:pt>
    <dgm:pt modelId="{A4CF1281-6DEE-44C0-9B44-FA3B1D717566}" type="sibTrans" cxnId="{8A5DFC70-EC37-4CDE-AA20-A9E10CDE3085}">
      <dgm:prSet/>
      <dgm:spPr/>
      <dgm:t>
        <a:bodyPr/>
        <a:lstStyle/>
        <a:p>
          <a:endParaRPr lang="en-US"/>
        </a:p>
      </dgm:t>
    </dgm:pt>
    <dgm:pt modelId="{3C2ED6FC-A339-4441-8510-618C97A20866}">
      <dgm:prSet phldrT="[Text]" custT="1"/>
      <dgm:spPr/>
      <dgm:t>
        <a:bodyPr/>
        <a:lstStyle/>
        <a:p>
          <a:pPr>
            <a:spcBef>
              <a:spcPts val="1200"/>
            </a:spcBef>
          </a:pPr>
          <a:r>
            <a:rPr lang="en-US" sz="2000" dirty="0">
              <a:solidFill>
                <a:schemeClr val="tx2">
                  <a:lumMod val="50000"/>
                </a:schemeClr>
              </a:solidFill>
            </a:rPr>
            <a:t>Đang xây dựng bản đồ số dùng chung của Thành phố với các lớp ứng dụng: giao thông, hạ tầng đô thị, quy hoạch.</a:t>
          </a:r>
        </a:p>
      </dgm:t>
    </dgm:pt>
    <dgm:pt modelId="{93B308F8-2ADE-41F9-9EBA-3240077F3B63}" type="parTrans" cxnId="{ECE3B718-3F0D-449D-B8A4-AAFF9FEAFBEF}">
      <dgm:prSet/>
      <dgm:spPr/>
      <dgm:t>
        <a:bodyPr/>
        <a:lstStyle/>
        <a:p>
          <a:endParaRPr lang="en-US"/>
        </a:p>
      </dgm:t>
    </dgm:pt>
    <dgm:pt modelId="{1E03C37E-FE3C-4BDB-A865-F94641353F66}" type="sibTrans" cxnId="{ECE3B718-3F0D-449D-B8A4-AAFF9FEAFBEF}">
      <dgm:prSet/>
      <dgm:spPr/>
      <dgm:t>
        <a:bodyPr/>
        <a:lstStyle/>
        <a:p>
          <a:endParaRPr lang="en-US"/>
        </a:p>
      </dgm:t>
    </dgm:pt>
    <dgm:pt modelId="{7ED530E2-FB3D-4883-A818-11BB375FF650}">
      <dgm:prSet phldrT="[Text]" custT="1"/>
      <dgm:spPr/>
      <dgm:t>
        <a:bodyPr/>
        <a:lstStyle/>
        <a:p>
          <a:pPr>
            <a:lnSpc>
              <a:spcPct val="100000"/>
            </a:lnSpc>
            <a:spcBef>
              <a:spcPts val="1200"/>
            </a:spcBef>
            <a:spcAft>
              <a:spcPts val="1200"/>
            </a:spcAft>
          </a:pPr>
          <a:r>
            <a:rPr lang="en-US" sz="2000" dirty="0">
              <a:solidFill>
                <a:schemeClr val="tx2">
                  <a:lumMod val="50000"/>
                </a:schemeClr>
              </a:solidFill>
            </a:rPr>
            <a:t>CSDL </a:t>
          </a:r>
          <a:r>
            <a:rPr lang="en-US" sz="2000" dirty="0" err="1">
              <a:solidFill>
                <a:schemeClr val="tx2">
                  <a:lumMod val="50000"/>
                </a:schemeClr>
              </a:solidFill>
            </a:rPr>
            <a:t>người</a:t>
          </a:r>
          <a:r>
            <a:rPr lang="en-US" sz="2000" dirty="0">
              <a:solidFill>
                <a:schemeClr val="tx2">
                  <a:lumMod val="50000"/>
                </a:schemeClr>
              </a:solidFill>
            </a:rPr>
            <a:t> </a:t>
          </a:r>
          <a:r>
            <a:rPr lang="en-US" sz="2000" dirty="0" err="1">
              <a:solidFill>
                <a:schemeClr val="tx2">
                  <a:lumMod val="50000"/>
                </a:schemeClr>
              </a:solidFill>
            </a:rPr>
            <a:t>nộp</a:t>
          </a:r>
          <a:r>
            <a:rPr lang="en-US" sz="2000" dirty="0">
              <a:solidFill>
                <a:schemeClr val="tx2">
                  <a:lumMod val="50000"/>
                </a:schemeClr>
              </a:solidFill>
            </a:rPr>
            <a:t> </a:t>
          </a:r>
          <a:r>
            <a:rPr lang="en-US" sz="2000" dirty="0" err="1">
              <a:solidFill>
                <a:schemeClr val="tx2">
                  <a:lumMod val="50000"/>
                </a:schemeClr>
              </a:solidFill>
            </a:rPr>
            <a:t>thuế</a:t>
          </a:r>
          <a:endParaRPr lang="en-US" sz="2000" dirty="0">
            <a:solidFill>
              <a:schemeClr val="tx2">
                <a:lumMod val="50000"/>
              </a:schemeClr>
            </a:solidFill>
          </a:endParaRPr>
        </a:p>
      </dgm:t>
    </dgm:pt>
    <dgm:pt modelId="{07FD0916-5A5B-4446-A179-D3D502845C5D}" type="parTrans" cxnId="{F0F0415F-7285-444C-A033-6CEE300AD1A5}">
      <dgm:prSet/>
      <dgm:spPr/>
      <dgm:t>
        <a:bodyPr/>
        <a:lstStyle/>
        <a:p>
          <a:endParaRPr lang="en-US"/>
        </a:p>
      </dgm:t>
    </dgm:pt>
    <dgm:pt modelId="{2E7A278F-D4E1-4B26-AD5B-2425454CEB76}" type="sibTrans" cxnId="{F0F0415F-7285-444C-A033-6CEE300AD1A5}">
      <dgm:prSet/>
      <dgm:spPr/>
      <dgm:t>
        <a:bodyPr/>
        <a:lstStyle/>
        <a:p>
          <a:endParaRPr lang="en-US"/>
        </a:p>
      </dgm:t>
    </dgm:pt>
    <dgm:pt modelId="{2ABC3EAC-209E-4EDC-B862-51B04FEE5C5D}">
      <dgm:prSet phldrT="[Text]" custT="1"/>
      <dgm:spPr/>
      <dgm:t>
        <a:bodyPr/>
        <a:lstStyle/>
        <a:p>
          <a:pPr>
            <a:lnSpc>
              <a:spcPct val="100000"/>
            </a:lnSpc>
            <a:spcBef>
              <a:spcPts val="1200"/>
            </a:spcBef>
            <a:spcAft>
              <a:spcPts val="1200"/>
            </a:spcAft>
          </a:pPr>
          <a:r>
            <a:rPr lang="en-US" sz="2000" dirty="0">
              <a:solidFill>
                <a:schemeClr val="tx2">
                  <a:lumMod val="50000"/>
                </a:schemeClr>
              </a:solidFill>
            </a:rPr>
            <a:t>CSDL </a:t>
          </a:r>
          <a:r>
            <a:rPr lang="en-US" sz="2000" dirty="0" err="1">
              <a:solidFill>
                <a:schemeClr val="tx2">
                  <a:lumMod val="50000"/>
                </a:schemeClr>
              </a:solidFill>
            </a:rPr>
            <a:t>hộ</a:t>
          </a:r>
          <a:r>
            <a:rPr lang="en-US" sz="2000" dirty="0">
              <a:solidFill>
                <a:schemeClr val="tx2">
                  <a:lumMod val="50000"/>
                </a:schemeClr>
              </a:solidFill>
            </a:rPr>
            <a:t> </a:t>
          </a:r>
          <a:r>
            <a:rPr lang="en-US" sz="2000" dirty="0" err="1">
              <a:solidFill>
                <a:schemeClr val="tx2">
                  <a:lumMod val="50000"/>
                </a:schemeClr>
              </a:solidFill>
            </a:rPr>
            <a:t>kinh</a:t>
          </a:r>
          <a:r>
            <a:rPr lang="en-US" sz="2000" dirty="0">
              <a:solidFill>
                <a:schemeClr val="tx2">
                  <a:lumMod val="50000"/>
                </a:schemeClr>
              </a:solidFill>
            </a:rPr>
            <a:t> </a:t>
          </a:r>
          <a:r>
            <a:rPr lang="en-US" sz="2000" dirty="0" err="1">
              <a:solidFill>
                <a:schemeClr val="tx2">
                  <a:lumMod val="50000"/>
                </a:schemeClr>
              </a:solidFill>
            </a:rPr>
            <a:t>doanh</a:t>
          </a:r>
          <a:r>
            <a:rPr lang="en-US" sz="2000" dirty="0">
              <a:solidFill>
                <a:schemeClr val="tx2">
                  <a:lumMod val="50000"/>
                </a:schemeClr>
              </a:solidFill>
            </a:rPr>
            <a:t> </a:t>
          </a:r>
          <a:r>
            <a:rPr lang="en-US" sz="2000" dirty="0" err="1">
              <a:solidFill>
                <a:schemeClr val="tx2">
                  <a:lumMod val="50000"/>
                </a:schemeClr>
              </a:solidFill>
            </a:rPr>
            <a:t>cá</a:t>
          </a:r>
          <a:r>
            <a:rPr lang="en-US" sz="2000" dirty="0">
              <a:solidFill>
                <a:schemeClr val="tx2">
                  <a:lumMod val="50000"/>
                </a:schemeClr>
              </a:solidFill>
            </a:rPr>
            <a:t> </a:t>
          </a:r>
          <a:r>
            <a:rPr lang="en-US" sz="2000" dirty="0" err="1">
              <a:solidFill>
                <a:schemeClr val="tx2">
                  <a:lumMod val="50000"/>
                </a:schemeClr>
              </a:solidFill>
            </a:rPr>
            <a:t>thể</a:t>
          </a:r>
          <a:endParaRPr lang="en-US" sz="2000" dirty="0">
            <a:solidFill>
              <a:schemeClr val="tx2">
                <a:lumMod val="50000"/>
              </a:schemeClr>
            </a:solidFill>
          </a:endParaRPr>
        </a:p>
      </dgm:t>
    </dgm:pt>
    <dgm:pt modelId="{701CAE8A-4256-48EB-998F-B56F620DD77A}" type="parTrans" cxnId="{0A80CACE-CCAE-46CC-8466-0085870F81AD}">
      <dgm:prSet/>
      <dgm:spPr/>
      <dgm:t>
        <a:bodyPr/>
        <a:lstStyle/>
        <a:p>
          <a:endParaRPr lang="en-US"/>
        </a:p>
      </dgm:t>
    </dgm:pt>
    <dgm:pt modelId="{0789D690-D3F6-497B-95E3-FC282B341775}" type="sibTrans" cxnId="{0A80CACE-CCAE-46CC-8466-0085870F81AD}">
      <dgm:prSet/>
      <dgm:spPr/>
      <dgm:t>
        <a:bodyPr/>
        <a:lstStyle/>
        <a:p>
          <a:endParaRPr lang="en-US"/>
        </a:p>
      </dgm:t>
    </dgm:pt>
    <dgm:pt modelId="{E5DD0781-0264-4FAB-AE7E-1E409A903C37}">
      <dgm:prSet phldrT="[Text]" custT="1"/>
      <dgm:spPr/>
      <dgm:t>
        <a:bodyPr/>
        <a:lstStyle/>
        <a:p>
          <a:pPr>
            <a:lnSpc>
              <a:spcPct val="90000"/>
            </a:lnSpc>
            <a:spcBef>
              <a:spcPct val="0"/>
            </a:spcBef>
            <a:spcAft>
              <a:spcPct val="20000"/>
            </a:spcAft>
          </a:pPr>
          <a:endParaRPr lang="en-US" sz="2000" dirty="0"/>
        </a:p>
      </dgm:t>
    </dgm:pt>
    <dgm:pt modelId="{23C24711-9D19-4899-81D9-8D3F578CD084}" type="parTrans" cxnId="{A568B50F-3D90-4DEA-8B7F-988C09B44407}">
      <dgm:prSet/>
      <dgm:spPr/>
      <dgm:t>
        <a:bodyPr/>
        <a:lstStyle/>
        <a:p>
          <a:endParaRPr lang="en-US"/>
        </a:p>
      </dgm:t>
    </dgm:pt>
    <dgm:pt modelId="{563F055B-6769-4AD4-AB51-BD230CDA28AC}" type="sibTrans" cxnId="{A568B50F-3D90-4DEA-8B7F-988C09B44407}">
      <dgm:prSet/>
      <dgm:spPr/>
      <dgm:t>
        <a:bodyPr/>
        <a:lstStyle/>
        <a:p>
          <a:endParaRPr lang="en-US"/>
        </a:p>
      </dgm:t>
    </dgm:pt>
    <dgm:pt modelId="{69445565-125F-44BD-8065-3560B74D2AD8}" type="pres">
      <dgm:prSet presAssocID="{45AE45E5-1479-4DE2-9C7C-765BF4BF9026}" presName="linear" presStyleCnt="0">
        <dgm:presLayoutVars>
          <dgm:animLvl val="lvl"/>
          <dgm:resizeHandles val="exact"/>
        </dgm:presLayoutVars>
      </dgm:prSet>
      <dgm:spPr/>
      <dgm:t>
        <a:bodyPr/>
        <a:lstStyle/>
        <a:p>
          <a:endParaRPr lang="en-US"/>
        </a:p>
      </dgm:t>
    </dgm:pt>
    <dgm:pt modelId="{A2B24B8F-C560-41F1-A131-E56849367215}" type="pres">
      <dgm:prSet presAssocID="{7F3FE1B5-227C-4EFB-94E6-E5FFC2EF158D}" presName="parentText" presStyleLbl="node1" presStyleIdx="0" presStyleCnt="2" custScaleY="86379">
        <dgm:presLayoutVars>
          <dgm:chMax val="0"/>
          <dgm:bulletEnabled val="1"/>
        </dgm:presLayoutVars>
      </dgm:prSet>
      <dgm:spPr/>
      <dgm:t>
        <a:bodyPr/>
        <a:lstStyle/>
        <a:p>
          <a:endParaRPr lang="en-US"/>
        </a:p>
      </dgm:t>
    </dgm:pt>
    <dgm:pt modelId="{C4EDF32F-E521-4E42-984A-565B81078C0C}" type="pres">
      <dgm:prSet presAssocID="{7F3FE1B5-227C-4EFB-94E6-E5FFC2EF158D}" presName="childText" presStyleLbl="revTx" presStyleIdx="0" presStyleCnt="2">
        <dgm:presLayoutVars>
          <dgm:bulletEnabled val="1"/>
        </dgm:presLayoutVars>
      </dgm:prSet>
      <dgm:spPr/>
      <dgm:t>
        <a:bodyPr/>
        <a:lstStyle/>
        <a:p>
          <a:endParaRPr lang="en-US"/>
        </a:p>
      </dgm:t>
    </dgm:pt>
    <dgm:pt modelId="{F827DE14-A848-490F-AED6-3F735531252E}" type="pres">
      <dgm:prSet presAssocID="{567E9E44-81C8-47A5-B9B7-08E054ADBDC9}" presName="parentText" presStyleLbl="node1" presStyleIdx="1" presStyleCnt="2" custScaleY="75887">
        <dgm:presLayoutVars>
          <dgm:chMax val="0"/>
          <dgm:bulletEnabled val="1"/>
        </dgm:presLayoutVars>
      </dgm:prSet>
      <dgm:spPr/>
      <dgm:t>
        <a:bodyPr/>
        <a:lstStyle/>
        <a:p>
          <a:endParaRPr lang="en-US"/>
        </a:p>
      </dgm:t>
    </dgm:pt>
    <dgm:pt modelId="{8CBA1E69-19F1-44BD-A3FF-DFAC7B7DF46A}" type="pres">
      <dgm:prSet presAssocID="{567E9E44-81C8-47A5-B9B7-08E054ADBDC9}" presName="childText" presStyleLbl="revTx" presStyleIdx="1" presStyleCnt="2">
        <dgm:presLayoutVars>
          <dgm:bulletEnabled val="1"/>
        </dgm:presLayoutVars>
      </dgm:prSet>
      <dgm:spPr/>
      <dgm:t>
        <a:bodyPr/>
        <a:lstStyle/>
        <a:p>
          <a:endParaRPr lang="en-US"/>
        </a:p>
      </dgm:t>
    </dgm:pt>
  </dgm:ptLst>
  <dgm:cxnLst>
    <dgm:cxn modelId="{2555043D-41E2-4AC9-8683-F53D15F0B277}" type="presOf" srcId="{3C2ED6FC-A339-4441-8510-618C97A20866}" destId="{8CBA1E69-19F1-44BD-A3FF-DFAC7B7DF46A}" srcOrd="0" destOrd="0" presId="urn:microsoft.com/office/officeart/2005/8/layout/vList2"/>
    <dgm:cxn modelId="{ECE3B718-3F0D-449D-B8A4-AAFF9FEAFBEF}" srcId="{567E9E44-81C8-47A5-B9B7-08E054ADBDC9}" destId="{3C2ED6FC-A339-4441-8510-618C97A20866}" srcOrd="0" destOrd="0" parTransId="{93B308F8-2ADE-41F9-9EBA-3240077F3B63}" sibTransId="{1E03C37E-FE3C-4BDB-A865-F94641353F66}"/>
    <dgm:cxn modelId="{AF700C80-7373-48EB-87AF-492F4B055B6F}" type="presOf" srcId="{45AE45E5-1479-4DE2-9C7C-765BF4BF9026}" destId="{69445565-125F-44BD-8065-3560B74D2AD8}" srcOrd="0" destOrd="0" presId="urn:microsoft.com/office/officeart/2005/8/layout/vList2"/>
    <dgm:cxn modelId="{5DA8E399-3425-4DC7-BC8C-4BD612926160}" type="presOf" srcId="{E5DD0781-0264-4FAB-AE7E-1E409A903C37}" destId="{C4EDF32F-E521-4E42-984A-565B81078C0C}" srcOrd="0" destOrd="3" presId="urn:microsoft.com/office/officeart/2005/8/layout/vList2"/>
    <dgm:cxn modelId="{09375AB1-43D4-43C6-B99B-2BCB0A184FB3}" srcId="{7F3FE1B5-227C-4EFB-94E6-E5FFC2EF158D}" destId="{F8F5DAF5-0466-4F16-934E-C315EE501312}" srcOrd="0" destOrd="0" parTransId="{C888E004-9CB8-46F5-B3B5-60FFA0B360C3}" sibTransId="{4F459409-5926-4E0D-ADDF-CDE9C41B663A}"/>
    <dgm:cxn modelId="{4B28FC10-FD6D-45FD-9C81-540B9E7B3C5D}" type="presOf" srcId="{2ABC3EAC-209E-4EDC-B862-51B04FEE5C5D}" destId="{C4EDF32F-E521-4E42-984A-565B81078C0C}" srcOrd="0" destOrd="2" presId="urn:microsoft.com/office/officeart/2005/8/layout/vList2"/>
    <dgm:cxn modelId="{0A80CACE-CCAE-46CC-8466-0085870F81AD}" srcId="{7F3FE1B5-227C-4EFB-94E6-E5FFC2EF158D}" destId="{2ABC3EAC-209E-4EDC-B862-51B04FEE5C5D}" srcOrd="2" destOrd="0" parTransId="{701CAE8A-4256-48EB-998F-B56F620DD77A}" sibTransId="{0789D690-D3F6-497B-95E3-FC282B341775}"/>
    <dgm:cxn modelId="{C675E5DF-4EA4-490C-BCAA-48DBB8C4BA10}" type="presOf" srcId="{7ED530E2-FB3D-4883-A818-11BB375FF650}" destId="{C4EDF32F-E521-4E42-984A-565B81078C0C}" srcOrd="0" destOrd="1" presId="urn:microsoft.com/office/officeart/2005/8/layout/vList2"/>
    <dgm:cxn modelId="{AC220F08-AF65-40DD-850E-62D1DF1076C1}" type="presOf" srcId="{F8F5DAF5-0466-4F16-934E-C315EE501312}" destId="{C4EDF32F-E521-4E42-984A-565B81078C0C}" srcOrd="0" destOrd="0" presId="urn:microsoft.com/office/officeart/2005/8/layout/vList2"/>
    <dgm:cxn modelId="{0E2CCCA3-793F-4E51-B9DC-8CC3E524D121}" type="presOf" srcId="{7F3FE1B5-227C-4EFB-94E6-E5FFC2EF158D}" destId="{A2B24B8F-C560-41F1-A131-E56849367215}" srcOrd="0" destOrd="0" presId="urn:microsoft.com/office/officeart/2005/8/layout/vList2"/>
    <dgm:cxn modelId="{F0F0415F-7285-444C-A033-6CEE300AD1A5}" srcId="{7F3FE1B5-227C-4EFB-94E6-E5FFC2EF158D}" destId="{7ED530E2-FB3D-4883-A818-11BB375FF650}" srcOrd="1" destOrd="0" parTransId="{07FD0916-5A5B-4446-A179-D3D502845C5D}" sibTransId="{2E7A278F-D4E1-4B26-AD5B-2425454CEB76}"/>
    <dgm:cxn modelId="{8A5DFC70-EC37-4CDE-AA20-A9E10CDE3085}" srcId="{45AE45E5-1479-4DE2-9C7C-765BF4BF9026}" destId="{567E9E44-81C8-47A5-B9B7-08E054ADBDC9}" srcOrd="1" destOrd="0" parTransId="{1865595A-F740-4D8E-809C-C31F351C1C4C}" sibTransId="{A4CF1281-6DEE-44C0-9B44-FA3B1D717566}"/>
    <dgm:cxn modelId="{A5E3CE2D-A87E-46FE-AB27-50069F0E0E21}" srcId="{45AE45E5-1479-4DE2-9C7C-765BF4BF9026}" destId="{7F3FE1B5-227C-4EFB-94E6-E5FFC2EF158D}" srcOrd="0" destOrd="0" parTransId="{B2FA4F0A-50E0-4750-A0DF-E12575B3E5CE}" sibTransId="{17C83344-76E5-4C46-90F7-9C5DAF90C3F0}"/>
    <dgm:cxn modelId="{A568B50F-3D90-4DEA-8B7F-988C09B44407}" srcId="{7F3FE1B5-227C-4EFB-94E6-E5FFC2EF158D}" destId="{E5DD0781-0264-4FAB-AE7E-1E409A903C37}" srcOrd="3" destOrd="0" parTransId="{23C24711-9D19-4899-81D9-8D3F578CD084}" sibTransId="{563F055B-6769-4AD4-AB51-BD230CDA28AC}"/>
    <dgm:cxn modelId="{909F9423-F643-4BAB-82AE-29E4EF2228FC}" type="presOf" srcId="{567E9E44-81C8-47A5-B9B7-08E054ADBDC9}" destId="{F827DE14-A848-490F-AED6-3F735531252E}" srcOrd="0" destOrd="0" presId="urn:microsoft.com/office/officeart/2005/8/layout/vList2"/>
    <dgm:cxn modelId="{7687C8CD-788B-4E04-B066-6E1067E5DE6C}" type="presParOf" srcId="{69445565-125F-44BD-8065-3560B74D2AD8}" destId="{A2B24B8F-C560-41F1-A131-E56849367215}" srcOrd="0" destOrd="0" presId="urn:microsoft.com/office/officeart/2005/8/layout/vList2"/>
    <dgm:cxn modelId="{46BB59CC-EE26-4CC9-9633-EBCE084841AD}" type="presParOf" srcId="{69445565-125F-44BD-8065-3560B74D2AD8}" destId="{C4EDF32F-E521-4E42-984A-565B81078C0C}" srcOrd="1" destOrd="0" presId="urn:microsoft.com/office/officeart/2005/8/layout/vList2"/>
    <dgm:cxn modelId="{49297718-9942-46A7-A8DB-D90DD625C9EE}" type="presParOf" srcId="{69445565-125F-44BD-8065-3560B74D2AD8}" destId="{F827DE14-A848-490F-AED6-3F735531252E}" srcOrd="2" destOrd="0" presId="urn:microsoft.com/office/officeart/2005/8/layout/vList2"/>
    <dgm:cxn modelId="{1B6D7F8A-EE37-4DBC-A4E0-8DDFD047C6C6}" type="presParOf" srcId="{69445565-125F-44BD-8065-3560B74D2AD8}" destId="{8CBA1E69-19F1-44BD-A3FF-DFAC7B7DF46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5B80797-4306-4367-B6FA-B6A25463BD27}" type="doc">
      <dgm:prSet loTypeId="urn:microsoft.com/office/officeart/2005/8/layout/hList3" loCatId="list" qsTypeId="urn:microsoft.com/office/officeart/2005/8/quickstyle/simple3" qsCatId="simple" csTypeId="urn:microsoft.com/office/officeart/2005/8/colors/colorful5" csCatId="colorful" phldr="1"/>
      <dgm:spPr/>
      <dgm:t>
        <a:bodyPr/>
        <a:lstStyle/>
        <a:p>
          <a:endParaRPr lang="en-US"/>
        </a:p>
      </dgm:t>
    </dgm:pt>
    <dgm:pt modelId="{98EBC8F3-3BAE-408C-B267-D461458B5E48}">
      <dgm:prSet phldrT="[Text]" custT="1"/>
      <dgm:spPr>
        <a:solidFill>
          <a:schemeClr val="tx2">
            <a:lumMod val="40000"/>
            <a:lumOff val="60000"/>
          </a:schemeClr>
        </a:solidFill>
      </dgm:spPr>
      <dgm:t>
        <a:bodyPr/>
        <a:lstStyle/>
        <a:p>
          <a:pPr>
            <a:spcBef>
              <a:spcPct val="0"/>
            </a:spcBef>
            <a:spcAft>
              <a:spcPts val="0"/>
            </a:spcAft>
          </a:pPr>
          <a:r>
            <a:rPr lang="en-US" sz="2600" b="1" dirty="0">
              <a:solidFill>
                <a:srgbClr val="FF0000"/>
              </a:solidFill>
            </a:rPr>
            <a:t>CỔNG DỮ LIỆU MỞ</a:t>
          </a:r>
        </a:p>
        <a:p>
          <a:pPr>
            <a:spcBef>
              <a:spcPts val="1800"/>
            </a:spcBef>
            <a:spcAft>
              <a:spcPts val="0"/>
            </a:spcAft>
          </a:pPr>
          <a:r>
            <a:rPr lang="vi-VN" sz="2400" u="sng" dirty="0">
              <a:hlinkClick xmlns:r="http://schemas.openxmlformats.org/officeDocument/2006/relationships" r:id="rId1"/>
            </a:rPr>
            <a:t>https://data.hochiminhcity.gov.vn/</a:t>
          </a:r>
          <a:endParaRPr lang="en-US" sz="2400" dirty="0"/>
        </a:p>
        <a:p>
          <a:pPr>
            <a:spcBef>
              <a:spcPct val="0"/>
            </a:spcBef>
            <a:spcAft>
              <a:spcPts val="0"/>
            </a:spcAft>
          </a:pPr>
          <a:endParaRPr lang="en-US" sz="2400" dirty="0"/>
        </a:p>
      </dgm:t>
    </dgm:pt>
    <dgm:pt modelId="{24741308-E8D3-4DE5-8D08-0D23BB7BA68D}" type="parTrans" cxnId="{C79FEE80-C918-45F2-8C8C-86D381EADB49}">
      <dgm:prSet/>
      <dgm:spPr/>
      <dgm:t>
        <a:bodyPr/>
        <a:lstStyle/>
        <a:p>
          <a:endParaRPr lang="en-US"/>
        </a:p>
      </dgm:t>
    </dgm:pt>
    <dgm:pt modelId="{0CC063E0-0A21-4062-A3B6-86DF2F817BF6}" type="sibTrans" cxnId="{C79FEE80-C918-45F2-8C8C-86D381EADB49}">
      <dgm:prSet/>
      <dgm:spPr/>
      <dgm:t>
        <a:bodyPr/>
        <a:lstStyle/>
        <a:p>
          <a:endParaRPr lang="en-US"/>
        </a:p>
      </dgm:t>
    </dgm:pt>
    <dgm:pt modelId="{12BB9178-D5D2-443B-929B-8A0C81B00D86}">
      <dgm:prSet phldrT="[Text]" custT="1"/>
      <dgm:spPr/>
      <dgm:t>
        <a:bodyPr/>
        <a:lstStyle/>
        <a:p>
          <a:r>
            <a:rPr lang="en-US" sz="2400" b="1" dirty="0" err="1"/>
            <a:t>Cơ</a:t>
          </a:r>
          <a:r>
            <a:rPr lang="en-US" sz="2400" b="1" dirty="0"/>
            <a:t> </a:t>
          </a:r>
          <a:r>
            <a:rPr lang="en-US" sz="2400" b="1" dirty="0" err="1"/>
            <a:t>sở</a:t>
          </a:r>
          <a:r>
            <a:rPr lang="en-US" sz="2400" b="1" dirty="0"/>
            <a:t> </a:t>
          </a:r>
          <a:r>
            <a:rPr lang="en-US" sz="2400" b="1" dirty="0" err="1"/>
            <a:t>khám</a:t>
          </a:r>
          <a:r>
            <a:rPr lang="en-US" sz="2400" b="1" dirty="0"/>
            <a:t> </a:t>
          </a:r>
          <a:r>
            <a:rPr lang="en-US" sz="2400" b="1" dirty="0" err="1"/>
            <a:t>chữa</a:t>
          </a:r>
          <a:r>
            <a:rPr lang="en-US" sz="2400" b="1" dirty="0"/>
            <a:t> </a:t>
          </a:r>
          <a:r>
            <a:rPr lang="en-US" sz="2400" b="1" dirty="0" err="1"/>
            <a:t>bệnh</a:t>
          </a:r>
          <a:endParaRPr lang="en-US" sz="2400" b="1" dirty="0"/>
        </a:p>
      </dgm:t>
    </dgm:pt>
    <dgm:pt modelId="{7AAE206C-1AB4-43A7-80F3-FBE52DB117AB}" type="parTrans" cxnId="{6CA9DB07-9C06-4E48-A75D-B2E8C19AA16B}">
      <dgm:prSet/>
      <dgm:spPr/>
      <dgm:t>
        <a:bodyPr/>
        <a:lstStyle/>
        <a:p>
          <a:endParaRPr lang="en-US"/>
        </a:p>
      </dgm:t>
    </dgm:pt>
    <dgm:pt modelId="{93FF4219-D380-4BCA-9B41-5CF1EF7CB1C3}" type="sibTrans" cxnId="{6CA9DB07-9C06-4E48-A75D-B2E8C19AA16B}">
      <dgm:prSet/>
      <dgm:spPr/>
      <dgm:t>
        <a:bodyPr/>
        <a:lstStyle/>
        <a:p>
          <a:endParaRPr lang="en-US"/>
        </a:p>
      </dgm:t>
    </dgm:pt>
    <dgm:pt modelId="{20529ED7-1663-457E-9CDA-56FB4CFC2CB6}">
      <dgm:prSet phldrT="[Text]" custT="1"/>
      <dgm:spPr/>
      <dgm:t>
        <a:bodyPr/>
        <a:lstStyle/>
        <a:p>
          <a:r>
            <a:rPr lang="en-US" sz="2400" b="1" dirty="0" err="1"/>
            <a:t>Chứng</a:t>
          </a:r>
          <a:r>
            <a:rPr lang="en-US" sz="2400" b="1" dirty="0"/>
            <a:t> </a:t>
          </a:r>
          <a:r>
            <a:rPr lang="en-US" sz="2400" b="1" dirty="0" err="1"/>
            <a:t>chỉ</a:t>
          </a:r>
          <a:r>
            <a:rPr lang="en-US" sz="2400" b="1" dirty="0"/>
            <a:t> </a:t>
          </a:r>
          <a:r>
            <a:rPr lang="en-US" sz="2400" b="1" dirty="0" err="1"/>
            <a:t>hành</a:t>
          </a:r>
          <a:r>
            <a:rPr lang="en-US" sz="2400" b="1" dirty="0"/>
            <a:t> </a:t>
          </a:r>
          <a:r>
            <a:rPr lang="en-US" sz="2400" b="1" dirty="0" err="1"/>
            <a:t>nghề</a:t>
          </a:r>
          <a:r>
            <a:rPr lang="en-US" sz="2400" b="1" dirty="0"/>
            <a:t> y</a:t>
          </a:r>
        </a:p>
      </dgm:t>
    </dgm:pt>
    <dgm:pt modelId="{FF9578E5-DFEB-4E8C-9C93-5F7E8FC2E13A}" type="parTrans" cxnId="{3E4AD4FF-F959-4ED7-B8F6-1A5E69D24746}">
      <dgm:prSet/>
      <dgm:spPr/>
      <dgm:t>
        <a:bodyPr/>
        <a:lstStyle/>
        <a:p>
          <a:endParaRPr lang="en-US"/>
        </a:p>
      </dgm:t>
    </dgm:pt>
    <dgm:pt modelId="{997F12E8-34D9-4017-A341-17056EC3318D}" type="sibTrans" cxnId="{3E4AD4FF-F959-4ED7-B8F6-1A5E69D24746}">
      <dgm:prSet/>
      <dgm:spPr/>
      <dgm:t>
        <a:bodyPr/>
        <a:lstStyle/>
        <a:p>
          <a:endParaRPr lang="en-US"/>
        </a:p>
      </dgm:t>
    </dgm:pt>
    <dgm:pt modelId="{64F9AE65-03CA-4A0E-AA9F-0598E06EEC95}">
      <dgm:prSet phldrT="[Text]" custT="1"/>
      <dgm:spPr/>
      <dgm:t>
        <a:bodyPr/>
        <a:lstStyle/>
        <a:p>
          <a:r>
            <a:rPr lang="en-US" sz="2400" b="1" dirty="0" err="1"/>
            <a:t>Cơ</a:t>
          </a:r>
          <a:r>
            <a:rPr lang="en-US" sz="2400" b="1" dirty="0"/>
            <a:t> </a:t>
          </a:r>
          <a:r>
            <a:rPr lang="en-US" sz="2400" b="1" dirty="0" err="1"/>
            <a:t>sở</a:t>
          </a:r>
          <a:r>
            <a:rPr lang="en-US" sz="2400" b="1" dirty="0"/>
            <a:t> </a:t>
          </a:r>
          <a:r>
            <a:rPr lang="en-US" sz="2400" b="1" dirty="0" err="1"/>
            <a:t>giáo</a:t>
          </a:r>
          <a:r>
            <a:rPr lang="en-US" sz="2400" b="1" dirty="0"/>
            <a:t> </a:t>
          </a:r>
          <a:r>
            <a:rPr lang="en-US" sz="2400" b="1" dirty="0" err="1"/>
            <a:t>dục</a:t>
          </a:r>
          <a:endParaRPr lang="en-US" sz="2400" b="1" dirty="0"/>
        </a:p>
      </dgm:t>
    </dgm:pt>
    <dgm:pt modelId="{5862CB9E-170C-4B85-88B9-83FC8AD9D2CA}" type="parTrans" cxnId="{67893609-CFBB-4E19-996D-158CE5E8DF9B}">
      <dgm:prSet/>
      <dgm:spPr/>
      <dgm:t>
        <a:bodyPr/>
        <a:lstStyle/>
        <a:p>
          <a:endParaRPr lang="en-US"/>
        </a:p>
      </dgm:t>
    </dgm:pt>
    <dgm:pt modelId="{26A56B3F-78A9-410C-B749-BF454CA88A40}" type="sibTrans" cxnId="{67893609-CFBB-4E19-996D-158CE5E8DF9B}">
      <dgm:prSet/>
      <dgm:spPr/>
      <dgm:t>
        <a:bodyPr/>
        <a:lstStyle/>
        <a:p>
          <a:endParaRPr lang="en-US"/>
        </a:p>
      </dgm:t>
    </dgm:pt>
    <dgm:pt modelId="{D54A92CA-2183-4338-B9FE-F5E35D6C2348}">
      <dgm:prSet phldrT="[Text]" custT="1"/>
      <dgm:spPr/>
      <dgm:t>
        <a:bodyPr/>
        <a:lstStyle/>
        <a:p>
          <a:r>
            <a:rPr lang="en-US" sz="2400" b="1" dirty="0" err="1"/>
            <a:t>Dịch</a:t>
          </a:r>
          <a:r>
            <a:rPr lang="en-US" sz="2400" b="1" dirty="0"/>
            <a:t> </a:t>
          </a:r>
          <a:r>
            <a:rPr lang="en-US" sz="2400" b="1" dirty="0" err="1"/>
            <a:t>vụ</a:t>
          </a:r>
          <a:r>
            <a:rPr lang="en-US" sz="2400" b="1" dirty="0"/>
            <a:t> </a:t>
          </a:r>
          <a:r>
            <a:rPr lang="en-US" sz="2400" b="1" dirty="0" err="1"/>
            <a:t>giáo</a:t>
          </a:r>
          <a:r>
            <a:rPr lang="en-US" sz="2400" b="1" dirty="0"/>
            <a:t> </a:t>
          </a:r>
          <a:r>
            <a:rPr lang="en-US" sz="2400" b="1" dirty="0" err="1"/>
            <a:t>dục</a:t>
          </a:r>
          <a:endParaRPr lang="en-US" sz="2400" b="1" dirty="0"/>
        </a:p>
      </dgm:t>
    </dgm:pt>
    <dgm:pt modelId="{8444CA0D-2F70-45AC-867C-CEA56743D4FC}" type="parTrans" cxnId="{5E8B2068-0180-42E0-8E36-5C15009198C1}">
      <dgm:prSet/>
      <dgm:spPr/>
      <dgm:t>
        <a:bodyPr/>
        <a:lstStyle/>
        <a:p>
          <a:endParaRPr lang="en-US"/>
        </a:p>
      </dgm:t>
    </dgm:pt>
    <dgm:pt modelId="{8E70D12F-7DE4-4762-8BC6-E7E60FAF55B0}" type="sibTrans" cxnId="{5E8B2068-0180-42E0-8E36-5C15009198C1}">
      <dgm:prSet/>
      <dgm:spPr/>
      <dgm:t>
        <a:bodyPr/>
        <a:lstStyle/>
        <a:p>
          <a:endParaRPr lang="en-US"/>
        </a:p>
      </dgm:t>
    </dgm:pt>
    <dgm:pt modelId="{A55B6BDB-0BDF-4205-9905-E75B1EE486F5}">
      <dgm:prSet phldrT="[Text]" custT="1"/>
      <dgm:spPr/>
      <dgm:t>
        <a:bodyPr/>
        <a:lstStyle/>
        <a:p>
          <a:r>
            <a:rPr lang="en-US" sz="2400" b="1" dirty="0" err="1"/>
            <a:t>Dự</a:t>
          </a:r>
          <a:r>
            <a:rPr lang="en-US" sz="2400" b="1" dirty="0"/>
            <a:t> </a:t>
          </a:r>
          <a:r>
            <a:rPr lang="en-US" sz="2400" b="1" dirty="0" err="1"/>
            <a:t>án</a:t>
          </a:r>
          <a:r>
            <a:rPr lang="en-US" sz="2400" b="1" dirty="0"/>
            <a:t> </a:t>
          </a:r>
          <a:r>
            <a:rPr lang="en-US" sz="2400" b="1" dirty="0" err="1"/>
            <a:t>đầu</a:t>
          </a:r>
          <a:r>
            <a:rPr lang="en-US" sz="2400" b="1" dirty="0"/>
            <a:t> </a:t>
          </a:r>
          <a:r>
            <a:rPr lang="en-US" sz="2400" b="1" dirty="0" err="1"/>
            <a:t>tư</a:t>
          </a:r>
          <a:r>
            <a:rPr lang="en-US" sz="2400" b="1" dirty="0"/>
            <a:t> </a:t>
          </a:r>
          <a:r>
            <a:rPr lang="en-US" sz="2400" b="1" dirty="0" err="1"/>
            <a:t>nước</a:t>
          </a:r>
          <a:r>
            <a:rPr lang="en-US" sz="2400" b="1" dirty="0"/>
            <a:t> </a:t>
          </a:r>
          <a:r>
            <a:rPr lang="en-US" sz="2400" b="1" dirty="0" err="1"/>
            <a:t>ngoài</a:t>
          </a:r>
          <a:endParaRPr lang="en-US" sz="2400" b="1" dirty="0"/>
        </a:p>
      </dgm:t>
    </dgm:pt>
    <dgm:pt modelId="{0CFA00BB-C64B-44AD-A54F-0799CD4E7DB8}" type="parTrans" cxnId="{5177C557-3A08-4E66-B370-74262CF671D9}">
      <dgm:prSet/>
      <dgm:spPr/>
      <dgm:t>
        <a:bodyPr/>
        <a:lstStyle/>
        <a:p>
          <a:endParaRPr lang="en-US"/>
        </a:p>
      </dgm:t>
    </dgm:pt>
    <dgm:pt modelId="{E6A28B43-BC51-4B99-A6EA-05D0E6D900C1}" type="sibTrans" cxnId="{5177C557-3A08-4E66-B370-74262CF671D9}">
      <dgm:prSet/>
      <dgm:spPr/>
      <dgm:t>
        <a:bodyPr/>
        <a:lstStyle/>
        <a:p>
          <a:endParaRPr lang="en-US"/>
        </a:p>
      </dgm:t>
    </dgm:pt>
    <dgm:pt modelId="{125E6B63-D17D-4DA1-B85C-1ADCF60B4E97}">
      <dgm:prSet phldrT="[Text]" custT="1"/>
      <dgm:spPr/>
      <dgm:t>
        <a:bodyPr/>
        <a:lstStyle/>
        <a:p>
          <a:r>
            <a:rPr lang="en-US" sz="2400" b="1" dirty="0" err="1"/>
            <a:t>Dự</a:t>
          </a:r>
          <a:r>
            <a:rPr lang="en-US" sz="2400" b="1" dirty="0"/>
            <a:t> </a:t>
          </a:r>
          <a:r>
            <a:rPr lang="en-US" sz="2400" b="1" dirty="0" err="1"/>
            <a:t>án</a:t>
          </a:r>
          <a:r>
            <a:rPr lang="en-US" sz="2400" b="1" dirty="0"/>
            <a:t> </a:t>
          </a:r>
          <a:r>
            <a:rPr lang="en-US" sz="2400" b="1" dirty="0" err="1"/>
            <a:t>đầu</a:t>
          </a:r>
          <a:r>
            <a:rPr lang="en-US" sz="2400" b="1" dirty="0"/>
            <a:t> </a:t>
          </a:r>
          <a:r>
            <a:rPr lang="en-US" sz="2400" b="1" dirty="0" err="1"/>
            <a:t>tư</a:t>
          </a:r>
          <a:r>
            <a:rPr lang="en-US" sz="2400" b="1" dirty="0"/>
            <a:t> </a:t>
          </a:r>
          <a:r>
            <a:rPr lang="en-US" sz="2400" b="1" dirty="0" err="1"/>
            <a:t>công</a:t>
          </a:r>
          <a:endParaRPr lang="en-US" sz="2400" b="1" dirty="0"/>
        </a:p>
      </dgm:t>
    </dgm:pt>
    <dgm:pt modelId="{AC615EDC-564A-4045-AB3D-A0F2BD31F958}" type="parTrans" cxnId="{A62312C7-06E4-47B9-AFB4-1B1090A14DA6}">
      <dgm:prSet/>
      <dgm:spPr/>
      <dgm:t>
        <a:bodyPr/>
        <a:lstStyle/>
        <a:p>
          <a:endParaRPr lang="en-US"/>
        </a:p>
      </dgm:t>
    </dgm:pt>
    <dgm:pt modelId="{AEC43CA6-372E-44FF-983E-03365B37C3EF}" type="sibTrans" cxnId="{A62312C7-06E4-47B9-AFB4-1B1090A14DA6}">
      <dgm:prSet/>
      <dgm:spPr/>
      <dgm:t>
        <a:bodyPr/>
        <a:lstStyle/>
        <a:p>
          <a:endParaRPr lang="en-US"/>
        </a:p>
      </dgm:t>
    </dgm:pt>
    <dgm:pt modelId="{8D0011B0-13FA-4B6B-9FBE-5513109A63C5}" type="pres">
      <dgm:prSet presAssocID="{45B80797-4306-4367-B6FA-B6A25463BD27}" presName="composite" presStyleCnt="0">
        <dgm:presLayoutVars>
          <dgm:chMax val="1"/>
          <dgm:dir/>
          <dgm:resizeHandles val="exact"/>
        </dgm:presLayoutVars>
      </dgm:prSet>
      <dgm:spPr/>
      <dgm:t>
        <a:bodyPr/>
        <a:lstStyle/>
        <a:p>
          <a:endParaRPr lang="en-US"/>
        </a:p>
      </dgm:t>
    </dgm:pt>
    <dgm:pt modelId="{B4FC460D-3F21-465B-9E9A-3E5622E7AA3E}" type="pres">
      <dgm:prSet presAssocID="{98EBC8F3-3BAE-408C-B267-D461458B5E48}" presName="roof" presStyleLbl="dkBgShp" presStyleIdx="0" presStyleCnt="2" custLinFactNeighborX="340" custLinFactNeighborY="-4975"/>
      <dgm:spPr/>
      <dgm:t>
        <a:bodyPr/>
        <a:lstStyle/>
        <a:p>
          <a:endParaRPr lang="en-US"/>
        </a:p>
      </dgm:t>
    </dgm:pt>
    <dgm:pt modelId="{685F1DEF-C940-4E07-A59F-9E5CB4EA405A}" type="pres">
      <dgm:prSet presAssocID="{98EBC8F3-3BAE-408C-B267-D461458B5E48}" presName="pillars" presStyleCnt="0"/>
      <dgm:spPr/>
    </dgm:pt>
    <dgm:pt modelId="{23370B3A-2080-4C1C-8139-C72B3859CB8E}" type="pres">
      <dgm:prSet presAssocID="{98EBC8F3-3BAE-408C-B267-D461458B5E48}" presName="pillar1" presStyleLbl="node1" presStyleIdx="0" presStyleCnt="6">
        <dgm:presLayoutVars>
          <dgm:bulletEnabled val="1"/>
        </dgm:presLayoutVars>
      </dgm:prSet>
      <dgm:spPr/>
      <dgm:t>
        <a:bodyPr/>
        <a:lstStyle/>
        <a:p>
          <a:endParaRPr lang="en-US"/>
        </a:p>
      </dgm:t>
    </dgm:pt>
    <dgm:pt modelId="{E936D1A7-2036-4645-824F-A5B566565DE7}" type="pres">
      <dgm:prSet presAssocID="{20529ED7-1663-457E-9CDA-56FB4CFC2CB6}" presName="pillarX" presStyleLbl="node1" presStyleIdx="1" presStyleCnt="6">
        <dgm:presLayoutVars>
          <dgm:bulletEnabled val="1"/>
        </dgm:presLayoutVars>
      </dgm:prSet>
      <dgm:spPr/>
      <dgm:t>
        <a:bodyPr/>
        <a:lstStyle/>
        <a:p>
          <a:endParaRPr lang="en-US"/>
        </a:p>
      </dgm:t>
    </dgm:pt>
    <dgm:pt modelId="{AE757422-C9BD-4BBC-9825-4DA3ACFC7B3C}" type="pres">
      <dgm:prSet presAssocID="{64F9AE65-03CA-4A0E-AA9F-0598E06EEC95}" presName="pillarX" presStyleLbl="node1" presStyleIdx="2" presStyleCnt="6">
        <dgm:presLayoutVars>
          <dgm:bulletEnabled val="1"/>
        </dgm:presLayoutVars>
      </dgm:prSet>
      <dgm:spPr/>
      <dgm:t>
        <a:bodyPr/>
        <a:lstStyle/>
        <a:p>
          <a:endParaRPr lang="en-US"/>
        </a:p>
      </dgm:t>
    </dgm:pt>
    <dgm:pt modelId="{A63494D4-A889-459A-AE35-D02E045F9170}" type="pres">
      <dgm:prSet presAssocID="{D54A92CA-2183-4338-B9FE-F5E35D6C2348}" presName="pillarX" presStyleLbl="node1" presStyleIdx="3" presStyleCnt="6">
        <dgm:presLayoutVars>
          <dgm:bulletEnabled val="1"/>
        </dgm:presLayoutVars>
      </dgm:prSet>
      <dgm:spPr/>
      <dgm:t>
        <a:bodyPr/>
        <a:lstStyle/>
        <a:p>
          <a:endParaRPr lang="en-US"/>
        </a:p>
      </dgm:t>
    </dgm:pt>
    <dgm:pt modelId="{DFA21C72-F2E4-4E0A-8185-E5D96BE9B628}" type="pres">
      <dgm:prSet presAssocID="{A55B6BDB-0BDF-4205-9905-E75B1EE486F5}" presName="pillarX" presStyleLbl="node1" presStyleIdx="4" presStyleCnt="6">
        <dgm:presLayoutVars>
          <dgm:bulletEnabled val="1"/>
        </dgm:presLayoutVars>
      </dgm:prSet>
      <dgm:spPr/>
      <dgm:t>
        <a:bodyPr/>
        <a:lstStyle/>
        <a:p>
          <a:endParaRPr lang="en-US"/>
        </a:p>
      </dgm:t>
    </dgm:pt>
    <dgm:pt modelId="{4AF993D7-757F-4B1C-A392-704158148709}" type="pres">
      <dgm:prSet presAssocID="{125E6B63-D17D-4DA1-B85C-1ADCF60B4E97}" presName="pillarX" presStyleLbl="node1" presStyleIdx="5" presStyleCnt="6">
        <dgm:presLayoutVars>
          <dgm:bulletEnabled val="1"/>
        </dgm:presLayoutVars>
      </dgm:prSet>
      <dgm:spPr/>
      <dgm:t>
        <a:bodyPr/>
        <a:lstStyle/>
        <a:p>
          <a:endParaRPr lang="en-US"/>
        </a:p>
      </dgm:t>
    </dgm:pt>
    <dgm:pt modelId="{6DE98492-C7E6-494D-B1CE-BB51090DF990}" type="pres">
      <dgm:prSet presAssocID="{98EBC8F3-3BAE-408C-B267-D461458B5E48}" presName="base" presStyleLbl="dkBgShp" presStyleIdx="1" presStyleCnt="2"/>
      <dgm:spPr/>
    </dgm:pt>
  </dgm:ptLst>
  <dgm:cxnLst>
    <dgm:cxn modelId="{A3016908-7116-4B9A-BBFF-3F3ADE60AFE3}" type="presOf" srcId="{12BB9178-D5D2-443B-929B-8A0C81B00D86}" destId="{23370B3A-2080-4C1C-8139-C72B3859CB8E}" srcOrd="0" destOrd="0" presId="urn:microsoft.com/office/officeart/2005/8/layout/hList3"/>
    <dgm:cxn modelId="{A62312C7-06E4-47B9-AFB4-1B1090A14DA6}" srcId="{98EBC8F3-3BAE-408C-B267-D461458B5E48}" destId="{125E6B63-D17D-4DA1-B85C-1ADCF60B4E97}" srcOrd="5" destOrd="0" parTransId="{AC615EDC-564A-4045-AB3D-A0F2BD31F958}" sibTransId="{AEC43CA6-372E-44FF-983E-03365B37C3EF}"/>
    <dgm:cxn modelId="{3A8FF9B9-0CE8-4FA5-8119-1A4B4D0F5E91}" type="presOf" srcId="{A55B6BDB-0BDF-4205-9905-E75B1EE486F5}" destId="{DFA21C72-F2E4-4E0A-8185-E5D96BE9B628}" srcOrd="0" destOrd="0" presId="urn:microsoft.com/office/officeart/2005/8/layout/hList3"/>
    <dgm:cxn modelId="{67893609-CFBB-4E19-996D-158CE5E8DF9B}" srcId="{98EBC8F3-3BAE-408C-B267-D461458B5E48}" destId="{64F9AE65-03CA-4A0E-AA9F-0598E06EEC95}" srcOrd="2" destOrd="0" parTransId="{5862CB9E-170C-4B85-88B9-83FC8AD9D2CA}" sibTransId="{26A56B3F-78A9-410C-B749-BF454CA88A40}"/>
    <dgm:cxn modelId="{76153FB7-496A-4C1E-A460-306F5A65EE32}" type="presOf" srcId="{45B80797-4306-4367-B6FA-B6A25463BD27}" destId="{8D0011B0-13FA-4B6B-9FBE-5513109A63C5}" srcOrd="0" destOrd="0" presId="urn:microsoft.com/office/officeart/2005/8/layout/hList3"/>
    <dgm:cxn modelId="{5E8B2068-0180-42E0-8E36-5C15009198C1}" srcId="{98EBC8F3-3BAE-408C-B267-D461458B5E48}" destId="{D54A92CA-2183-4338-B9FE-F5E35D6C2348}" srcOrd="3" destOrd="0" parTransId="{8444CA0D-2F70-45AC-867C-CEA56743D4FC}" sibTransId="{8E70D12F-7DE4-4762-8BC6-E7E60FAF55B0}"/>
    <dgm:cxn modelId="{3199033D-9445-47DE-88F4-CD6EA2779F48}" type="presOf" srcId="{125E6B63-D17D-4DA1-B85C-1ADCF60B4E97}" destId="{4AF993D7-757F-4B1C-A392-704158148709}" srcOrd="0" destOrd="0" presId="urn:microsoft.com/office/officeart/2005/8/layout/hList3"/>
    <dgm:cxn modelId="{3E4AD4FF-F959-4ED7-B8F6-1A5E69D24746}" srcId="{98EBC8F3-3BAE-408C-B267-D461458B5E48}" destId="{20529ED7-1663-457E-9CDA-56FB4CFC2CB6}" srcOrd="1" destOrd="0" parTransId="{FF9578E5-DFEB-4E8C-9C93-5F7E8FC2E13A}" sibTransId="{997F12E8-34D9-4017-A341-17056EC3318D}"/>
    <dgm:cxn modelId="{5A5325B6-05E6-463E-AE5F-87F568EA9B59}" type="presOf" srcId="{D54A92CA-2183-4338-B9FE-F5E35D6C2348}" destId="{A63494D4-A889-459A-AE35-D02E045F9170}" srcOrd="0" destOrd="0" presId="urn:microsoft.com/office/officeart/2005/8/layout/hList3"/>
    <dgm:cxn modelId="{4CBF3E22-B9A2-4B24-A9F4-C5FE83A0CB4D}" type="presOf" srcId="{98EBC8F3-3BAE-408C-B267-D461458B5E48}" destId="{B4FC460D-3F21-465B-9E9A-3E5622E7AA3E}" srcOrd="0" destOrd="0" presId="urn:microsoft.com/office/officeart/2005/8/layout/hList3"/>
    <dgm:cxn modelId="{A2CA9E63-E5B9-4A9F-AC43-3A9BA315449C}" type="presOf" srcId="{20529ED7-1663-457E-9CDA-56FB4CFC2CB6}" destId="{E936D1A7-2036-4645-824F-A5B566565DE7}" srcOrd="0" destOrd="0" presId="urn:microsoft.com/office/officeart/2005/8/layout/hList3"/>
    <dgm:cxn modelId="{6CA9DB07-9C06-4E48-A75D-B2E8C19AA16B}" srcId="{98EBC8F3-3BAE-408C-B267-D461458B5E48}" destId="{12BB9178-D5D2-443B-929B-8A0C81B00D86}" srcOrd="0" destOrd="0" parTransId="{7AAE206C-1AB4-43A7-80F3-FBE52DB117AB}" sibTransId="{93FF4219-D380-4BCA-9B41-5CF1EF7CB1C3}"/>
    <dgm:cxn modelId="{C79FEE80-C918-45F2-8C8C-86D381EADB49}" srcId="{45B80797-4306-4367-B6FA-B6A25463BD27}" destId="{98EBC8F3-3BAE-408C-B267-D461458B5E48}" srcOrd="0" destOrd="0" parTransId="{24741308-E8D3-4DE5-8D08-0D23BB7BA68D}" sibTransId="{0CC063E0-0A21-4062-A3B6-86DF2F817BF6}"/>
    <dgm:cxn modelId="{6BA48EAC-F780-4B2B-AF9C-8FAC3B2775E3}" type="presOf" srcId="{64F9AE65-03CA-4A0E-AA9F-0598E06EEC95}" destId="{AE757422-C9BD-4BBC-9825-4DA3ACFC7B3C}" srcOrd="0" destOrd="0" presId="urn:microsoft.com/office/officeart/2005/8/layout/hList3"/>
    <dgm:cxn modelId="{5177C557-3A08-4E66-B370-74262CF671D9}" srcId="{98EBC8F3-3BAE-408C-B267-D461458B5E48}" destId="{A55B6BDB-0BDF-4205-9905-E75B1EE486F5}" srcOrd="4" destOrd="0" parTransId="{0CFA00BB-C64B-44AD-A54F-0799CD4E7DB8}" sibTransId="{E6A28B43-BC51-4B99-A6EA-05D0E6D900C1}"/>
    <dgm:cxn modelId="{882D4B0C-789E-4B6F-AFD2-127C5ABE749D}" type="presParOf" srcId="{8D0011B0-13FA-4B6B-9FBE-5513109A63C5}" destId="{B4FC460D-3F21-465B-9E9A-3E5622E7AA3E}" srcOrd="0" destOrd="0" presId="urn:microsoft.com/office/officeart/2005/8/layout/hList3"/>
    <dgm:cxn modelId="{0A46C529-F583-4F1B-AC21-4D6D0E1982F8}" type="presParOf" srcId="{8D0011B0-13FA-4B6B-9FBE-5513109A63C5}" destId="{685F1DEF-C940-4E07-A59F-9E5CB4EA405A}" srcOrd="1" destOrd="0" presId="urn:microsoft.com/office/officeart/2005/8/layout/hList3"/>
    <dgm:cxn modelId="{84B7B744-1F07-4890-92A4-293DD16CDAF6}" type="presParOf" srcId="{685F1DEF-C940-4E07-A59F-9E5CB4EA405A}" destId="{23370B3A-2080-4C1C-8139-C72B3859CB8E}" srcOrd="0" destOrd="0" presId="urn:microsoft.com/office/officeart/2005/8/layout/hList3"/>
    <dgm:cxn modelId="{A23F8176-FD44-48BE-918B-F4EEADF77C4D}" type="presParOf" srcId="{685F1DEF-C940-4E07-A59F-9E5CB4EA405A}" destId="{E936D1A7-2036-4645-824F-A5B566565DE7}" srcOrd="1" destOrd="0" presId="urn:microsoft.com/office/officeart/2005/8/layout/hList3"/>
    <dgm:cxn modelId="{1ADDD455-4437-4AB0-8E68-D024669812A5}" type="presParOf" srcId="{685F1DEF-C940-4E07-A59F-9E5CB4EA405A}" destId="{AE757422-C9BD-4BBC-9825-4DA3ACFC7B3C}" srcOrd="2" destOrd="0" presId="urn:microsoft.com/office/officeart/2005/8/layout/hList3"/>
    <dgm:cxn modelId="{33109064-E6B3-41ED-BD6D-ADE0F2C7CEFB}" type="presParOf" srcId="{685F1DEF-C940-4E07-A59F-9E5CB4EA405A}" destId="{A63494D4-A889-459A-AE35-D02E045F9170}" srcOrd="3" destOrd="0" presId="urn:microsoft.com/office/officeart/2005/8/layout/hList3"/>
    <dgm:cxn modelId="{9B7BAB24-C717-4FE1-9835-453CC1344579}" type="presParOf" srcId="{685F1DEF-C940-4E07-A59F-9E5CB4EA405A}" destId="{DFA21C72-F2E4-4E0A-8185-E5D96BE9B628}" srcOrd="4" destOrd="0" presId="urn:microsoft.com/office/officeart/2005/8/layout/hList3"/>
    <dgm:cxn modelId="{1202C62F-1C01-477C-A2C0-337544586A4D}" type="presParOf" srcId="{685F1DEF-C940-4E07-A59F-9E5CB4EA405A}" destId="{4AF993D7-757F-4B1C-A392-704158148709}" srcOrd="5" destOrd="0" presId="urn:microsoft.com/office/officeart/2005/8/layout/hList3"/>
    <dgm:cxn modelId="{74CB1437-8FC2-4D17-B7D0-0854AFD6A3C3}" type="presParOf" srcId="{8D0011B0-13FA-4B6B-9FBE-5513109A63C5}" destId="{6DE98492-C7E6-494D-B1CE-BB51090DF990}"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5AE45E5-1479-4DE2-9C7C-765BF4BF902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7F3FE1B5-227C-4EFB-94E6-E5FFC2EF158D}">
      <dgm:prSet phldrT="[Text]" custT="1"/>
      <dgm:spPr>
        <a:solidFill>
          <a:schemeClr val="accent5">
            <a:lumMod val="40000"/>
            <a:lumOff val="60000"/>
          </a:schemeClr>
        </a:solidFill>
        <a:ln>
          <a:solidFill>
            <a:schemeClr val="accent5">
              <a:lumMod val="75000"/>
            </a:schemeClr>
          </a:solidFill>
        </a:ln>
      </dgm:spPr>
      <dgm:t>
        <a:bodyPr/>
        <a:lstStyle/>
        <a:p>
          <a:pPr algn="just"/>
          <a:r>
            <a:rPr lang="en-US" sz="2000" b="1" dirty="0" smtClean="0">
              <a:solidFill>
                <a:srgbClr val="C00000"/>
              </a:solidFill>
            </a:rPr>
            <a:t>Xây </a:t>
          </a:r>
          <a:r>
            <a:rPr lang="en-US" sz="2000" b="1" dirty="0">
              <a:solidFill>
                <a:srgbClr val="C00000"/>
              </a:solidFill>
            </a:rPr>
            <a:t>dựng Quy chế, Hướng dẫn các sở - ngành triển khai cơ sở dữ liệu chuyên ngành phục vụ kết nối với Kho dữ liệu dùng chung</a:t>
          </a:r>
        </a:p>
      </dgm:t>
    </dgm:pt>
    <dgm:pt modelId="{B2FA4F0A-50E0-4750-A0DF-E12575B3E5CE}" type="parTrans" cxnId="{A5E3CE2D-A87E-46FE-AB27-50069F0E0E21}">
      <dgm:prSet/>
      <dgm:spPr/>
      <dgm:t>
        <a:bodyPr/>
        <a:lstStyle/>
        <a:p>
          <a:endParaRPr lang="en-US"/>
        </a:p>
      </dgm:t>
    </dgm:pt>
    <dgm:pt modelId="{17C83344-76E5-4C46-90F7-9C5DAF90C3F0}" type="sibTrans" cxnId="{A5E3CE2D-A87E-46FE-AB27-50069F0E0E21}">
      <dgm:prSet/>
      <dgm:spPr/>
      <dgm:t>
        <a:bodyPr/>
        <a:lstStyle/>
        <a:p>
          <a:endParaRPr lang="en-US"/>
        </a:p>
      </dgm:t>
    </dgm:pt>
    <dgm:pt modelId="{F8F5DAF5-0466-4F16-934E-C315EE501312}">
      <dgm:prSet phldrT="[Text]" custT="1"/>
      <dgm:spPr/>
      <dgm:t>
        <a:bodyPr/>
        <a:lstStyle/>
        <a:p>
          <a:pPr>
            <a:lnSpc>
              <a:spcPct val="100000"/>
            </a:lnSpc>
            <a:spcBef>
              <a:spcPts val="600"/>
            </a:spcBef>
            <a:spcAft>
              <a:spcPts val="0"/>
            </a:spcAft>
          </a:pPr>
          <a:r>
            <a:rPr lang="en-US" sz="1800" dirty="0">
              <a:solidFill>
                <a:schemeClr val="tx2">
                  <a:lumMod val="50000"/>
                </a:schemeClr>
              </a:solidFill>
            </a:rPr>
            <a:t>Dữ liệu thủ tục hành chính (Văn phòng Ủy ban nhân dân TP)</a:t>
          </a:r>
        </a:p>
      </dgm:t>
    </dgm:pt>
    <dgm:pt modelId="{C888E004-9CB8-46F5-B3B5-60FFA0B360C3}" type="parTrans" cxnId="{09375AB1-43D4-43C6-B99B-2BCB0A184FB3}">
      <dgm:prSet/>
      <dgm:spPr/>
      <dgm:t>
        <a:bodyPr/>
        <a:lstStyle/>
        <a:p>
          <a:endParaRPr lang="en-US"/>
        </a:p>
      </dgm:t>
    </dgm:pt>
    <dgm:pt modelId="{4F459409-5926-4E0D-ADDF-CDE9C41B663A}" type="sibTrans" cxnId="{09375AB1-43D4-43C6-B99B-2BCB0A184FB3}">
      <dgm:prSet/>
      <dgm:spPr/>
      <dgm:t>
        <a:bodyPr/>
        <a:lstStyle/>
        <a:p>
          <a:endParaRPr lang="en-US"/>
        </a:p>
      </dgm:t>
    </dgm:pt>
    <dgm:pt modelId="{567E9E44-81C8-47A5-B9B7-08E054ADBDC9}">
      <dgm:prSet phldrT="[Text]" custT="1"/>
      <dgm:spPr>
        <a:solidFill>
          <a:schemeClr val="accent6">
            <a:lumMod val="40000"/>
            <a:lumOff val="60000"/>
          </a:schemeClr>
        </a:solidFill>
        <a:ln>
          <a:solidFill>
            <a:schemeClr val="accent6">
              <a:lumMod val="75000"/>
            </a:schemeClr>
          </a:solidFill>
        </a:ln>
      </dgm:spPr>
      <dgm:t>
        <a:bodyPr/>
        <a:lstStyle/>
        <a:p>
          <a:r>
            <a:rPr lang="en-US" sz="2000" b="1" dirty="0" smtClean="0">
              <a:solidFill>
                <a:srgbClr val="C00000"/>
              </a:solidFill>
            </a:rPr>
            <a:t>Triển </a:t>
          </a:r>
          <a:r>
            <a:rPr lang="en-US" sz="2000" b="1" dirty="0">
              <a:solidFill>
                <a:srgbClr val="C00000"/>
              </a:solidFill>
            </a:rPr>
            <a:t>khai CSDL người dân</a:t>
          </a:r>
        </a:p>
      </dgm:t>
    </dgm:pt>
    <dgm:pt modelId="{1865595A-F740-4D8E-809C-C31F351C1C4C}" type="parTrans" cxnId="{8A5DFC70-EC37-4CDE-AA20-A9E10CDE3085}">
      <dgm:prSet/>
      <dgm:spPr/>
      <dgm:t>
        <a:bodyPr/>
        <a:lstStyle/>
        <a:p>
          <a:endParaRPr lang="en-US"/>
        </a:p>
      </dgm:t>
    </dgm:pt>
    <dgm:pt modelId="{A4CF1281-6DEE-44C0-9B44-FA3B1D717566}" type="sibTrans" cxnId="{8A5DFC70-EC37-4CDE-AA20-A9E10CDE3085}">
      <dgm:prSet/>
      <dgm:spPr/>
      <dgm:t>
        <a:bodyPr/>
        <a:lstStyle/>
        <a:p>
          <a:endParaRPr lang="en-US"/>
        </a:p>
      </dgm:t>
    </dgm:pt>
    <dgm:pt modelId="{3C2ED6FC-A339-4441-8510-618C97A20866}">
      <dgm:prSet phldrT="[Text]" custT="1"/>
      <dgm:spPr/>
      <dgm:t>
        <a:bodyPr/>
        <a:lstStyle/>
        <a:p>
          <a:pPr>
            <a:lnSpc>
              <a:spcPct val="100000"/>
            </a:lnSpc>
            <a:spcBef>
              <a:spcPts val="600"/>
            </a:spcBef>
            <a:spcAft>
              <a:spcPts val="0"/>
            </a:spcAft>
          </a:pPr>
          <a:r>
            <a:rPr lang="en-US" sz="1800" dirty="0" err="1">
              <a:solidFill>
                <a:schemeClr val="tx2">
                  <a:lumMod val="50000"/>
                </a:schemeClr>
              </a:solidFill>
            </a:rPr>
            <a:t>Tạo</a:t>
          </a:r>
          <a:r>
            <a:rPr lang="en-US" sz="1800" dirty="0">
              <a:solidFill>
                <a:schemeClr val="tx2">
                  <a:lumMod val="50000"/>
                </a:schemeClr>
              </a:solidFill>
            </a:rPr>
            <a:t> </a:t>
          </a:r>
          <a:r>
            <a:rPr lang="en-US" sz="1800" dirty="0" err="1">
              <a:solidFill>
                <a:schemeClr val="tx2">
                  <a:lumMod val="50000"/>
                </a:schemeClr>
              </a:solidFill>
            </a:rPr>
            <a:t>lập</a:t>
          </a:r>
          <a:r>
            <a:rPr lang="en-US" sz="1800" dirty="0">
              <a:solidFill>
                <a:schemeClr val="tx2">
                  <a:lumMod val="50000"/>
                </a:schemeClr>
              </a:solidFill>
            </a:rPr>
            <a:t> CSDL </a:t>
          </a:r>
          <a:r>
            <a:rPr lang="en-US" sz="1800" dirty="0" err="1">
              <a:solidFill>
                <a:schemeClr val="tx2">
                  <a:lumMod val="50000"/>
                </a:schemeClr>
              </a:solidFill>
            </a:rPr>
            <a:t>hộ</a:t>
          </a:r>
          <a:r>
            <a:rPr lang="en-US" sz="1800" dirty="0">
              <a:solidFill>
                <a:schemeClr val="tx2">
                  <a:lumMod val="50000"/>
                </a:schemeClr>
              </a:solidFill>
            </a:rPr>
            <a:t> </a:t>
          </a:r>
          <a:r>
            <a:rPr lang="en-US" sz="1800" dirty="0" err="1">
              <a:solidFill>
                <a:schemeClr val="tx2">
                  <a:lumMod val="50000"/>
                </a:schemeClr>
              </a:solidFill>
            </a:rPr>
            <a:t>tịch</a:t>
          </a:r>
          <a:r>
            <a:rPr lang="en-US" sz="1800" dirty="0">
              <a:solidFill>
                <a:schemeClr val="tx2">
                  <a:lumMod val="50000"/>
                </a:schemeClr>
              </a:solidFill>
            </a:rPr>
            <a:t> </a:t>
          </a:r>
          <a:r>
            <a:rPr lang="en-US" sz="1800" dirty="0" err="1">
              <a:solidFill>
                <a:schemeClr val="tx2">
                  <a:lumMod val="50000"/>
                </a:schemeClr>
              </a:solidFill>
            </a:rPr>
            <a:t>và</a:t>
          </a:r>
          <a:r>
            <a:rPr lang="en-US" sz="1800" dirty="0">
              <a:solidFill>
                <a:schemeClr val="tx2">
                  <a:lumMod val="50000"/>
                </a:schemeClr>
              </a:solidFill>
            </a:rPr>
            <a:t> CSDL </a:t>
          </a:r>
          <a:r>
            <a:rPr lang="en-US" sz="1800" dirty="0" err="1">
              <a:solidFill>
                <a:schemeClr val="tx2">
                  <a:lumMod val="50000"/>
                </a:schemeClr>
              </a:solidFill>
            </a:rPr>
            <a:t>dân</a:t>
          </a:r>
          <a:r>
            <a:rPr lang="en-US" sz="1800" dirty="0">
              <a:solidFill>
                <a:schemeClr val="tx2">
                  <a:lumMod val="50000"/>
                </a:schemeClr>
              </a:solidFill>
            </a:rPr>
            <a:t> </a:t>
          </a:r>
          <a:r>
            <a:rPr lang="en-US" sz="1800" dirty="0" err="1">
              <a:solidFill>
                <a:schemeClr val="tx2">
                  <a:lumMod val="50000"/>
                </a:schemeClr>
              </a:solidFill>
            </a:rPr>
            <a:t>cư</a:t>
          </a:r>
          <a:r>
            <a:rPr lang="en-US" sz="1800" dirty="0">
              <a:solidFill>
                <a:schemeClr val="tx2">
                  <a:lumMod val="50000"/>
                </a:schemeClr>
              </a:solidFill>
            </a:rPr>
            <a:t>. </a:t>
          </a:r>
          <a:r>
            <a:rPr lang="en-US" sz="1600" b="1" dirty="0" err="1">
              <a:solidFill>
                <a:srgbClr val="FF0000"/>
              </a:solidFill>
            </a:rPr>
            <a:t>Dự</a:t>
          </a:r>
          <a:r>
            <a:rPr lang="en-US" sz="1600" b="1" dirty="0">
              <a:solidFill>
                <a:srgbClr val="FF0000"/>
              </a:solidFill>
            </a:rPr>
            <a:t> </a:t>
          </a:r>
          <a:r>
            <a:rPr lang="en-US" sz="1600" b="1" dirty="0" err="1">
              <a:solidFill>
                <a:srgbClr val="FF0000"/>
              </a:solidFill>
            </a:rPr>
            <a:t>kiến</a:t>
          </a:r>
          <a:r>
            <a:rPr lang="en-US" sz="1600" b="1" dirty="0">
              <a:solidFill>
                <a:srgbClr val="FF0000"/>
              </a:solidFill>
            </a:rPr>
            <a:t> </a:t>
          </a:r>
          <a:r>
            <a:rPr lang="en-US" sz="1600" b="1" dirty="0" err="1">
              <a:solidFill>
                <a:srgbClr val="FF0000"/>
              </a:solidFill>
            </a:rPr>
            <a:t>hoàn</a:t>
          </a:r>
          <a:r>
            <a:rPr lang="en-US" sz="1600" b="1" dirty="0">
              <a:solidFill>
                <a:srgbClr val="FF0000"/>
              </a:solidFill>
            </a:rPr>
            <a:t> </a:t>
          </a:r>
          <a:r>
            <a:rPr lang="en-US" sz="1600" b="1" dirty="0" err="1">
              <a:solidFill>
                <a:srgbClr val="FF0000"/>
              </a:solidFill>
            </a:rPr>
            <a:t>thành</a:t>
          </a:r>
          <a:r>
            <a:rPr lang="en-US" sz="1600" b="1" dirty="0">
              <a:solidFill>
                <a:srgbClr val="FF0000"/>
              </a:solidFill>
            </a:rPr>
            <a:t> </a:t>
          </a:r>
          <a:r>
            <a:rPr lang="en-US" sz="1600" b="1" dirty="0" err="1">
              <a:solidFill>
                <a:srgbClr val="FF0000"/>
              </a:solidFill>
            </a:rPr>
            <a:t>trong</a:t>
          </a:r>
          <a:r>
            <a:rPr lang="en-US" sz="1600" b="1" dirty="0">
              <a:solidFill>
                <a:srgbClr val="FF0000"/>
              </a:solidFill>
            </a:rPr>
            <a:t> </a:t>
          </a:r>
          <a:r>
            <a:rPr lang="en-US" sz="1600" b="1" dirty="0" err="1">
              <a:solidFill>
                <a:srgbClr val="FF0000"/>
              </a:solidFill>
            </a:rPr>
            <a:t>Quý</a:t>
          </a:r>
          <a:r>
            <a:rPr lang="en-US" sz="1600" b="1" dirty="0">
              <a:solidFill>
                <a:srgbClr val="FF0000"/>
              </a:solidFill>
            </a:rPr>
            <a:t> 2/2020</a:t>
          </a:r>
          <a:endParaRPr lang="en-US" sz="1600" dirty="0">
            <a:solidFill>
              <a:schemeClr val="tx2">
                <a:lumMod val="50000"/>
              </a:schemeClr>
            </a:solidFill>
          </a:endParaRPr>
        </a:p>
      </dgm:t>
    </dgm:pt>
    <dgm:pt modelId="{93B308F8-2ADE-41F9-9EBA-3240077F3B63}" type="parTrans" cxnId="{ECE3B718-3F0D-449D-B8A4-AAFF9FEAFBEF}">
      <dgm:prSet/>
      <dgm:spPr/>
      <dgm:t>
        <a:bodyPr/>
        <a:lstStyle/>
        <a:p>
          <a:endParaRPr lang="en-US"/>
        </a:p>
      </dgm:t>
    </dgm:pt>
    <dgm:pt modelId="{1E03C37E-FE3C-4BDB-A865-F94641353F66}" type="sibTrans" cxnId="{ECE3B718-3F0D-449D-B8A4-AAFF9FEAFBEF}">
      <dgm:prSet/>
      <dgm:spPr/>
      <dgm:t>
        <a:bodyPr/>
        <a:lstStyle/>
        <a:p>
          <a:endParaRPr lang="en-US"/>
        </a:p>
      </dgm:t>
    </dgm:pt>
    <dgm:pt modelId="{7ED530E2-FB3D-4883-A818-11BB375FF650}">
      <dgm:prSet phldrT="[Text]" custT="1"/>
      <dgm:spPr/>
      <dgm:t>
        <a:bodyPr/>
        <a:lstStyle/>
        <a:p>
          <a:pPr>
            <a:lnSpc>
              <a:spcPct val="100000"/>
            </a:lnSpc>
            <a:spcBef>
              <a:spcPts val="600"/>
            </a:spcBef>
            <a:spcAft>
              <a:spcPts val="0"/>
            </a:spcAft>
          </a:pPr>
          <a:r>
            <a:rPr lang="en-US" sz="1800" dirty="0" err="1">
              <a:solidFill>
                <a:schemeClr val="tx2">
                  <a:lumMod val="50000"/>
                </a:schemeClr>
              </a:solidFill>
            </a:rPr>
            <a:t>Dữ</a:t>
          </a:r>
          <a:r>
            <a:rPr lang="en-US" sz="1800" dirty="0">
              <a:solidFill>
                <a:schemeClr val="tx2">
                  <a:lumMod val="50000"/>
                </a:schemeClr>
              </a:solidFill>
            </a:rPr>
            <a:t> </a:t>
          </a:r>
          <a:r>
            <a:rPr lang="en-US" sz="1800" dirty="0" err="1">
              <a:solidFill>
                <a:schemeClr val="tx2">
                  <a:lumMod val="50000"/>
                </a:schemeClr>
              </a:solidFill>
            </a:rPr>
            <a:t>liệu</a:t>
          </a:r>
          <a:r>
            <a:rPr lang="en-US" sz="1800" dirty="0">
              <a:solidFill>
                <a:schemeClr val="tx2">
                  <a:lumMod val="50000"/>
                </a:schemeClr>
              </a:solidFill>
            </a:rPr>
            <a:t> </a:t>
          </a:r>
          <a:r>
            <a:rPr lang="en-US" sz="1800" dirty="0" err="1">
              <a:solidFill>
                <a:schemeClr val="tx2">
                  <a:lumMod val="50000"/>
                </a:schemeClr>
              </a:solidFill>
            </a:rPr>
            <a:t>xuất</a:t>
          </a:r>
          <a:r>
            <a:rPr lang="en-US" sz="1800" dirty="0">
              <a:solidFill>
                <a:schemeClr val="tx2">
                  <a:lumMod val="50000"/>
                </a:schemeClr>
              </a:solidFill>
            </a:rPr>
            <a:t> </a:t>
          </a:r>
          <a:r>
            <a:rPr lang="en-US" sz="1800" dirty="0" err="1">
              <a:solidFill>
                <a:schemeClr val="tx2">
                  <a:lumMod val="50000"/>
                </a:schemeClr>
              </a:solidFill>
            </a:rPr>
            <a:t>nhập</a:t>
          </a:r>
          <a:r>
            <a:rPr lang="en-US" sz="1800" dirty="0">
              <a:solidFill>
                <a:schemeClr val="tx2">
                  <a:lumMod val="50000"/>
                </a:schemeClr>
              </a:solidFill>
            </a:rPr>
            <a:t> </a:t>
          </a:r>
          <a:r>
            <a:rPr lang="en-US" sz="1800" dirty="0" err="1">
              <a:solidFill>
                <a:schemeClr val="tx2">
                  <a:lumMod val="50000"/>
                </a:schemeClr>
              </a:solidFill>
            </a:rPr>
            <a:t>khẩu</a:t>
          </a:r>
          <a:r>
            <a:rPr lang="en-US" sz="1800" dirty="0">
              <a:solidFill>
                <a:schemeClr val="tx2">
                  <a:lumMod val="50000"/>
                </a:schemeClr>
              </a:solidFill>
            </a:rPr>
            <a:t> (</a:t>
          </a:r>
          <a:r>
            <a:rPr lang="en-US" sz="1800" dirty="0" err="1">
              <a:solidFill>
                <a:schemeClr val="tx2">
                  <a:lumMod val="50000"/>
                </a:schemeClr>
              </a:solidFill>
            </a:rPr>
            <a:t>Cục</a:t>
          </a:r>
          <a:r>
            <a:rPr lang="en-US" sz="1800" dirty="0">
              <a:solidFill>
                <a:schemeClr val="tx2">
                  <a:lumMod val="50000"/>
                </a:schemeClr>
              </a:solidFill>
            </a:rPr>
            <a:t> </a:t>
          </a:r>
          <a:r>
            <a:rPr lang="en-US" sz="1800" dirty="0" err="1">
              <a:solidFill>
                <a:schemeClr val="tx2">
                  <a:lumMod val="50000"/>
                </a:schemeClr>
              </a:solidFill>
            </a:rPr>
            <a:t>Hải</a:t>
          </a:r>
          <a:r>
            <a:rPr lang="en-US" sz="1800" dirty="0">
              <a:solidFill>
                <a:schemeClr val="tx2">
                  <a:lumMod val="50000"/>
                </a:schemeClr>
              </a:solidFill>
            </a:rPr>
            <a:t> </a:t>
          </a:r>
          <a:r>
            <a:rPr lang="en-US" sz="1800" dirty="0" err="1">
              <a:solidFill>
                <a:schemeClr val="tx2">
                  <a:lumMod val="50000"/>
                </a:schemeClr>
              </a:solidFill>
            </a:rPr>
            <a:t>quan</a:t>
          </a:r>
          <a:r>
            <a:rPr lang="en-US" sz="1800" dirty="0">
              <a:solidFill>
                <a:schemeClr val="tx2">
                  <a:lumMod val="50000"/>
                </a:schemeClr>
              </a:solidFill>
            </a:rPr>
            <a:t>)</a:t>
          </a:r>
        </a:p>
      </dgm:t>
    </dgm:pt>
    <dgm:pt modelId="{07FD0916-5A5B-4446-A179-D3D502845C5D}" type="parTrans" cxnId="{F0F0415F-7285-444C-A033-6CEE300AD1A5}">
      <dgm:prSet/>
      <dgm:spPr/>
      <dgm:t>
        <a:bodyPr/>
        <a:lstStyle/>
        <a:p>
          <a:endParaRPr lang="en-US"/>
        </a:p>
      </dgm:t>
    </dgm:pt>
    <dgm:pt modelId="{2E7A278F-D4E1-4B26-AD5B-2425454CEB76}" type="sibTrans" cxnId="{F0F0415F-7285-444C-A033-6CEE300AD1A5}">
      <dgm:prSet/>
      <dgm:spPr/>
      <dgm:t>
        <a:bodyPr/>
        <a:lstStyle/>
        <a:p>
          <a:endParaRPr lang="en-US"/>
        </a:p>
      </dgm:t>
    </dgm:pt>
    <dgm:pt modelId="{2ABC3EAC-209E-4EDC-B862-51B04FEE5C5D}">
      <dgm:prSet phldrT="[Text]" custT="1"/>
      <dgm:spPr/>
      <dgm:t>
        <a:bodyPr/>
        <a:lstStyle/>
        <a:p>
          <a:pPr>
            <a:lnSpc>
              <a:spcPct val="100000"/>
            </a:lnSpc>
            <a:spcBef>
              <a:spcPts val="600"/>
            </a:spcBef>
            <a:spcAft>
              <a:spcPts val="0"/>
            </a:spcAft>
          </a:pPr>
          <a:r>
            <a:rPr lang="en-US" sz="1800" dirty="0" err="1">
              <a:solidFill>
                <a:schemeClr val="tx2">
                  <a:lumMod val="50000"/>
                </a:schemeClr>
              </a:solidFill>
            </a:rPr>
            <a:t>Dữ</a:t>
          </a:r>
          <a:r>
            <a:rPr lang="en-US" sz="1800" dirty="0">
              <a:solidFill>
                <a:schemeClr val="tx2">
                  <a:lumMod val="50000"/>
                </a:schemeClr>
              </a:solidFill>
            </a:rPr>
            <a:t> </a:t>
          </a:r>
          <a:r>
            <a:rPr lang="en-US" sz="1800" dirty="0" err="1">
              <a:solidFill>
                <a:schemeClr val="tx2">
                  <a:lumMod val="50000"/>
                </a:schemeClr>
              </a:solidFill>
            </a:rPr>
            <a:t>liệu</a:t>
          </a:r>
          <a:r>
            <a:rPr lang="en-US" sz="1800" dirty="0">
              <a:solidFill>
                <a:schemeClr val="tx2">
                  <a:lumMod val="50000"/>
                </a:schemeClr>
              </a:solidFill>
            </a:rPr>
            <a:t> </a:t>
          </a:r>
          <a:r>
            <a:rPr lang="en-US" sz="1800" dirty="0" err="1">
              <a:solidFill>
                <a:schemeClr val="tx2">
                  <a:lumMod val="50000"/>
                </a:schemeClr>
              </a:solidFill>
            </a:rPr>
            <a:t>giao</a:t>
          </a:r>
          <a:r>
            <a:rPr lang="en-US" sz="1800" dirty="0">
              <a:solidFill>
                <a:schemeClr val="tx2">
                  <a:lumMod val="50000"/>
                </a:schemeClr>
              </a:solidFill>
            </a:rPr>
            <a:t> </a:t>
          </a:r>
          <a:r>
            <a:rPr lang="en-US" sz="1800" dirty="0" err="1">
              <a:solidFill>
                <a:schemeClr val="tx2">
                  <a:lumMod val="50000"/>
                </a:schemeClr>
              </a:solidFill>
            </a:rPr>
            <a:t>thông</a:t>
          </a:r>
          <a:r>
            <a:rPr lang="en-US" sz="1800" dirty="0">
              <a:solidFill>
                <a:schemeClr val="tx2">
                  <a:lumMod val="50000"/>
                </a:schemeClr>
              </a:solidFill>
            </a:rPr>
            <a:t> (</a:t>
          </a:r>
          <a:r>
            <a:rPr lang="en-US" sz="1800" dirty="0" err="1">
              <a:solidFill>
                <a:schemeClr val="tx2">
                  <a:lumMod val="50000"/>
                </a:schemeClr>
              </a:solidFill>
            </a:rPr>
            <a:t>Sở</a:t>
          </a:r>
          <a:r>
            <a:rPr lang="en-US" sz="1800" dirty="0">
              <a:solidFill>
                <a:schemeClr val="tx2">
                  <a:lumMod val="50000"/>
                </a:schemeClr>
              </a:solidFill>
            </a:rPr>
            <a:t> </a:t>
          </a:r>
          <a:r>
            <a:rPr lang="en-US" sz="1800" dirty="0" err="1">
              <a:solidFill>
                <a:schemeClr val="tx2">
                  <a:lumMod val="50000"/>
                </a:schemeClr>
              </a:solidFill>
            </a:rPr>
            <a:t>Giao</a:t>
          </a:r>
          <a:r>
            <a:rPr lang="en-US" sz="1800" dirty="0">
              <a:solidFill>
                <a:schemeClr val="tx2">
                  <a:lumMod val="50000"/>
                </a:schemeClr>
              </a:solidFill>
            </a:rPr>
            <a:t> </a:t>
          </a:r>
          <a:r>
            <a:rPr lang="en-US" sz="1800" dirty="0" err="1">
              <a:solidFill>
                <a:schemeClr val="tx2">
                  <a:lumMod val="50000"/>
                </a:schemeClr>
              </a:solidFill>
            </a:rPr>
            <a:t>thông</a:t>
          </a:r>
          <a:r>
            <a:rPr lang="en-US" sz="1800" dirty="0">
              <a:solidFill>
                <a:schemeClr val="tx2">
                  <a:lumMod val="50000"/>
                </a:schemeClr>
              </a:solidFill>
            </a:rPr>
            <a:t> </a:t>
          </a:r>
          <a:r>
            <a:rPr lang="en-US" sz="1800" dirty="0" err="1">
              <a:solidFill>
                <a:schemeClr val="tx2">
                  <a:lumMod val="50000"/>
                </a:schemeClr>
              </a:solidFill>
            </a:rPr>
            <a:t>vận</a:t>
          </a:r>
          <a:r>
            <a:rPr lang="en-US" sz="1800" dirty="0">
              <a:solidFill>
                <a:schemeClr val="tx2">
                  <a:lumMod val="50000"/>
                </a:schemeClr>
              </a:solidFill>
            </a:rPr>
            <a:t> </a:t>
          </a:r>
          <a:r>
            <a:rPr lang="en-US" sz="1800" dirty="0" err="1">
              <a:solidFill>
                <a:schemeClr val="tx2">
                  <a:lumMod val="50000"/>
                </a:schemeClr>
              </a:solidFill>
            </a:rPr>
            <a:t>tải</a:t>
          </a:r>
          <a:r>
            <a:rPr lang="en-US" sz="1800" dirty="0">
              <a:solidFill>
                <a:schemeClr val="tx2">
                  <a:lumMod val="50000"/>
                </a:schemeClr>
              </a:solidFill>
            </a:rPr>
            <a:t>)</a:t>
          </a:r>
        </a:p>
      </dgm:t>
    </dgm:pt>
    <dgm:pt modelId="{701CAE8A-4256-48EB-998F-B56F620DD77A}" type="parTrans" cxnId="{0A80CACE-CCAE-46CC-8466-0085870F81AD}">
      <dgm:prSet/>
      <dgm:spPr/>
      <dgm:t>
        <a:bodyPr/>
        <a:lstStyle/>
        <a:p>
          <a:endParaRPr lang="en-US"/>
        </a:p>
      </dgm:t>
    </dgm:pt>
    <dgm:pt modelId="{0789D690-D3F6-497B-95E3-FC282B341775}" type="sibTrans" cxnId="{0A80CACE-CCAE-46CC-8466-0085870F81AD}">
      <dgm:prSet/>
      <dgm:spPr/>
      <dgm:t>
        <a:bodyPr/>
        <a:lstStyle/>
        <a:p>
          <a:endParaRPr lang="en-US"/>
        </a:p>
      </dgm:t>
    </dgm:pt>
    <dgm:pt modelId="{C1FECD5C-30C4-4CE4-93E8-47CDBEA1F4F4}">
      <dgm:prSet phldrT="[Text]" custT="1"/>
      <dgm:spPr/>
      <dgm:t>
        <a:bodyPr/>
        <a:lstStyle/>
        <a:p>
          <a:pPr>
            <a:lnSpc>
              <a:spcPct val="100000"/>
            </a:lnSpc>
            <a:spcBef>
              <a:spcPts val="600"/>
            </a:spcBef>
            <a:spcAft>
              <a:spcPts val="0"/>
            </a:spcAft>
          </a:pPr>
          <a:r>
            <a:rPr lang="en-US" sz="1800" dirty="0" err="1">
              <a:solidFill>
                <a:schemeClr val="tx2">
                  <a:lumMod val="50000"/>
                </a:schemeClr>
              </a:solidFill>
            </a:rPr>
            <a:t>Dữ</a:t>
          </a:r>
          <a:r>
            <a:rPr lang="en-US" sz="1800" dirty="0">
              <a:solidFill>
                <a:schemeClr val="tx2">
                  <a:lumMod val="50000"/>
                </a:schemeClr>
              </a:solidFill>
            </a:rPr>
            <a:t> </a:t>
          </a:r>
          <a:r>
            <a:rPr lang="en-US" sz="1800" dirty="0" err="1">
              <a:solidFill>
                <a:schemeClr val="tx2">
                  <a:lumMod val="50000"/>
                </a:schemeClr>
              </a:solidFill>
            </a:rPr>
            <a:t>liệu</a:t>
          </a:r>
          <a:r>
            <a:rPr lang="en-US" sz="1800" dirty="0">
              <a:solidFill>
                <a:schemeClr val="tx2">
                  <a:lumMod val="50000"/>
                </a:schemeClr>
              </a:solidFill>
            </a:rPr>
            <a:t> </a:t>
          </a:r>
          <a:r>
            <a:rPr lang="en-US" sz="1800" dirty="0" err="1">
              <a:solidFill>
                <a:schemeClr val="tx2">
                  <a:lumMod val="50000"/>
                </a:schemeClr>
              </a:solidFill>
            </a:rPr>
            <a:t>quy</a:t>
          </a:r>
          <a:r>
            <a:rPr lang="en-US" sz="1800" dirty="0">
              <a:solidFill>
                <a:schemeClr val="tx2">
                  <a:lumMod val="50000"/>
                </a:schemeClr>
              </a:solidFill>
            </a:rPr>
            <a:t> </a:t>
          </a:r>
          <a:r>
            <a:rPr lang="en-US" sz="1800" dirty="0" err="1">
              <a:solidFill>
                <a:schemeClr val="tx2">
                  <a:lumMod val="50000"/>
                </a:schemeClr>
              </a:solidFill>
            </a:rPr>
            <a:t>hoạch</a:t>
          </a:r>
          <a:r>
            <a:rPr lang="en-US" sz="1800" dirty="0">
              <a:solidFill>
                <a:schemeClr val="tx2">
                  <a:lumMod val="50000"/>
                </a:schemeClr>
              </a:solidFill>
            </a:rPr>
            <a:t> (</a:t>
          </a:r>
          <a:r>
            <a:rPr lang="en-US" sz="1800" dirty="0" err="1">
              <a:solidFill>
                <a:schemeClr val="tx2">
                  <a:lumMod val="50000"/>
                </a:schemeClr>
              </a:solidFill>
            </a:rPr>
            <a:t>Sở</a:t>
          </a:r>
          <a:r>
            <a:rPr lang="en-US" sz="1800" dirty="0">
              <a:solidFill>
                <a:schemeClr val="tx2">
                  <a:lumMod val="50000"/>
                </a:schemeClr>
              </a:solidFill>
            </a:rPr>
            <a:t> </a:t>
          </a:r>
          <a:r>
            <a:rPr lang="en-US" sz="1800" dirty="0" err="1">
              <a:solidFill>
                <a:schemeClr val="tx2">
                  <a:lumMod val="50000"/>
                </a:schemeClr>
              </a:solidFill>
            </a:rPr>
            <a:t>Quy</a:t>
          </a:r>
          <a:r>
            <a:rPr lang="en-US" sz="1800" dirty="0">
              <a:solidFill>
                <a:schemeClr val="tx2">
                  <a:lumMod val="50000"/>
                </a:schemeClr>
              </a:solidFill>
            </a:rPr>
            <a:t> </a:t>
          </a:r>
          <a:r>
            <a:rPr lang="en-US" sz="1800" dirty="0" err="1">
              <a:solidFill>
                <a:schemeClr val="tx2">
                  <a:lumMod val="50000"/>
                </a:schemeClr>
              </a:solidFill>
            </a:rPr>
            <a:t>hoạch</a:t>
          </a:r>
          <a:r>
            <a:rPr lang="en-US" sz="1800" dirty="0">
              <a:solidFill>
                <a:schemeClr val="tx2">
                  <a:lumMod val="50000"/>
                </a:schemeClr>
              </a:solidFill>
            </a:rPr>
            <a:t> – </a:t>
          </a:r>
          <a:r>
            <a:rPr lang="en-US" sz="1800" dirty="0" err="1">
              <a:solidFill>
                <a:schemeClr val="tx2">
                  <a:lumMod val="50000"/>
                </a:schemeClr>
              </a:solidFill>
            </a:rPr>
            <a:t>Kiến</a:t>
          </a:r>
          <a:r>
            <a:rPr lang="en-US" sz="1800" dirty="0">
              <a:solidFill>
                <a:schemeClr val="tx2">
                  <a:lumMod val="50000"/>
                </a:schemeClr>
              </a:solidFill>
            </a:rPr>
            <a:t> </a:t>
          </a:r>
          <a:r>
            <a:rPr lang="en-US" sz="1800" dirty="0" err="1">
              <a:solidFill>
                <a:schemeClr val="tx2">
                  <a:lumMod val="50000"/>
                </a:schemeClr>
              </a:solidFill>
            </a:rPr>
            <a:t>trúc</a:t>
          </a:r>
          <a:r>
            <a:rPr lang="en-US" sz="1800" dirty="0">
              <a:solidFill>
                <a:schemeClr val="tx2">
                  <a:lumMod val="50000"/>
                </a:schemeClr>
              </a:solidFill>
            </a:rPr>
            <a:t>)</a:t>
          </a:r>
        </a:p>
      </dgm:t>
    </dgm:pt>
    <dgm:pt modelId="{C62FE5C6-FC2B-4380-BF9C-06F0B2A40583}" type="parTrans" cxnId="{219F953C-E6B0-4F9F-89D8-33DC95190DE1}">
      <dgm:prSet/>
      <dgm:spPr/>
      <dgm:t>
        <a:bodyPr/>
        <a:lstStyle/>
        <a:p>
          <a:endParaRPr lang="en-US"/>
        </a:p>
      </dgm:t>
    </dgm:pt>
    <dgm:pt modelId="{9678CCA8-0B8C-4FF3-BC2E-0BF7B9079324}" type="sibTrans" cxnId="{219F953C-E6B0-4F9F-89D8-33DC95190DE1}">
      <dgm:prSet/>
      <dgm:spPr/>
      <dgm:t>
        <a:bodyPr/>
        <a:lstStyle/>
        <a:p>
          <a:endParaRPr lang="en-US"/>
        </a:p>
      </dgm:t>
    </dgm:pt>
    <dgm:pt modelId="{E6875ADE-8BAB-41ED-B82B-8F70CDE95B04}">
      <dgm:prSet phldrT="[Text]" custT="1"/>
      <dgm:spPr/>
      <dgm:t>
        <a:bodyPr/>
        <a:lstStyle/>
        <a:p>
          <a:pPr>
            <a:lnSpc>
              <a:spcPct val="100000"/>
            </a:lnSpc>
            <a:spcBef>
              <a:spcPts val="600"/>
            </a:spcBef>
            <a:spcAft>
              <a:spcPts val="0"/>
            </a:spcAft>
          </a:pPr>
          <a:r>
            <a:rPr lang="en-US" sz="1800" dirty="0" err="1">
              <a:solidFill>
                <a:schemeClr val="tx2">
                  <a:lumMod val="50000"/>
                </a:schemeClr>
              </a:solidFill>
            </a:rPr>
            <a:t>Dữ</a:t>
          </a:r>
          <a:r>
            <a:rPr lang="en-US" sz="1800" dirty="0">
              <a:solidFill>
                <a:schemeClr val="tx2">
                  <a:lumMod val="50000"/>
                </a:schemeClr>
              </a:solidFill>
            </a:rPr>
            <a:t> </a:t>
          </a:r>
          <a:r>
            <a:rPr lang="en-US" sz="1800" dirty="0" err="1">
              <a:solidFill>
                <a:schemeClr val="tx2">
                  <a:lumMod val="50000"/>
                </a:schemeClr>
              </a:solidFill>
            </a:rPr>
            <a:t>liệu</a:t>
          </a:r>
          <a:r>
            <a:rPr lang="en-US" sz="1800" dirty="0">
              <a:solidFill>
                <a:schemeClr val="tx2">
                  <a:lumMod val="50000"/>
                </a:schemeClr>
              </a:solidFill>
            </a:rPr>
            <a:t> </a:t>
          </a:r>
          <a:r>
            <a:rPr lang="en-US" sz="1800" dirty="0" err="1">
              <a:solidFill>
                <a:schemeClr val="tx2">
                  <a:lumMod val="50000"/>
                </a:schemeClr>
              </a:solidFill>
            </a:rPr>
            <a:t>xây</a:t>
          </a:r>
          <a:r>
            <a:rPr lang="en-US" sz="1800" dirty="0">
              <a:solidFill>
                <a:schemeClr val="tx2">
                  <a:lumMod val="50000"/>
                </a:schemeClr>
              </a:solidFill>
            </a:rPr>
            <a:t> </a:t>
          </a:r>
          <a:r>
            <a:rPr lang="en-US" sz="1800" dirty="0" err="1">
              <a:solidFill>
                <a:schemeClr val="tx2">
                  <a:lumMod val="50000"/>
                </a:schemeClr>
              </a:solidFill>
            </a:rPr>
            <a:t>dựng</a:t>
          </a:r>
          <a:r>
            <a:rPr lang="en-US" sz="1800" dirty="0">
              <a:solidFill>
                <a:schemeClr val="tx2">
                  <a:lumMod val="50000"/>
                </a:schemeClr>
              </a:solidFill>
            </a:rPr>
            <a:t> (</a:t>
          </a:r>
          <a:r>
            <a:rPr lang="en-US" sz="1800" dirty="0" err="1">
              <a:solidFill>
                <a:schemeClr val="tx2">
                  <a:lumMod val="50000"/>
                </a:schemeClr>
              </a:solidFill>
            </a:rPr>
            <a:t>Sở</a:t>
          </a:r>
          <a:r>
            <a:rPr lang="en-US" sz="1800" dirty="0">
              <a:solidFill>
                <a:schemeClr val="tx2">
                  <a:lumMod val="50000"/>
                </a:schemeClr>
              </a:solidFill>
            </a:rPr>
            <a:t> </a:t>
          </a:r>
          <a:r>
            <a:rPr lang="en-US" sz="1800" dirty="0" err="1">
              <a:solidFill>
                <a:schemeClr val="tx2">
                  <a:lumMod val="50000"/>
                </a:schemeClr>
              </a:solidFill>
            </a:rPr>
            <a:t>Xây</a:t>
          </a:r>
          <a:r>
            <a:rPr lang="en-US" sz="1800" dirty="0">
              <a:solidFill>
                <a:schemeClr val="tx2">
                  <a:lumMod val="50000"/>
                </a:schemeClr>
              </a:solidFill>
            </a:rPr>
            <a:t> </a:t>
          </a:r>
          <a:r>
            <a:rPr lang="en-US" sz="1800" dirty="0" err="1">
              <a:solidFill>
                <a:schemeClr val="tx2">
                  <a:lumMod val="50000"/>
                </a:schemeClr>
              </a:solidFill>
            </a:rPr>
            <a:t>dựng</a:t>
          </a:r>
          <a:r>
            <a:rPr lang="en-US" sz="1800" dirty="0">
              <a:solidFill>
                <a:schemeClr val="tx2">
                  <a:lumMod val="50000"/>
                </a:schemeClr>
              </a:solidFill>
            </a:rPr>
            <a:t>)</a:t>
          </a:r>
        </a:p>
      </dgm:t>
    </dgm:pt>
    <dgm:pt modelId="{DDEFE555-3901-4FA3-834E-DFEDD7B25030}" type="parTrans" cxnId="{17721F4D-30E1-4910-938F-BC981B903EDD}">
      <dgm:prSet/>
      <dgm:spPr/>
      <dgm:t>
        <a:bodyPr/>
        <a:lstStyle/>
        <a:p>
          <a:endParaRPr lang="en-US"/>
        </a:p>
      </dgm:t>
    </dgm:pt>
    <dgm:pt modelId="{D385ED8C-CF97-4C8E-AA83-FD40E12D39C8}" type="sibTrans" cxnId="{17721F4D-30E1-4910-938F-BC981B903EDD}">
      <dgm:prSet/>
      <dgm:spPr/>
      <dgm:t>
        <a:bodyPr/>
        <a:lstStyle/>
        <a:p>
          <a:endParaRPr lang="en-US"/>
        </a:p>
      </dgm:t>
    </dgm:pt>
    <dgm:pt modelId="{5291E0BE-F37E-4AE5-B6F1-B62EF5D07DD9}">
      <dgm:prSet phldrT="[Text]" custT="1"/>
      <dgm:spPr/>
      <dgm:t>
        <a:bodyPr/>
        <a:lstStyle/>
        <a:p>
          <a:pPr>
            <a:lnSpc>
              <a:spcPct val="100000"/>
            </a:lnSpc>
            <a:spcBef>
              <a:spcPts val="600"/>
            </a:spcBef>
            <a:spcAft>
              <a:spcPts val="0"/>
            </a:spcAft>
          </a:pPr>
          <a:r>
            <a:rPr lang="en-US" sz="1800" dirty="0" err="1">
              <a:solidFill>
                <a:schemeClr val="tx2">
                  <a:lumMod val="50000"/>
                </a:schemeClr>
              </a:solidFill>
            </a:rPr>
            <a:t>Dữ</a:t>
          </a:r>
          <a:r>
            <a:rPr lang="en-US" sz="1800" dirty="0">
              <a:solidFill>
                <a:schemeClr val="tx2">
                  <a:lumMod val="50000"/>
                </a:schemeClr>
              </a:solidFill>
            </a:rPr>
            <a:t> </a:t>
          </a:r>
          <a:r>
            <a:rPr lang="en-US" sz="1800" dirty="0" err="1">
              <a:solidFill>
                <a:schemeClr val="tx2">
                  <a:lumMod val="50000"/>
                </a:schemeClr>
              </a:solidFill>
            </a:rPr>
            <a:t>liệu</a:t>
          </a:r>
          <a:r>
            <a:rPr lang="en-US" sz="1800" dirty="0">
              <a:solidFill>
                <a:schemeClr val="tx2">
                  <a:lumMod val="50000"/>
                </a:schemeClr>
              </a:solidFill>
            </a:rPr>
            <a:t> </a:t>
          </a:r>
          <a:r>
            <a:rPr lang="en-US" sz="1800" dirty="0" err="1">
              <a:solidFill>
                <a:schemeClr val="tx2">
                  <a:lumMod val="50000"/>
                </a:schemeClr>
              </a:solidFill>
            </a:rPr>
            <a:t>địa</a:t>
          </a:r>
          <a:r>
            <a:rPr lang="en-US" sz="1800" dirty="0">
              <a:solidFill>
                <a:schemeClr val="tx2">
                  <a:lumMod val="50000"/>
                </a:schemeClr>
              </a:solidFill>
            </a:rPr>
            <a:t> </a:t>
          </a:r>
          <a:r>
            <a:rPr lang="en-US" sz="1800" dirty="0" err="1">
              <a:solidFill>
                <a:schemeClr val="tx2">
                  <a:lumMod val="50000"/>
                </a:schemeClr>
              </a:solidFill>
            </a:rPr>
            <a:t>hình</a:t>
          </a:r>
          <a:r>
            <a:rPr lang="en-US" sz="1800" dirty="0">
              <a:solidFill>
                <a:schemeClr val="tx2">
                  <a:lumMod val="50000"/>
                </a:schemeClr>
              </a:solidFill>
            </a:rPr>
            <a:t>, </a:t>
          </a:r>
          <a:r>
            <a:rPr lang="en-US" sz="1800" dirty="0" err="1">
              <a:solidFill>
                <a:schemeClr val="tx2">
                  <a:lumMod val="50000"/>
                </a:schemeClr>
              </a:solidFill>
            </a:rPr>
            <a:t>địa</a:t>
          </a:r>
          <a:r>
            <a:rPr lang="en-US" sz="1800" dirty="0">
              <a:solidFill>
                <a:schemeClr val="tx2">
                  <a:lumMod val="50000"/>
                </a:schemeClr>
              </a:solidFill>
            </a:rPr>
            <a:t> </a:t>
          </a:r>
          <a:r>
            <a:rPr lang="en-US" sz="1800" dirty="0" err="1">
              <a:solidFill>
                <a:schemeClr val="tx2">
                  <a:lumMod val="50000"/>
                </a:schemeClr>
              </a:solidFill>
            </a:rPr>
            <a:t>chính</a:t>
          </a:r>
          <a:r>
            <a:rPr lang="en-US" sz="1800" dirty="0">
              <a:solidFill>
                <a:schemeClr val="tx2">
                  <a:lumMod val="50000"/>
                </a:schemeClr>
              </a:solidFill>
            </a:rPr>
            <a:t> (</a:t>
          </a:r>
          <a:r>
            <a:rPr lang="en-US" sz="1800" dirty="0" err="1">
              <a:solidFill>
                <a:schemeClr val="tx2">
                  <a:lumMod val="50000"/>
                </a:schemeClr>
              </a:solidFill>
            </a:rPr>
            <a:t>Sở</a:t>
          </a:r>
          <a:r>
            <a:rPr lang="en-US" sz="1800" dirty="0">
              <a:solidFill>
                <a:schemeClr val="tx2">
                  <a:lumMod val="50000"/>
                </a:schemeClr>
              </a:solidFill>
            </a:rPr>
            <a:t> </a:t>
          </a:r>
          <a:r>
            <a:rPr lang="en-US" sz="1800" dirty="0" err="1">
              <a:solidFill>
                <a:schemeClr val="tx2">
                  <a:lumMod val="50000"/>
                </a:schemeClr>
              </a:solidFill>
            </a:rPr>
            <a:t>Tài</a:t>
          </a:r>
          <a:r>
            <a:rPr lang="en-US" sz="1800" dirty="0">
              <a:solidFill>
                <a:schemeClr val="tx2">
                  <a:lumMod val="50000"/>
                </a:schemeClr>
              </a:solidFill>
            </a:rPr>
            <a:t> </a:t>
          </a:r>
          <a:r>
            <a:rPr lang="en-US" sz="1800" dirty="0" err="1">
              <a:solidFill>
                <a:schemeClr val="tx2">
                  <a:lumMod val="50000"/>
                </a:schemeClr>
              </a:solidFill>
            </a:rPr>
            <a:t>nguyên</a:t>
          </a:r>
          <a:r>
            <a:rPr lang="en-US" sz="1800" dirty="0">
              <a:solidFill>
                <a:schemeClr val="tx2">
                  <a:lumMod val="50000"/>
                </a:schemeClr>
              </a:solidFill>
            </a:rPr>
            <a:t> </a:t>
          </a:r>
          <a:r>
            <a:rPr lang="en-US" sz="1800" dirty="0" err="1">
              <a:solidFill>
                <a:schemeClr val="tx2">
                  <a:lumMod val="50000"/>
                </a:schemeClr>
              </a:solidFill>
            </a:rPr>
            <a:t>và</a:t>
          </a:r>
          <a:r>
            <a:rPr lang="en-US" sz="1800" dirty="0">
              <a:solidFill>
                <a:schemeClr val="tx2">
                  <a:lumMod val="50000"/>
                </a:schemeClr>
              </a:solidFill>
            </a:rPr>
            <a:t> </a:t>
          </a:r>
          <a:r>
            <a:rPr lang="en-US" sz="1800" dirty="0" err="1">
              <a:solidFill>
                <a:schemeClr val="tx2">
                  <a:lumMod val="50000"/>
                </a:schemeClr>
              </a:solidFill>
            </a:rPr>
            <a:t>Môi</a:t>
          </a:r>
          <a:r>
            <a:rPr lang="en-US" sz="1800" dirty="0">
              <a:solidFill>
                <a:schemeClr val="tx2">
                  <a:lumMod val="50000"/>
                </a:schemeClr>
              </a:solidFill>
            </a:rPr>
            <a:t> </a:t>
          </a:r>
          <a:r>
            <a:rPr lang="en-US" sz="1800" dirty="0" err="1">
              <a:solidFill>
                <a:schemeClr val="tx2">
                  <a:lumMod val="50000"/>
                </a:schemeClr>
              </a:solidFill>
            </a:rPr>
            <a:t>trường</a:t>
          </a:r>
          <a:r>
            <a:rPr lang="en-US" sz="1800" dirty="0">
              <a:solidFill>
                <a:schemeClr val="tx2">
                  <a:lumMod val="50000"/>
                </a:schemeClr>
              </a:solidFill>
            </a:rPr>
            <a:t>)</a:t>
          </a:r>
        </a:p>
      </dgm:t>
    </dgm:pt>
    <dgm:pt modelId="{18579E86-BE26-44FE-9939-08F15A01D2D1}" type="parTrans" cxnId="{CE89FD2B-BA3B-47D1-84D3-15D6483E747E}">
      <dgm:prSet/>
      <dgm:spPr/>
      <dgm:t>
        <a:bodyPr/>
        <a:lstStyle/>
        <a:p>
          <a:endParaRPr lang="en-US"/>
        </a:p>
      </dgm:t>
    </dgm:pt>
    <dgm:pt modelId="{1AD7240C-68A1-47AA-A5CA-562A0449CB39}" type="sibTrans" cxnId="{CE89FD2B-BA3B-47D1-84D3-15D6483E747E}">
      <dgm:prSet/>
      <dgm:spPr/>
      <dgm:t>
        <a:bodyPr/>
        <a:lstStyle/>
        <a:p>
          <a:endParaRPr lang="en-US"/>
        </a:p>
      </dgm:t>
    </dgm:pt>
    <dgm:pt modelId="{61BCFC47-4C5E-4D12-854C-D4DDE2E27DF6}">
      <dgm:prSet phldrT="[Text]" custT="1"/>
      <dgm:spPr/>
      <dgm:t>
        <a:bodyPr/>
        <a:lstStyle/>
        <a:p>
          <a:pPr>
            <a:lnSpc>
              <a:spcPct val="100000"/>
            </a:lnSpc>
            <a:spcBef>
              <a:spcPts val="600"/>
            </a:spcBef>
            <a:spcAft>
              <a:spcPts val="0"/>
            </a:spcAft>
          </a:pPr>
          <a:r>
            <a:rPr lang="en-US" sz="1800" dirty="0" err="1">
              <a:solidFill>
                <a:schemeClr val="tx2">
                  <a:lumMod val="50000"/>
                </a:schemeClr>
              </a:solidFill>
            </a:rPr>
            <a:t>Dữ</a:t>
          </a:r>
          <a:r>
            <a:rPr lang="en-US" sz="1800" dirty="0">
              <a:solidFill>
                <a:schemeClr val="tx2">
                  <a:lumMod val="50000"/>
                </a:schemeClr>
              </a:solidFill>
            </a:rPr>
            <a:t> </a:t>
          </a:r>
          <a:r>
            <a:rPr lang="en-US" sz="1800" dirty="0" err="1">
              <a:solidFill>
                <a:schemeClr val="tx2">
                  <a:lumMod val="50000"/>
                </a:schemeClr>
              </a:solidFill>
            </a:rPr>
            <a:t>liệu</a:t>
          </a:r>
          <a:r>
            <a:rPr lang="en-US" sz="1800" dirty="0">
              <a:solidFill>
                <a:schemeClr val="tx2">
                  <a:lumMod val="50000"/>
                </a:schemeClr>
              </a:solidFill>
            </a:rPr>
            <a:t> du </a:t>
          </a:r>
          <a:r>
            <a:rPr lang="en-US" sz="1800" dirty="0" err="1">
              <a:solidFill>
                <a:schemeClr val="tx2">
                  <a:lumMod val="50000"/>
                </a:schemeClr>
              </a:solidFill>
            </a:rPr>
            <a:t>lịch</a:t>
          </a:r>
          <a:r>
            <a:rPr lang="en-US" sz="1800" dirty="0">
              <a:solidFill>
                <a:schemeClr val="tx2">
                  <a:lumMod val="50000"/>
                </a:schemeClr>
              </a:solidFill>
            </a:rPr>
            <a:t> (</a:t>
          </a:r>
          <a:r>
            <a:rPr lang="en-US" sz="1800" dirty="0" err="1">
              <a:solidFill>
                <a:schemeClr val="tx2">
                  <a:lumMod val="50000"/>
                </a:schemeClr>
              </a:solidFill>
            </a:rPr>
            <a:t>Sở</a:t>
          </a:r>
          <a:r>
            <a:rPr lang="en-US" sz="1800" dirty="0">
              <a:solidFill>
                <a:schemeClr val="tx2">
                  <a:lumMod val="50000"/>
                </a:schemeClr>
              </a:solidFill>
            </a:rPr>
            <a:t> Du </a:t>
          </a:r>
          <a:r>
            <a:rPr lang="en-US" sz="1800" dirty="0" err="1">
              <a:solidFill>
                <a:schemeClr val="tx2">
                  <a:lumMod val="50000"/>
                </a:schemeClr>
              </a:solidFill>
            </a:rPr>
            <a:t>lịch</a:t>
          </a:r>
          <a:r>
            <a:rPr lang="en-US" sz="1800" dirty="0">
              <a:solidFill>
                <a:schemeClr val="tx2">
                  <a:lumMod val="50000"/>
                </a:schemeClr>
              </a:solidFill>
            </a:rPr>
            <a:t>)</a:t>
          </a:r>
        </a:p>
      </dgm:t>
    </dgm:pt>
    <dgm:pt modelId="{262EBB90-4127-45CA-9B0F-9CA4D09ED275}" type="parTrans" cxnId="{F2156C58-142C-4395-BB01-99B5BEDF33A2}">
      <dgm:prSet/>
      <dgm:spPr/>
      <dgm:t>
        <a:bodyPr/>
        <a:lstStyle/>
        <a:p>
          <a:endParaRPr lang="en-US"/>
        </a:p>
      </dgm:t>
    </dgm:pt>
    <dgm:pt modelId="{9771B01C-1B0B-4DC6-9F57-9940514350AF}" type="sibTrans" cxnId="{F2156C58-142C-4395-BB01-99B5BEDF33A2}">
      <dgm:prSet/>
      <dgm:spPr/>
      <dgm:t>
        <a:bodyPr/>
        <a:lstStyle/>
        <a:p>
          <a:endParaRPr lang="en-US"/>
        </a:p>
      </dgm:t>
    </dgm:pt>
    <dgm:pt modelId="{D81922B0-DDC1-4C93-AD62-0790EAA0AA92}">
      <dgm:prSet phldrT="[Text]" custT="1"/>
      <dgm:spPr/>
      <dgm:t>
        <a:bodyPr/>
        <a:lstStyle/>
        <a:p>
          <a:pPr>
            <a:lnSpc>
              <a:spcPct val="90000"/>
            </a:lnSpc>
            <a:spcBef>
              <a:spcPts val="1200"/>
            </a:spcBef>
            <a:spcAft>
              <a:spcPct val="20000"/>
            </a:spcAft>
          </a:pPr>
          <a:endParaRPr lang="en-US" sz="2000" dirty="0">
            <a:solidFill>
              <a:schemeClr val="tx2">
                <a:lumMod val="50000"/>
              </a:schemeClr>
            </a:solidFill>
          </a:endParaRPr>
        </a:p>
      </dgm:t>
    </dgm:pt>
    <dgm:pt modelId="{B640C35B-0002-450D-B715-621726E1158B}" type="parTrans" cxnId="{051F76C0-5475-4BA3-A132-8309194E9ACA}">
      <dgm:prSet/>
      <dgm:spPr/>
      <dgm:t>
        <a:bodyPr/>
        <a:lstStyle/>
        <a:p>
          <a:endParaRPr lang="en-US"/>
        </a:p>
      </dgm:t>
    </dgm:pt>
    <dgm:pt modelId="{BFE76CA6-87D1-4EC5-BA12-6B9381877EB2}" type="sibTrans" cxnId="{051F76C0-5475-4BA3-A132-8309194E9ACA}">
      <dgm:prSet/>
      <dgm:spPr/>
      <dgm:t>
        <a:bodyPr/>
        <a:lstStyle/>
        <a:p>
          <a:endParaRPr lang="en-US"/>
        </a:p>
      </dgm:t>
    </dgm:pt>
    <dgm:pt modelId="{418D7662-1348-478D-B42C-3FA8ABDF12E3}">
      <dgm:prSet phldrT="[Text]" custT="1"/>
      <dgm:spPr/>
      <dgm:t>
        <a:bodyPr/>
        <a:lstStyle/>
        <a:p>
          <a:pPr>
            <a:lnSpc>
              <a:spcPct val="100000"/>
            </a:lnSpc>
            <a:spcBef>
              <a:spcPts val="600"/>
            </a:spcBef>
            <a:spcAft>
              <a:spcPts val="0"/>
            </a:spcAft>
          </a:pPr>
          <a:endParaRPr lang="en-US" sz="1800" dirty="0">
            <a:solidFill>
              <a:schemeClr val="tx2">
                <a:lumMod val="50000"/>
              </a:schemeClr>
            </a:solidFill>
          </a:endParaRPr>
        </a:p>
      </dgm:t>
    </dgm:pt>
    <dgm:pt modelId="{FF99F2BC-CDDA-4324-AB91-23CC01207831}" type="parTrans" cxnId="{F1AD0E00-F848-4647-BAB0-BB1DF8CEC6A2}">
      <dgm:prSet/>
      <dgm:spPr/>
      <dgm:t>
        <a:bodyPr/>
        <a:lstStyle/>
        <a:p>
          <a:endParaRPr lang="en-US"/>
        </a:p>
      </dgm:t>
    </dgm:pt>
    <dgm:pt modelId="{5517B518-16A2-4404-B28F-680634B90454}" type="sibTrans" cxnId="{F1AD0E00-F848-4647-BAB0-BB1DF8CEC6A2}">
      <dgm:prSet/>
      <dgm:spPr/>
      <dgm:t>
        <a:bodyPr/>
        <a:lstStyle/>
        <a:p>
          <a:endParaRPr lang="en-US"/>
        </a:p>
      </dgm:t>
    </dgm:pt>
    <dgm:pt modelId="{9048C870-7782-4386-BC78-0BF6FE798732}">
      <dgm:prSet phldrT="[Text]" custT="1"/>
      <dgm:spPr/>
      <dgm:t>
        <a:bodyPr/>
        <a:lstStyle/>
        <a:p>
          <a:pPr>
            <a:lnSpc>
              <a:spcPct val="100000"/>
            </a:lnSpc>
            <a:spcBef>
              <a:spcPts val="600"/>
            </a:spcBef>
            <a:spcAft>
              <a:spcPts val="0"/>
            </a:spcAft>
          </a:pPr>
          <a:r>
            <a:rPr lang="en-US" sz="1800" dirty="0">
              <a:solidFill>
                <a:schemeClr val="tx2">
                  <a:lumMod val="50000"/>
                </a:schemeClr>
              </a:solidFill>
            </a:rPr>
            <a:t>Mở rộng CSDL về người dân: giáo dục, sức khỏe, việc làm</a:t>
          </a:r>
        </a:p>
      </dgm:t>
    </dgm:pt>
    <dgm:pt modelId="{BB6957B3-25CD-4D30-8D11-82870117E9D8}" type="parTrans" cxnId="{52693344-7137-4F35-9F50-1E60852211CA}">
      <dgm:prSet/>
      <dgm:spPr/>
      <dgm:t>
        <a:bodyPr/>
        <a:lstStyle/>
        <a:p>
          <a:endParaRPr lang="en-US"/>
        </a:p>
      </dgm:t>
    </dgm:pt>
    <dgm:pt modelId="{1BE1B09F-616D-46B8-8B4E-95B427B62B61}" type="sibTrans" cxnId="{52693344-7137-4F35-9F50-1E60852211CA}">
      <dgm:prSet/>
      <dgm:spPr/>
      <dgm:t>
        <a:bodyPr/>
        <a:lstStyle/>
        <a:p>
          <a:endParaRPr lang="en-US"/>
        </a:p>
      </dgm:t>
    </dgm:pt>
    <dgm:pt modelId="{69445565-125F-44BD-8065-3560B74D2AD8}" type="pres">
      <dgm:prSet presAssocID="{45AE45E5-1479-4DE2-9C7C-765BF4BF9026}" presName="linear" presStyleCnt="0">
        <dgm:presLayoutVars>
          <dgm:animLvl val="lvl"/>
          <dgm:resizeHandles val="exact"/>
        </dgm:presLayoutVars>
      </dgm:prSet>
      <dgm:spPr/>
      <dgm:t>
        <a:bodyPr/>
        <a:lstStyle/>
        <a:p>
          <a:endParaRPr lang="en-US"/>
        </a:p>
      </dgm:t>
    </dgm:pt>
    <dgm:pt modelId="{A2B24B8F-C560-41F1-A131-E56849367215}" type="pres">
      <dgm:prSet presAssocID="{7F3FE1B5-227C-4EFB-94E6-E5FFC2EF158D}" presName="parentText" presStyleLbl="node1" presStyleIdx="0" presStyleCnt="2" custScaleY="86379">
        <dgm:presLayoutVars>
          <dgm:chMax val="0"/>
          <dgm:bulletEnabled val="1"/>
        </dgm:presLayoutVars>
      </dgm:prSet>
      <dgm:spPr/>
      <dgm:t>
        <a:bodyPr/>
        <a:lstStyle/>
        <a:p>
          <a:endParaRPr lang="en-US"/>
        </a:p>
      </dgm:t>
    </dgm:pt>
    <dgm:pt modelId="{C4EDF32F-E521-4E42-984A-565B81078C0C}" type="pres">
      <dgm:prSet presAssocID="{7F3FE1B5-227C-4EFB-94E6-E5FFC2EF158D}" presName="childText" presStyleLbl="revTx" presStyleIdx="0" presStyleCnt="2" custScaleY="120457">
        <dgm:presLayoutVars>
          <dgm:bulletEnabled val="1"/>
        </dgm:presLayoutVars>
      </dgm:prSet>
      <dgm:spPr/>
      <dgm:t>
        <a:bodyPr/>
        <a:lstStyle/>
        <a:p>
          <a:endParaRPr lang="en-US"/>
        </a:p>
      </dgm:t>
    </dgm:pt>
    <dgm:pt modelId="{F827DE14-A848-490F-AED6-3F735531252E}" type="pres">
      <dgm:prSet presAssocID="{567E9E44-81C8-47A5-B9B7-08E054ADBDC9}" presName="parentText" presStyleLbl="node1" presStyleIdx="1" presStyleCnt="2" custScaleY="75887" custLinFactNeighborY="-5895">
        <dgm:presLayoutVars>
          <dgm:chMax val="0"/>
          <dgm:bulletEnabled val="1"/>
        </dgm:presLayoutVars>
      </dgm:prSet>
      <dgm:spPr/>
      <dgm:t>
        <a:bodyPr/>
        <a:lstStyle/>
        <a:p>
          <a:endParaRPr lang="en-US"/>
        </a:p>
      </dgm:t>
    </dgm:pt>
    <dgm:pt modelId="{8CBA1E69-19F1-44BD-A3FF-DFAC7B7DF46A}" type="pres">
      <dgm:prSet presAssocID="{567E9E44-81C8-47A5-B9B7-08E054ADBDC9}" presName="childText" presStyleLbl="revTx" presStyleIdx="1" presStyleCnt="2">
        <dgm:presLayoutVars>
          <dgm:bulletEnabled val="1"/>
        </dgm:presLayoutVars>
      </dgm:prSet>
      <dgm:spPr/>
      <dgm:t>
        <a:bodyPr/>
        <a:lstStyle/>
        <a:p>
          <a:endParaRPr lang="en-US"/>
        </a:p>
      </dgm:t>
    </dgm:pt>
  </dgm:ptLst>
  <dgm:cxnLst>
    <dgm:cxn modelId="{176E290C-A813-4171-BFB9-EEC7A877B47F}" type="presOf" srcId="{E6875ADE-8BAB-41ED-B82B-8F70CDE95B04}" destId="{C4EDF32F-E521-4E42-984A-565B81078C0C}" srcOrd="0" destOrd="4" presId="urn:microsoft.com/office/officeart/2005/8/layout/vList2"/>
    <dgm:cxn modelId="{7DB0262D-F9B4-4FFD-AEE5-B25B14F7D248}" type="presOf" srcId="{C1FECD5C-30C4-4CE4-93E8-47CDBEA1F4F4}" destId="{C4EDF32F-E521-4E42-984A-565B81078C0C}" srcOrd="0" destOrd="3" presId="urn:microsoft.com/office/officeart/2005/8/layout/vList2"/>
    <dgm:cxn modelId="{17721F4D-30E1-4910-938F-BC981B903EDD}" srcId="{7F3FE1B5-227C-4EFB-94E6-E5FFC2EF158D}" destId="{E6875ADE-8BAB-41ED-B82B-8F70CDE95B04}" srcOrd="4" destOrd="0" parTransId="{DDEFE555-3901-4FA3-834E-DFEDD7B25030}" sibTransId="{D385ED8C-CF97-4C8E-AA83-FD40E12D39C8}"/>
    <dgm:cxn modelId="{F1AD0E00-F848-4647-BAB0-BB1DF8CEC6A2}" srcId="{7F3FE1B5-227C-4EFB-94E6-E5FFC2EF158D}" destId="{418D7662-1348-478D-B42C-3FA8ABDF12E3}" srcOrd="7" destOrd="0" parTransId="{FF99F2BC-CDDA-4324-AB91-23CC01207831}" sibTransId="{5517B518-16A2-4404-B28F-680634B90454}"/>
    <dgm:cxn modelId="{BCDB5772-2E11-4248-BAA5-78DF61A6F4B3}" type="presOf" srcId="{418D7662-1348-478D-B42C-3FA8ABDF12E3}" destId="{C4EDF32F-E521-4E42-984A-565B81078C0C}" srcOrd="0" destOrd="7" presId="urn:microsoft.com/office/officeart/2005/8/layout/vList2"/>
    <dgm:cxn modelId="{051F76C0-5475-4BA3-A132-8309194E9ACA}" srcId="{567E9E44-81C8-47A5-B9B7-08E054ADBDC9}" destId="{D81922B0-DDC1-4C93-AD62-0790EAA0AA92}" srcOrd="2" destOrd="0" parTransId="{B640C35B-0002-450D-B715-621726E1158B}" sibTransId="{BFE76CA6-87D1-4EC5-BA12-6B9381877EB2}"/>
    <dgm:cxn modelId="{ECE3B718-3F0D-449D-B8A4-AAFF9FEAFBEF}" srcId="{567E9E44-81C8-47A5-B9B7-08E054ADBDC9}" destId="{3C2ED6FC-A339-4441-8510-618C97A20866}" srcOrd="0" destOrd="0" parTransId="{93B308F8-2ADE-41F9-9EBA-3240077F3B63}" sibTransId="{1E03C37E-FE3C-4BDB-A865-F94641353F66}"/>
    <dgm:cxn modelId="{52693344-7137-4F35-9F50-1E60852211CA}" srcId="{567E9E44-81C8-47A5-B9B7-08E054ADBDC9}" destId="{9048C870-7782-4386-BC78-0BF6FE798732}" srcOrd="1" destOrd="0" parTransId="{BB6957B3-25CD-4D30-8D11-82870117E9D8}" sibTransId="{1BE1B09F-616D-46B8-8B4E-95B427B62B61}"/>
    <dgm:cxn modelId="{A5E3CE2D-A87E-46FE-AB27-50069F0E0E21}" srcId="{45AE45E5-1479-4DE2-9C7C-765BF4BF9026}" destId="{7F3FE1B5-227C-4EFB-94E6-E5FFC2EF158D}" srcOrd="0" destOrd="0" parTransId="{B2FA4F0A-50E0-4750-A0DF-E12575B3E5CE}" sibTransId="{17C83344-76E5-4C46-90F7-9C5DAF90C3F0}"/>
    <dgm:cxn modelId="{8A5DFC70-EC37-4CDE-AA20-A9E10CDE3085}" srcId="{45AE45E5-1479-4DE2-9C7C-765BF4BF9026}" destId="{567E9E44-81C8-47A5-B9B7-08E054ADBDC9}" srcOrd="1" destOrd="0" parTransId="{1865595A-F740-4D8E-809C-C31F351C1C4C}" sibTransId="{A4CF1281-6DEE-44C0-9B44-FA3B1D717566}"/>
    <dgm:cxn modelId="{09375AB1-43D4-43C6-B99B-2BCB0A184FB3}" srcId="{7F3FE1B5-227C-4EFB-94E6-E5FFC2EF158D}" destId="{F8F5DAF5-0466-4F16-934E-C315EE501312}" srcOrd="0" destOrd="0" parTransId="{C888E004-9CB8-46F5-B3B5-60FFA0B360C3}" sibTransId="{4F459409-5926-4E0D-ADDF-CDE9C41B663A}"/>
    <dgm:cxn modelId="{825DAB47-B6B7-4C68-A43D-B4DA62D601C4}" type="presOf" srcId="{567E9E44-81C8-47A5-B9B7-08E054ADBDC9}" destId="{F827DE14-A848-490F-AED6-3F735531252E}" srcOrd="0" destOrd="0" presId="urn:microsoft.com/office/officeart/2005/8/layout/vList2"/>
    <dgm:cxn modelId="{C29AB0AE-BFFA-49ED-ADAA-FB0CF4D02BFB}" type="presOf" srcId="{2ABC3EAC-209E-4EDC-B862-51B04FEE5C5D}" destId="{C4EDF32F-E521-4E42-984A-565B81078C0C}" srcOrd="0" destOrd="2" presId="urn:microsoft.com/office/officeart/2005/8/layout/vList2"/>
    <dgm:cxn modelId="{0C66192B-D668-44D2-AECA-D44CAA9B5F21}" type="presOf" srcId="{9048C870-7782-4386-BC78-0BF6FE798732}" destId="{8CBA1E69-19F1-44BD-A3FF-DFAC7B7DF46A}" srcOrd="0" destOrd="1" presId="urn:microsoft.com/office/officeart/2005/8/layout/vList2"/>
    <dgm:cxn modelId="{F0F0415F-7285-444C-A033-6CEE300AD1A5}" srcId="{7F3FE1B5-227C-4EFB-94E6-E5FFC2EF158D}" destId="{7ED530E2-FB3D-4883-A818-11BB375FF650}" srcOrd="1" destOrd="0" parTransId="{07FD0916-5A5B-4446-A179-D3D502845C5D}" sibTransId="{2E7A278F-D4E1-4B26-AD5B-2425454CEB76}"/>
    <dgm:cxn modelId="{611FD33C-6F06-45F7-867D-AFA14E905064}" type="presOf" srcId="{61BCFC47-4C5E-4D12-854C-D4DDE2E27DF6}" destId="{C4EDF32F-E521-4E42-984A-565B81078C0C}" srcOrd="0" destOrd="6" presId="urn:microsoft.com/office/officeart/2005/8/layout/vList2"/>
    <dgm:cxn modelId="{564AFD10-775C-4FDE-849F-D21625F5C438}" type="presOf" srcId="{45AE45E5-1479-4DE2-9C7C-765BF4BF9026}" destId="{69445565-125F-44BD-8065-3560B74D2AD8}" srcOrd="0" destOrd="0" presId="urn:microsoft.com/office/officeart/2005/8/layout/vList2"/>
    <dgm:cxn modelId="{B706B931-1B0E-4FEF-BB67-AAF3AD5B7731}" type="presOf" srcId="{7ED530E2-FB3D-4883-A818-11BB375FF650}" destId="{C4EDF32F-E521-4E42-984A-565B81078C0C}" srcOrd="0" destOrd="1" presId="urn:microsoft.com/office/officeart/2005/8/layout/vList2"/>
    <dgm:cxn modelId="{EC066FB4-2E69-4764-8F0B-62CBD8D669C1}" type="presOf" srcId="{F8F5DAF5-0466-4F16-934E-C315EE501312}" destId="{C4EDF32F-E521-4E42-984A-565B81078C0C}" srcOrd="0" destOrd="0" presId="urn:microsoft.com/office/officeart/2005/8/layout/vList2"/>
    <dgm:cxn modelId="{0A80CACE-CCAE-46CC-8466-0085870F81AD}" srcId="{7F3FE1B5-227C-4EFB-94E6-E5FFC2EF158D}" destId="{2ABC3EAC-209E-4EDC-B862-51B04FEE5C5D}" srcOrd="2" destOrd="0" parTransId="{701CAE8A-4256-48EB-998F-B56F620DD77A}" sibTransId="{0789D690-D3F6-497B-95E3-FC282B341775}"/>
    <dgm:cxn modelId="{24E72572-642C-40DB-8AF9-84E557609A72}" type="presOf" srcId="{D81922B0-DDC1-4C93-AD62-0790EAA0AA92}" destId="{8CBA1E69-19F1-44BD-A3FF-DFAC7B7DF46A}" srcOrd="0" destOrd="2" presId="urn:microsoft.com/office/officeart/2005/8/layout/vList2"/>
    <dgm:cxn modelId="{CE89FD2B-BA3B-47D1-84D3-15D6483E747E}" srcId="{7F3FE1B5-227C-4EFB-94E6-E5FFC2EF158D}" destId="{5291E0BE-F37E-4AE5-B6F1-B62EF5D07DD9}" srcOrd="5" destOrd="0" parTransId="{18579E86-BE26-44FE-9939-08F15A01D2D1}" sibTransId="{1AD7240C-68A1-47AA-A5CA-562A0449CB39}"/>
    <dgm:cxn modelId="{F2156C58-142C-4395-BB01-99B5BEDF33A2}" srcId="{7F3FE1B5-227C-4EFB-94E6-E5FFC2EF158D}" destId="{61BCFC47-4C5E-4D12-854C-D4DDE2E27DF6}" srcOrd="6" destOrd="0" parTransId="{262EBB90-4127-45CA-9B0F-9CA4D09ED275}" sibTransId="{9771B01C-1B0B-4DC6-9F57-9940514350AF}"/>
    <dgm:cxn modelId="{DAC0B5F5-C2F1-4748-925B-D899383558C3}" type="presOf" srcId="{7F3FE1B5-227C-4EFB-94E6-E5FFC2EF158D}" destId="{A2B24B8F-C560-41F1-A131-E56849367215}" srcOrd="0" destOrd="0" presId="urn:microsoft.com/office/officeart/2005/8/layout/vList2"/>
    <dgm:cxn modelId="{FD905EF7-6C90-40D7-8AE7-DC92B3318A21}" type="presOf" srcId="{3C2ED6FC-A339-4441-8510-618C97A20866}" destId="{8CBA1E69-19F1-44BD-A3FF-DFAC7B7DF46A}" srcOrd="0" destOrd="0" presId="urn:microsoft.com/office/officeart/2005/8/layout/vList2"/>
    <dgm:cxn modelId="{219F953C-E6B0-4F9F-89D8-33DC95190DE1}" srcId="{7F3FE1B5-227C-4EFB-94E6-E5FFC2EF158D}" destId="{C1FECD5C-30C4-4CE4-93E8-47CDBEA1F4F4}" srcOrd="3" destOrd="0" parTransId="{C62FE5C6-FC2B-4380-BF9C-06F0B2A40583}" sibTransId="{9678CCA8-0B8C-4FF3-BC2E-0BF7B9079324}"/>
    <dgm:cxn modelId="{FB05F96C-1BA2-48F8-8B0E-32E0D5E0DA9C}" type="presOf" srcId="{5291E0BE-F37E-4AE5-B6F1-B62EF5D07DD9}" destId="{C4EDF32F-E521-4E42-984A-565B81078C0C}" srcOrd="0" destOrd="5" presId="urn:microsoft.com/office/officeart/2005/8/layout/vList2"/>
    <dgm:cxn modelId="{7F3AA361-2E72-45D8-B7E1-C0482E575722}" type="presParOf" srcId="{69445565-125F-44BD-8065-3560B74D2AD8}" destId="{A2B24B8F-C560-41F1-A131-E56849367215}" srcOrd="0" destOrd="0" presId="urn:microsoft.com/office/officeart/2005/8/layout/vList2"/>
    <dgm:cxn modelId="{956D58C6-DE5C-40A0-BBCD-DE5CEA1FDCAF}" type="presParOf" srcId="{69445565-125F-44BD-8065-3560B74D2AD8}" destId="{C4EDF32F-E521-4E42-984A-565B81078C0C}" srcOrd="1" destOrd="0" presId="urn:microsoft.com/office/officeart/2005/8/layout/vList2"/>
    <dgm:cxn modelId="{FF29AADC-5930-44C5-8FBF-6BC82908EABF}" type="presParOf" srcId="{69445565-125F-44BD-8065-3560B74D2AD8}" destId="{F827DE14-A848-490F-AED6-3F735531252E}" srcOrd="2" destOrd="0" presId="urn:microsoft.com/office/officeart/2005/8/layout/vList2"/>
    <dgm:cxn modelId="{42D36658-32CE-4A34-BC05-4D7C9FC7F777}" type="presParOf" srcId="{69445565-125F-44BD-8065-3560B74D2AD8}" destId="{8CBA1E69-19F1-44BD-A3FF-DFAC7B7DF46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5AE45E5-1479-4DE2-9C7C-765BF4BF9026}"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7F3FE1B5-227C-4EFB-94E6-E5FFC2EF158D}">
      <dgm:prSet phldrT="[Text]" custT="1"/>
      <dgm:spPr>
        <a:solidFill>
          <a:schemeClr val="accent3">
            <a:lumMod val="60000"/>
            <a:lumOff val="40000"/>
          </a:schemeClr>
        </a:solidFill>
        <a:ln>
          <a:solidFill>
            <a:schemeClr val="accent3">
              <a:lumMod val="75000"/>
            </a:schemeClr>
          </a:solidFill>
        </a:ln>
      </dgm:spPr>
      <dgm:t>
        <a:bodyPr/>
        <a:lstStyle/>
        <a:p>
          <a:r>
            <a:rPr lang="en-US" sz="2000" b="1" dirty="0" smtClean="0">
              <a:solidFill>
                <a:srgbClr val="FF0000"/>
              </a:solidFill>
            </a:rPr>
            <a:t>Triển </a:t>
          </a:r>
          <a:r>
            <a:rPr lang="en-US" sz="2000" b="1" dirty="0">
              <a:solidFill>
                <a:srgbClr val="FF0000"/>
              </a:solidFill>
            </a:rPr>
            <a:t>khai CSDL nền địa hình, địa chính</a:t>
          </a:r>
        </a:p>
      </dgm:t>
    </dgm:pt>
    <dgm:pt modelId="{B2FA4F0A-50E0-4750-A0DF-E12575B3E5CE}" type="parTrans" cxnId="{A5E3CE2D-A87E-46FE-AB27-50069F0E0E21}">
      <dgm:prSet/>
      <dgm:spPr/>
      <dgm:t>
        <a:bodyPr/>
        <a:lstStyle/>
        <a:p>
          <a:endParaRPr lang="en-US"/>
        </a:p>
      </dgm:t>
    </dgm:pt>
    <dgm:pt modelId="{17C83344-76E5-4C46-90F7-9C5DAF90C3F0}" type="sibTrans" cxnId="{A5E3CE2D-A87E-46FE-AB27-50069F0E0E21}">
      <dgm:prSet/>
      <dgm:spPr/>
      <dgm:t>
        <a:bodyPr/>
        <a:lstStyle/>
        <a:p>
          <a:endParaRPr lang="en-US"/>
        </a:p>
      </dgm:t>
    </dgm:pt>
    <dgm:pt modelId="{567E9E44-81C8-47A5-B9B7-08E054ADBDC9}">
      <dgm:prSet phldrT="[Text]" custT="1"/>
      <dgm:spPr>
        <a:solidFill>
          <a:schemeClr val="accent4">
            <a:lumMod val="40000"/>
            <a:lumOff val="60000"/>
          </a:schemeClr>
        </a:solidFill>
      </dgm:spPr>
      <dgm:t>
        <a:bodyPr/>
        <a:lstStyle/>
        <a:p>
          <a:r>
            <a:rPr lang="en-US" sz="2000" b="1" dirty="0" smtClean="0">
              <a:solidFill>
                <a:srgbClr val="FF0000"/>
              </a:solidFill>
            </a:rPr>
            <a:t>Mở </a:t>
          </a:r>
          <a:r>
            <a:rPr lang="en-US" sz="2000" b="1" dirty="0">
              <a:solidFill>
                <a:srgbClr val="FF0000"/>
              </a:solidFill>
            </a:rPr>
            <a:t>rộng Cổng dữ liệu mở</a:t>
          </a:r>
        </a:p>
      </dgm:t>
    </dgm:pt>
    <dgm:pt modelId="{1865595A-F740-4D8E-809C-C31F351C1C4C}" type="parTrans" cxnId="{8A5DFC70-EC37-4CDE-AA20-A9E10CDE3085}">
      <dgm:prSet/>
      <dgm:spPr/>
      <dgm:t>
        <a:bodyPr/>
        <a:lstStyle/>
        <a:p>
          <a:endParaRPr lang="en-US"/>
        </a:p>
      </dgm:t>
    </dgm:pt>
    <dgm:pt modelId="{A4CF1281-6DEE-44C0-9B44-FA3B1D717566}" type="sibTrans" cxnId="{8A5DFC70-EC37-4CDE-AA20-A9E10CDE3085}">
      <dgm:prSet/>
      <dgm:spPr/>
      <dgm:t>
        <a:bodyPr/>
        <a:lstStyle/>
        <a:p>
          <a:endParaRPr lang="en-US"/>
        </a:p>
      </dgm:t>
    </dgm:pt>
    <dgm:pt modelId="{3C2ED6FC-A339-4441-8510-618C97A20866}">
      <dgm:prSet phldrT="[Text]" custT="1"/>
      <dgm:spPr/>
      <dgm:t>
        <a:bodyPr/>
        <a:lstStyle/>
        <a:p>
          <a:pPr>
            <a:lnSpc>
              <a:spcPct val="100000"/>
            </a:lnSpc>
            <a:spcBef>
              <a:spcPts val="600"/>
            </a:spcBef>
            <a:spcAft>
              <a:spcPts val="0"/>
            </a:spcAft>
          </a:pPr>
          <a:r>
            <a:rPr lang="en-US" sz="1800" dirty="0" err="1"/>
            <a:t>Bổ</a:t>
          </a:r>
          <a:r>
            <a:rPr lang="en-US" sz="1800" dirty="0"/>
            <a:t> sung </a:t>
          </a:r>
          <a:r>
            <a:rPr lang="en-US" sz="1800" dirty="0" err="1"/>
            <a:t>các</a:t>
          </a:r>
          <a:r>
            <a:rPr lang="en-US" sz="1800" dirty="0"/>
            <a:t> </a:t>
          </a:r>
          <a:r>
            <a:rPr lang="en-US" sz="1800" dirty="0" err="1"/>
            <a:t>dữ</a:t>
          </a:r>
          <a:r>
            <a:rPr lang="en-US" sz="1800" dirty="0"/>
            <a:t> </a:t>
          </a:r>
          <a:r>
            <a:rPr lang="en-US" sz="1800" dirty="0" err="1"/>
            <a:t>liệu</a:t>
          </a:r>
          <a:r>
            <a:rPr lang="en-US" sz="1800" dirty="0"/>
            <a:t>:</a:t>
          </a:r>
          <a:r>
            <a:rPr lang="vi-VN" sz="1800" dirty="0"/>
            <a:t> kết luận thanh tra từ năm 2016 đến nay</a:t>
          </a:r>
          <a:r>
            <a:rPr lang="en-US" sz="1800" dirty="0"/>
            <a:t>; </a:t>
          </a:r>
          <a:r>
            <a:rPr lang="vi-VN" sz="1800" dirty="0"/>
            <a:t>đăng ký doanh nghiệp, danh mục dự án kêu gọi đầu tư</a:t>
          </a:r>
          <a:r>
            <a:rPr lang="en-US" sz="1800" dirty="0"/>
            <a:t>; </a:t>
          </a:r>
          <a:r>
            <a:rPr lang="en-US" sz="1800" dirty="0" err="1"/>
            <a:t>cơ</a:t>
          </a:r>
          <a:r>
            <a:rPr lang="en-US" sz="1800" dirty="0"/>
            <a:t> </a:t>
          </a:r>
          <a:r>
            <a:rPr lang="en-US" sz="1800" dirty="0" err="1"/>
            <a:t>sở</a:t>
          </a:r>
          <a:r>
            <a:rPr lang="en-US" sz="1800" dirty="0"/>
            <a:t> </a:t>
          </a:r>
          <a:r>
            <a:rPr lang="en-US" sz="1800" dirty="0" err="1"/>
            <a:t>dữ</a:t>
          </a:r>
          <a:r>
            <a:rPr lang="en-US" sz="1800" dirty="0"/>
            <a:t> </a:t>
          </a:r>
          <a:r>
            <a:rPr lang="en-US" sz="1800" dirty="0" err="1"/>
            <a:t>liệu</a:t>
          </a:r>
          <a:r>
            <a:rPr lang="en-US" sz="1800" dirty="0"/>
            <a:t> </a:t>
          </a:r>
          <a:r>
            <a:rPr lang="en-US" sz="1800" dirty="0" err="1"/>
            <a:t>ngành</a:t>
          </a:r>
          <a:r>
            <a:rPr lang="en-US" sz="1800" dirty="0"/>
            <a:t> y </a:t>
          </a:r>
          <a:r>
            <a:rPr lang="en-US" sz="1800" dirty="0" err="1"/>
            <a:t>tế</a:t>
          </a:r>
          <a:r>
            <a:rPr lang="en-US" sz="1800" dirty="0"/>
            <a:t>, </a:t>
          </a:r>
          <a:r>
            <a:rPr lang="en-US" sz="1800" dirty="0" err="1"/>
            <a:t>dịch</a:t>
          </a:r>
          <a:r>
            <a:rPr lang="en-US" sz="1800" dirty="0"/>
            <a:t> </a:t>
          </a:r>
          <a:r>
            <a:rPr lang="en-US" sz="1800" dirty="0" err="1"/>
            <a:t>vụ</a:t>
          </a:r>
          <a:r>
            <a:rPr lang="en-US" sz="1800" dirty="0"/>
            <a:t> y </a:t>
          </a:r>
          <a:r>
            <a:rPr lang="en-US" sz="1800" dirty="0" err="1"/>
            <a:t>tế</a:t>
          </a:r>
          <a:r>
            <a:rPr lang="en-US" sz="1800" dirty="0"/>
            <a:t>; </a:t>
          </a:r>
          <a:r>
            <a:rPr lang="en-US" sz="1800" dirty="0" err="1"/>
            <a:t>cơ</a:t>
          </a:r>
          <a:r>
            <a:rPr lang="en-US" sz="1800" dirty="0"/>
            <a:t> </a:t>
          </a:r>
          <a:r>
            <a:rPr lang="en-US" sz="1800" dirty="0" err="1"/>
            <a:t>sở</a:t>
          </a:r>
          <a:r>
            <a:rPr lang="en-US" sz="1800" dirty="0"/>
            <a:t> </a:t>
          </a:r>
          <a:r>
            <a:rPr lang="en-US" sz="1800" dirty="0" err="1"/>
            <a:t>dữ</a:t>
          </a:r>
          <a:r>
            <a:rPr lang="en-US" sz="1800" dirty="0"/>
            <a:t> </a:t>
          </a:r>
          <a:r>
            <a:rPr lang="en-US" sz="1800" dirty="0" err="1"/>
            <a:t>liệu</a:t>
          </a:r>
          <a:r>
            <a:rPr lang="vi-VN" sz="1800" dirty="0"/>
            <a:t> địa chính</a:t>
          </a:r>
          <a:r>
            <a:rPr lang="en-US" sz="1800" dirty="0"/>
            <a:t>; </a:t>
          </a:r>
          <a:r>
            <a:rPr lang="vi-VN" sz="1800" dirty="0"/>
            <a:t>giao thông</a:t>
          </a:r>
          <a:r>
            <a:rPr lang="en-US" sz="1800" dirty="0"/>
            <a:t>.</a:t>
          </a:r>
        </a:p>
      </dgm:t>
    </dgm:pt>
    <dgm:pt modelId="{93B308F8-2ADE-41F9-9EBA-3240077F3B63}" type="parTrans" cxnId="{ECE3B718-3F0D-449D-B8A4-AAFF9FEAFBEF}">
      <dgm:prSet/>
      <dgm:spPr/>
      <dgm:t>
        <a:bodyPr/>
        <a:lstStyle/>
        <a:p>
          <a:endParaRPr lang="en-US"/>
        </a:p>
      </dgm:t>
    </dgm:pt>
    <dgm:pt modelId="{1E03C37E-FE3C-4BDB-A865-F94641353F66}" type="sibTrans" cxnId="{ECE3B718-3F0D-449D-B8A4-AAFF9FEAFBEF}">
      <dgm:prSet/>
      <dgm:spPr/>
      <dgm:t>
        <a:bodyPr/>
        <a:lstStyle/>
        <a:p>
          <a:endParaRPr lang="en-US"/>
        </a:p>
      </dgm:t>
    </dgm:pt>
    <dgm:pt modelId="{D81922B0-DDC1-4C93-AD62-0790EAA0AA92}">
      <dgm:prSet phldrT="[Text]" custT="1"/>
      <dgm:spPr/>
      <dgm:t>
        <a:bodyPr/>
        <a:lstStyle/>
        <a:p>
          <a:pPr>
            <a:lnSpc>
              <a:spcPct val="90000"/>
            </a:lnSpc>
            <a:spcBef>
              <a:spcPts val="1200"/>
            </a:spcBef>
            <a:spcAft>
              <a:spcPct val="20000"/>
            </a:spcAft>
          </a:pPr>
          <a:endParaRPr lang="en-US" sz="2000" dirty="0">
            <a:solidFill>
              <a:schemeClr val="tx2">
                <a:lumMod val="50000"/>
              </a:schemeClr>
            </a:solidFill>
          </a:endParaRPr>
        </a:p>
      </dgm:t>
    </dgm:pt>
    <dgm:pt modelId="{B640C35B-0002-450D-B715-621726E1158B}" type="parTrans" cxnId="{051F76C0-5475-4BA3-A132-8309194E9ACA}">
      <dgm:prSet/>
      <dgm:spPr/>
      <dgm:t>
        <a:bodyPr/>
        <a:lstStyle/>
        <a:p>
          <a:endParaRPr lang="en-US"/>
        </a:p>
      </dgm:t>
    </dgm:pt>
    <dgm:pt modelId="{BFE76CA6-87D1-4EC5-BA12-6B9381877EB2}" type="sibTrans" cxnId="{051F76C0-5475-4BA3-A132-8309194E9ACA}">
      <dgm:prSet/>
      <dgm:spPr/>
      <dgm:t>
        <a:bodyPr/>
        <a:lstStyle/>
        <a:p>
          <a:endParaRPr lang="en-US"/>
        </a:p>
      </dgm:t>
    </dgm:pt>
    <dgm:pt modelId="{C98E3D47-7605-4FC1-BAA0-35D79E5FF993}">
      <dgm:prSet phldrT="[Text]" custT="1"/>
      <dgm:spPr/>
      <dgm:t>
        <a:bodyPr/>
        <a:lstStyle/>
        <a:p>
          <a:pPr>
            <a:lnSpc>
              <a:spcPct val="100000"/>
            </a:lnSpc>
            <a:spcBef>
              <a:spcPts val="600"/>
            </a:spcBef>
            <a:spcAft>
              <a:spcPts val="0"/>
            </a:spcAft>
          </a:pPr>
          <a:r>
            <a:rPr lang="en-US" sz="1800" dirty="0" err="1"/>
            <a:t>Xây</a:t>
          </a:r>
          <a:r>
            <a:rPr lang="en-US" sz="1800" dirty="0"/>
            <a:t> </a:t>
          </a:r>
          <a:r>
            <a:rPr lang="en-US" sz="1800" dirty="0" err="1"/>
            <a:t>dựng</a:t>
          </a:r>
          <a:r>
            <a:rPr lang="en-US" sz="1800" dirty="0"/>
            <a:t> CSDL </a:t>
          </a:r>
          <a:r>
            <a:rPr lang="en-US" sz="1800" dirty="0" err="1"/>
            <a:t>nền</a:t>
          </a:r>
          <a:r>
            <a:rPr lang="en-US" sz="1800" dirty="0"/>
            <a:t> </a:t>
          </a:r>
          <a:r>
            <a:rPr lang="en-US" sz="1800" dirty="0" err="1"/>
            <a:t>thông</a:t>
          </a:r>
          <a:r>
            <a:rPr lang="en-US" sz="1800" dirty="0"/>
            <a:t> tin </a:t>
          </a:r>
          <a:r>
            <a:rPr lang="en-US" sz="1800" dirty="0" err="1"/>
            <a:t>địa</a:t>
          </a:r>
          <a:r>
            <a:rPr lang="en-US" sz="1800" dirty="0"/>
            <a:t> </a:t>
          </a:r>
          <a:r>
            <a:rPr lang="en-US" sz="1800" dirty="0" err="1"/>
            <a:t>lý</a:t>
          </a:r>
          <a:r>
            <a:rPr lang="en-US" sz="1800" dirty="0"/>
            <a:t> </a:t>
          </a:r>
          <a:r>
            <a:rPr lang="en-US" sz="1800" dirty="0" err="1"/>
            <a:t>tỷ</a:t>
          </a:r>
          <a:r>
            <a:rPr lang="en-US" sz="1800" dirty="0"/>
            <a:t> </a:t>
          </a:r>
          <a:r>
            <a:rPr lang="en-US" sz="1800" dirty="0" err="1"/>
            <a:t>lệ</a:t>
          </a:r>
          <a:r>
            <a:rPr lang="en-US" sz="1800" dirty="0"/>
            <a:t> 1/2000, 1/5000 </a:t>
          </a:r>
          <a:r>
            <a:rPr lang="en-US" sz="1800" dirty="0" err="1"/>
            <a:t>khu</a:t>
          </a:r>
          <a:r>
            <a:rPr lang="en-US" sz="1800" dirty="0"/>
            <a:t> </a:t>
          </a:r>
          <a:r>
            <a:rPr lang="en-US" sz="1800" dirty="0" err="1"/>
            <a:t>vực</a:t>
          </a:r>
          <a:r>
            <a:rPr lang="en-US" sz="1800" dirty="0"/>
            <a:t> </a:t>
          </a:r>
          <a:r>
            <a:rPr lang="en-US" sz="1800" dirty="0" err="1"/>
            <a:t>Thành</a:t>
          </a:r>
          <a:r>
            <a:rPr lang="en-US" sz="1800" dirty="0"/>
            <a:t> </a:t>
          </a:r>
          <a:r>
            <a:rPr lang="en-US" sz="1800" dirty="0" err="1"/>
            <a:t>phố</a:t>
          </a:r>
          <a:endParaRPr lang="en-US" sz="1800" dirty="0"/>
        </a:p>
      </dgm:t>
    </dgm:pt>
    <dgm:pt modelId="{0524D817-FB6B-4182-907D-A1B6D1BEDEBA}" type="parTrans" cxnId="{7069EB27-0BF8-4C9D-8212-123E2F4A7783}">
      <dgm:prSet/>
      <dgm:spPr/>
      <dgm:t>
        <a:bodyPr/>
        <a:lstStyle/>
        <a:p>
          <a:endParaRPr lang="en-US"/>
        </a:p>
      </dgm:t>
    </dgm:pt>
    <dgm:pt modelId="{D6C9E29B-6DE3-47D2-BBDC-1159D89FD105}" type="sibTrans" cxnId="{7069EB27-0BF8-4C9D-8212-123E2F4A7783}">
      <dgm:prSet/>
      <dgm:spPr/>
      <dgm:t>
        <a:bodyPr/>
        <a:lstStyle/>
        <a:p>
          <a:endParaRPr lang="en-US"/>
        </a:p>
      </dgm:t>
    </dgm:pt>
    <dgm:pt modelId="{4313104F-67CB-4CC8-B509-9848D8D413DB}">
      <dgm:prSet phldrT="[Text]" custT="1"/>
      <dgm:spPr/>
      <dgm:t>
        <a:bodyPr/>
        <a:lstStyle/>
        <a:p>
          <a:pPr>
            <a:lnSpc>
              <a:spcPct val="100000"/>
            </a:lnSpc>
            <a:spcBef>
              <a:spcPts val="600"/>
            </a:spcBef>
            <a:spcAft>
              <a:spcPts val="0"/>
            </a:spcAft>
          </a:pPr>
          <a:r>
            <a:rPr lang="en-US" sz="1800" dirty="0" err="1"/>
            <a:t>Thực</a:t>
          </a:r>
          <a:r>
            <a:rPr lang="en-US" sz="1800" dirty="0"/>
            <a:t> </a:t>
          </a:r>
          <a:r>
            <a:rPr lang="en-US" sz="1800" dirty="0" err="1"/>
            <a:t>hiện</a:t>
          </a:r>
          <a:r>
            <a:rPr lang="en-US" sz="1800" dirty="0"/>
            <a:t> </a:t>
          </a:r>
          <a:r>
            <a:rPr lang="en-US" sz="1800" dirty="0" err="1"/>
            <a:t>chỉnh</a:t>
          </a:r>
          <a:r>
            <a:rPr lang="en-US" sz="1800" dirty="0"/>
            <a:t> </a:t>
          </a:r>
          <a:r>
            <a:rPr lang="en-US" sz="1800" dirty="0" err="1"/>
            <a:t>lý</a:t>
          </a:r>
          <a:r>
            <a:rPr lang="en-US" sz="1800" dirty="0"/>
            <a:t> </a:t>
          </a:r>
          <a:r>
            <a:rPr lang="en-US" sz="1800" dirty="0" err="1"/>
            <a:t>biến</a:t>
          </a:r>
          <a:r>
            <a:rPr lang="en-US" sz="1800" dirty="0"/>
            <a:t> </a:t>
          </a:r>
          <a:r>
            <a:rPr lang="en-US" sz="1800" dirty="0" err="1"/>
            <a:t>động</a:t>
          </a:r>
          <a:r>
            <a:rPr lang="en-US" sz="1800" dirty="0"/>
            <a:t> </a:t>
          </a:r>
          <a:r>
            <a:rPr lang="en-US" sz="1800" dirty="0" err="1"/>
            <a:t>bản</a:t>
          </a:r>
          <a:r>
            <a:rPr lang="en-US" sz="1800" dirty="0"/>
            <a:t> </a:t>
          </a:r>
          <a:r>
            <a:rPr lang="en-US" sz="1800" dirty="0" err="1"/>
            <a:t>đồ</a:t>
          </a:r>
          <a:r>
            <a:rPr lang="en-US" sz="1800" dirty="0"/>
            <a:t> </a:t>
          </a:r>
          <a:r>
            <a:rPr lang="en-US" sz="1800" dirty="0" err="1"/>
            <a:t>địa</a:t>
          </a:r>
          <a:r>
            <a:rPr lang="en-US" sz="1800" dirty="0"/>
            <a:t> </a:t>
          </a:r>
          <a:r>
            <a:rPr lang="en-US" sz="1800" dirty="0" err="1"/>
            <a:t>chính</a:t>
          </a:r>
          <a:r>
            <a:rPr lang="en-US" sz="1800" dirty="0"/>
            <a:t>, </a:t>
          </a:r>
          <a:r>
            <a:rPr lang="en-US" sz="1800" dirty="0" err="1"/>
            <a:t>xây</a:t>
          </a:r>
          <a:r>
            <a:rPr lang="en-US" sz="1800" dirty="0"/>
            <a:t> </a:t>
          </a:r>
          <a:r>
            <a:rPr lang="en-US" sz="1800" dirty="0" err="1"/>
            <a:t>dựng</a:t>
          </a:r>
          <a:r>
            <a:rPr lang="en-US" sz="1800" dirty="0"/>
            <a:t> </a:t>
          </a:r>
          <a:r>
            <a:rPr lang="en-US" sz="1800" dirty="0" err="1"/>
            <a:t>hệ</a:t>
          </a:r>
          <a:r>
            <a:rPr lang="en-US" sz="1800" dirty="0"/>
            <a:t> </a:t>
          </a:r>
          <a:r>
            <a:rPr lang="en-US" sz="1800" dirty="0" err="1"/>
            <a:t>thống</a:t>
          </a:r>
          <a:r>
            <a:rPr lang="en-US" sz="1800" dirty="0"/>
            <a:t> </a:t>
          </a:r>
          <a:r>
            <a:rPr lang="en-US" sz="1800" dirty="0" err="1"/>
            <a:t>hồ</a:t>
          </a:r>
          <a:r>
            <a:rPr lang="en-US" sz="1800" dirty="0"/>
            <a:t> </a:t>
          </a:r>
          <a:r>
            <a:rPr lang="en-US" sz="1800" dirty="0" err="1"/>
            <a:t>sơ</a:t>
          </a:r>
          <a:r>
            <a:rPr lang="en-US" sz="1800" dirty="0"/>
            <a:t> </a:t>
          </a:r>
          <a:r>
            <a:rPr lang="en-US" sz="1800" dirty="0" err="1"/>
            <a:t>địa</a:t>
          </a:r>
          <a:r>
            <a:rPr lang="en-US" sz="1800" dirty="0"/>
            <a:t> </a:t>
          </a:r>
          <a:r>
            <a:rPr lang="en-US" sz="1800" dirty="0" err="1"/>
            <a:t>chính</a:t>
          </a:r>
          <a:r>
            <a:rPr lang="en-US" sz="1800" dirty="0"/>
            <a:t> </a:t>
          </a:r>
          <a:r>
            <a:rPr lang="en-US" sz="1800" dirty="0" err="1"/>
            <a:t>và</a:t>
          </a:r>
          <a:r>
            <a:rPr lang="en-US" sz="1800" dirty="0"/>
            <a:t> </a:t>
          </a:r>
          <a:r>
            <a:rPr lang="en-US" sz="1800" dirty="0" err="1"/>
            <a:t>cơ</a:t>
          </a:r>
          <a:r>
            <a:rPr lang="en-US" sz="1800" dirty="0"/>
            <a:t> </a:t>
          </a:r>
          <a:r>
            <a:rPr lang="en-US" sz="1800" dirty="0" err="1"/>
            <a:t>sở</a:t>
          </a:r>
          <a:r>
            <a:rPr lang="en-US" sz="1800" dirty="0"/>
            <a:t> </a:t>
          </a:r>
          <a:r>
            <a:rPr lang="en-US" sz="1800" dirty="0" err="1"/>
            <a:t>dữ</a:t>
          </a:r>
          <a:r>
            <a:rPr lang="en-US" sz="1800" dirty="0"/>
            <a:t> </a:t>
          </a:r>
          <a:r>
            <a:rPr lang="en-US" sz="1800" dirty="0" err="1"/>
            <a:t>liệu</a:t>
          </a:r>
          <a:r>
            <a:rPr lang="en-US" sz="1800" dirty="0"/>
            <a:t> </a:t>
          </a:r>
          <a:r>
            <a:rPr lang="en-US" sz="1800" dirty="0" err="1"/>
            <a:t>quản</a:t>
          </a:r>
          <a:r>
            <a:rPr lang="en-US" sz="1800" dirty="0"/>
            <a:t> </a:t>
          </a:r>
          <a:r>
            <a:rPr lang="en-US" sz="1800" dirty="0" err="1"/>
            <a:t>lý</a:t>
          </a:r>
          <a:r>
            <a:rPr lang="en-US" sz="1800" dirty="0"/>
            <a:t> </a:t>
          </a:r>
          <a:r>
            <a:rPr lang="en-US" sz="1800" dirty="0" err="1"/>
            <a:t>đất</a:t>
          </a:r>
          <a:r>
            <a:rPr lang="en-US" sz="1800" dirty="0"/>
            <a:t> </a:t>
          </a:r>
          <a:r>
            <a:rPr lang="en-US" sz="1800" dirty="0" err="1"/>
            <a:t>đai</a:t>
          </a:r>
          <a:r>
            <a:rPr lang="en-US" sz="1800" dirty="0"/>
            <a:t> </a:t>
          </a:r>
          <a:r>
            <a:rPr lang="en-US" sz="1800" dirty="0" err="1"/>
            <a:t>Thành</a:t>
          </a:r>
          <a:r>
            <a:rPr lang="en-US" sz="1800" dirty="0"/>
            <a:t> </a:t>
          </a:r>
          <a:r>
            <a:rPr lang="en-US" sz="1800" dirty="0" err="1"/>
            <a:t>phố</a:t>
          </a:r>
          <a:r>
            <a:rPr lang="en-US" sz="1800" dirty="0"/>
            <a:t>; </a:t>
          </a:r>
        </a:p>
      </dgm:t>
    </dgm:pt>
    <dgm:pt modelId="{EB27850D-E297-4CA8-B617-69F856B34442}" type="parTrans" cxnId="{BEA54F7B-D086-4929-912D-97788E00A58B}">
      <dgm:prSet/>
      <dgm:spPr/>
      <dgm:t>
        <a:bodyPr/>
        <a:lstStyle/>
        <a:p>
          <a:endParaRPr lang="en-US"/>
        </a:p>
      </dgm:t>
    </dgm:pt>
    <dgm:pt modelId="{EE64FD5B-678F-489F-A7BC-3A1269EADEB8}" type="sibTrans" cxnId="{BEA54F7B-D086-4929-912D-97788E00A58B}">
      <dgm:prSet/>
      <dgm:spPr/>
      <dgm:t>
        <a:bodyPr/>
        <a:lstStyle/>
        <a:p>
          <a:endParaRPr lang="en-US"/>
        </a:p>
      </dgm:t>
    </dgm:pt>
    <dgm:pt modelId="{82B6F3A6-6EFF-45ED-8853-216FE0EFE2E6}">
      <dgm:prSet phldrT="[Text]" custT="1"/>
      <dgm:spPr/>
      <dgm:t>
        <a:bodyPr/>
        <a:lstStyle/>
        <a:p>
          <a:pPr>
            <a:lnSpc>
              <a:spcPct val="100000"/>
            </a:lnSpc>
            <a:spcBef>
              <a:spcPts val="600"/>
            </a:spcBef>
            <a:spcAft>
              <a:spcPts val="0"/>
            </a:spcAft>
          </a:pPr>
          <a:r>
            <a:rPr lang="en-US" sz="1800" dirty="0" err="1"/>
            <a:t>Triển</a:t>
          </a:r>
          <a:r>
            <a:rPr lang="en-US" sz="1800" dirty="0"/>
            <a:t> </a:t>
          </a:r>
          <a:r>
            <a:rPr lang="en-US" sz="1800" dirty="0" err="1"/>
            <a:t>khai</a:t>
          </a:r>
          <a:r>
            <a:rPr lang="en-US" sz="1800" dirty="0"/>
            <a:t> </a:t>
          </a:r>
          <a:r>
            <a:rPr lang="en-US" sz="1800" dirty="0" err="1"/>
            <a:t>thí</a:t>
          </a:r>
          <a:r>
            <a:rPr lang="en-US" sz="1800" dirty="0"/>
            <a:t> </a:t>
          </a:r>
          <a:r>
            <a:rPr lang="en-US" sz="1800" dirty="0" err="1"/>
            <a:t>điểm</a:t>
          </a:r>
          <a:r>
            <a:rPr lang="en-US" sz="1800" dirty="0"/>
            <a:t> </a:t>
          </a:r>
          <a:r>
            <a:rPr lang="en-US" sz="1800" dirty="0" err="1"/>
            <a:t>bản</a:t>
          </a:r>
          <a:r>
            <a:rPr lang="en-US" sz="1800" dirty="0"/>
            <a:t> </a:t>
          </a:r>
          <a:r>
            <a:rPr lang="en-US" sz="1800" dirty="0" err="1"/>
            <a:t>đồ</a:t>
          </a:r>
          <a:r>
            <a:rPr lang="en-US" sz="1800" dirty="0"/>
            <a:t> </a:t>
          </a:r>
          <a:r>
            <a:rPr lang="en-US" sz="1800" dirty="0" err="1"/>
            <a:t>số</a:t>
          </a:r>
          <a:r>
            <a:rPr lang="en-US" sz="1800" dirty="0"/>
            <a:t> </a:t>
          </a:r>
          <a:r>
            <a:rPr lang="en-US" sz="1800" dirty="0" err="1"/>
            <a:t>dùng</a:t>
          </a:r>
          <a:r>
            <a:rPr lang="en-US" sz="1800" dirty="0"/>
            <a:t> </a:t>
          </a:r>
          <a:r>
            <a:rPr lang="en-US" sz="1800" dirty="0" err="1"/>
            <a:t>chung</a:t>
          </a:r>
          <a:r>
            <a:rPr lang="en-US" sz="1800" dirty="0"/>
            <a:t> </a:t>
          </a:r>
          <a:r>
            <a:rPr lang="en-US" sz="1800" dirty="0" err="1"/>
            <a:t>của</a:t>
          </a:r>
          <a:r>
            <a:rPr lang="en-US" sz="1800" dirty="0"/>
            <a:t> </a:t>
          </a:r>
          <a:r>
            <a:rPr lang="en-US" sz="1800" dirty="0" err="1"/>
            <a:t>thành</a:t>
          </a:r>
          <a:r>
            <a:rPr lang="en-US" sz="1800" dirty="0"/>
            <a:t> </a:t>
          </a:r>
          <a:r>
            <a:rPr lang="en-US" sz="1800" dirty="0" err="1"/>
            <a:t>phố</a:t>
          </a:r>
          <a:endParaRPr lang="en-US" sz="1800" dirty="0"/>
        </a:p>
      </dgm:t>
    </dgm:pt>
    <dgm:pt modelId="{EC6C45C7-E826-4F3C-86C9-BB1D753B6200}" type="parTrans" cxnId="{3732F7DB-8371-42F5-8E8D-97FF7106AE9A}">
      <dgm:prSet/>
      <dgm:spPr/>
      <dgm:t>
        <a:bodyPr/>
        <a:lstStyle/>
        <a:p>
          <a:endParaRPr lang="en-US"/>
        </a:p>
      </dgm:t>
    </dgm:pt>
    <dgm:pt modelId="{A1D4F790-680D-43A2-B781-131693E3DF97}" type="sibTrans" cxnId="{3732F7DB-8371-42F5-8E8D-97FF7106AE9A}">
      <dgm:prSet/>
      <dgm:spPr/>
      <dgm:t>
        <a:bodyPr/>
        <a:lstStyle/>
        <a:p>
          <a:endParaRPr lang="en-US"/>
        </a:p>
      </dgm:t>
    </dgm:pt>
    <dgm:pt modelId="{FC4F21DB-756A-4DD7-AE62-B4AD019E1DB2}">
      <dgm:prSet phldrT="[Text]" custT="1"/>
      <dgm:spPr/>
      <dgm:t>
        <a:bodyPr/>
        <a:lstStyle/>
        <a:p>
          <a:pPr>
            <a:lnSpc>
              <a:spcPct val="100000"/>
            </a:lnSpc>
            <a:spcBef>
              <a:spcPts val="600"/>
            </a:spcBef>
            <a:spcAft>
              <a:spcPts val="0"/>
            </a:spcAft>
          </a:pPr>
          <a:endParaRPr lang="en-US" sz="1800" dirty="0"/>
        </a:p>
      </dgm:t>
    </dgm:pt>
    <dgm:pt modelId="{511D54D1-AA72-46BD-AE22-AF34D52ACD37}" type="parTrans" cxnId="{B2850B79-8A78-407A-9FCC-631F86E538CA}">
      <dgm:prSet/>
      <dgm:spPr/>
      <dgm:t>
        <a:bodyPr/>
        <a:lstStyle/>
        <a:p>
          <a:endParaRPr lang="en-US"/>
        </a:p>
      </dgm:t>
    </dgm:pt>
    <dgm:pt modelId="{43791A9C-CB7D-4AAA-9841-6143DA679D44}" type="sibTrans" cxnId="{B2850B79-8A78-407A-9FCC-631F86E538CA}">
      <dgm:prSet/>
      <dgm:spPr/>
      <dgm:t>
        <a:bodyPr/>
        <a:lstStyle/>
        <a:p>
          <a:endParaRPr lang="en-US"/>
        </a:p>
      </dgm:t>
    </dgm:pt>
    <dgm:pt modelId="{69445565-125F-44BD-8065-3560B74D2AD8}" type="pres">
      <dgm:prSet presAssocID="{45AE45E5-1479-4DE2-9C7C-765BF4BF9026}" presName="linear" presStyleCnt="0">
        <dgm:presLayoutVars>
          <dgm:animLvl val="lvl"/>
          <dgm:resizeHandles val="exact"/>
        </dgm:presLayoutVars>
      </dgm:prSet>
      <dgm:spPr/>
      <dgm:t>
        <a:bodyPr/>
        <a:lstStyle/>
        <a:p>
          <a:endParaRPr lang="en-US"/>
        </a:p>
      </dgm:t>
    </dgm:pt>
    <dgm:pt modelId="{A2B24B8F-C560-41F1-A131-E56849367215}" type="pres">
      <dgm:prSet presAssocID="{7F3FE1B5-227C-4EFB-94E6-E5FFC2EF158D}" presName="parentText" presStyleLbl="node1" presStyleIdx="0" presStyleCnt="2" custScaleY="38325">
        <dgm:presLayoutVars>
          <dgm:chMax val="0"/>
          <dgm:bulletEnabled val="1"/>
        </dgm:presLayoutVars>
      </dgm:prSet>
      <dgm:spPr/>
      <dgm:t>
        <a:bodyPr/>
        <a:lstStyle/>
        <a:p>
          <a:endParaRPr lang="en-US"/>
        </a:p>
      </dgm:t>
    </dgm:pt>
    <dgm:pt modelId="{C4EDF32F-E521-4E42-984A-565B81078C0C}" type="pres">
      <dgm:prSet presAssocID="{7F3FE1B5-227C-4EFB-94E6-E5FFC2EF158D}" presName="childText" presStyleLbl="revTx" presStyleIdx="0" presStyleCnt="2">
        <dgm:presLayoutVars>
          <dgm:bulletEnabled val="1"/>
        </dgm:presLayoutVars>
      </dgm:prSet>
      <dgm:spPr/>
      <dgm:t>
        <a:bodyPr/>
        <a:lstStyle/>
        <a:p>
          <a:endParaRPr lang="en-US"/>
        </a:p>
      </dgm:t>
    </dgm:pt>
    <dgm:pt modelId="{F827DE14-A848-490F-AED6-3F735531252E}" type="pres">
      <dgm:prSet presAssocID="{567E9E44-81C8-47A5-B9B7-08E054ADBDC9}" presName="parentText" presStyleLbl="node1" presStyleIdx="1" presStyleCnt="2" custScaleY="44719">
        <dgm:presLayoutVars>
          <dgm:chMax val="0"/>
          <dgm:bulletEnabled val="1"/>
        </dgm:presLayoutVars>
      </dgm:prSet>
      <dgm:spPr/>
      <dgm:t>
        <a:bodyPr/>
        <a:lstStyle/>
        <a:p>
          <a:endParaRPr lang="en-US"/>
        </a:p>
      </dgm:t>
    </dgm:pt>
    <dgm:pt modelId="{8CBA1E69-19F1-44BD-A3FF-DFAC7B7DF46A}" type="pres">
      <dgm:prSet presAssocID="{567E9E44-81C8-47A5-B9B7-08E054ADBDC9}" presName="childText" presStyleLbl="revTx" presStyleIdx="1" presStyleCnt="2">
        <dgm:presLayoutVars>
          <dgm:bulletEnabled val="1"/>
        </dgm:presLayoutVars>
      </dgm:prSet>
      <dgm:spPr/>
      <dgm:t>
        <a:bodyPr/>
        <a:lstStyle/>
        <a:p>
          <a:endParaRPr lang="en-US"/>
        </a:p>
      </dgm:t>
    </dgm:pt>
  </dgm:ptLst>
  <dgm:cxnLst>
    <dgm:cxn modelId="{3732F7DB-8371-42F5-8E8D-97FF7106AE9A}" srcId="{7F3FE1B5-227C-4EFB-94E6-E5FFC2EF158D}" destId="{82B6F3A6-6EFF-45ED-8853-216FE0EFE2E6}" srcOrd="0" destOrd="0" parTransId="{EC6C45C7-E826-4F3C-86C9-BB1D753B6200}" sibTransId="{A1D4F790-680D-43A2-B781-131693E3DF97}"/>
    <dgm:cxn modelId="{A3937968-7DB1-4E34-BC72-EED14C78E9C2}" type="presOf" srcId="{3C2ED6FC-A339-4441-8510-618C97A20866}" destId="{8CBA1E69-19F1-44BD-A3FF-DFAC7B7DF46A}" srcOrd="0" destOrd="0" presId="urn:microsoft.com/office/officeart/2005/8/layout/vList2"/>
    <dgm:cxn modelId="{C4E74EA3-57B8-4A1F-B5A3-FB9B04741549}" type="presOf" srcId="{82B6F3A6-6EFF-45ED-8853-216FE0EFE2E6}" destId="{C4EDF32F-E521-4E42-984A-565B81078C0C}" srcOrd="0" destOrd="0" presId="urn:microsoft.com/office/officeart/2005/8/layout/vList2"/>
    <dgm:cxn modelId="{BEA54F7B-D086-4929-912D-97788E00A58B}" srcId="{7F3FE1B5-227C-4EFB-94E6-E5FFC2EF158D}" destId="{4313104F-67CB-4CC8-B509-9848D8D413DB}" srcOrd="1" destOrd="0" parTransId="{EB27850D-E297-4CA8-B617-69F856B34442}" sibTransId="{EE64FD5B-678F-489F-A7BC-3A1269EADEB8}"/>
    <dgm:cxn modelId="{0849FE1F-E496-4806-9F60-3F5DB82DB722}" type="presOf" srcId="{C98E3D47-7605-4FC1-BAA0-35D79E5FF993}" destId="{C4EDF32F-E521-4E42-984A-565B81078C0C}" srcOrd="0" destOrd="2" presId="urn:microsoft.com/office/officeart/2005/8/layout/vList2"/>
    <dgm:cxn modelId="{B711457D-3488-45F0-972A-EAFF37CDE042}" type="presOf" srcId="{567E9E44-81C8-47A5-B9B7-08E054ADBDC9}" destId="{F827DE14-A848-490F-AED6-3F735531252E}" srcOrd="0" destOrd="0" presId="urn:microsoft.com/office/officeart/2005/8/layout/vList2"/>
    <dgm:cxn modelId="{ECE3B718-3F0D-449D-B8A4-AAFF9FEAFBEF}" srcId="{567E9E44-81C8-47A5-B9B7-08E054ADBDC9}" destId="{3C2ED6FC-A339-4441-8510-618C97A20866}" srcOrd="0" destOrd="0" parTransId="{93B308F8-2ADE-41F9-9EBA-3240077F3B63}" sibTransId="{1E03C37E-FE3C-4BDB-A865-F94641353F66}"/>
    <dgm:cxn modelId="{42FC5C97-D37E-4838-8F88-C85A58DC4CD8}" type="presOf" srcId="{7F3FE1B5-227C-4EFB-94E6-E5FFC2EF158D}" destId="{A2B24B8F-C560-41F1-A131-E56849367215}" srcOrd="0" destOrd="0" presId="urn:microsoft.com/office/officeart/2005/8/layout/vList2"/>
    <dgm:cxn modelId="{B2850B79-8A78-407A-9FCC-631F86E538CA}" srcId="{7F3FE1B5-227C-4EFB-94E6-E5FFC2EF158D}" destId="{FC4F21DB-756A-4DD7-AE62-B4AD019E1DB2}" srcOrd="3" destOrd="0" parTransId="{511D54D1-AA72-46BD-AE22-AF34D52ACD37}" sibTransId="{43791A9C-CB7D-4AAA-9841-6143DA679D44}"/>
    <dgm:cxn modelId="{E57DEFCB-2C2D-466E-8AE8-1D4EF26A994D}" type="presOf" srcId="{4313104F-67CB-4CC8-B509-9848D8D413DB}" destId="{C4EDF32F-E521-4E42-984A-565B81078C0C}" srcOrd="0" destOrd="1" presId="urn:microsoft.com/office/officeart/2005/8/layout/vList2"/>
    <dgm:cxn modelId="{7F2D29D9-62D1-41CF-B729-1BEB79566C6B}" type="presOf" srcId="{D81922B0-DDC1-4C93-AD62-0790EAA0AA92}" destId="{8CBA1E69-19F1-44BD-A3FF-DFAC7B7DF46A}" srcOrd="0" destOrd="1" presId="urn:microsoft.com/office/officeart/2005/8/layout/vList2"/>
    <dgm:cxn modelId="{2AD4BD73-D242-4701-A783-093FC51C0894}" type="presOf" srcId="{FC4F21DB-756A-4DD7-AE62-B4AD019E1DB2}" destId="{C4EDF32F-E521-4E42-984A-565B81078C0C}" srcOrd="0" destOrd="3" presId="urn:microsoft.com/office/officeart/2005/8/layout/vList2"/>
    <dgm:cxn modelId="{8A5DFC70-EC37-4CDE-AA20-A9E10CDE3085}" srcId="{45AE45E5-1479-4DE2-9C7C-765BF4BF9026}" destId="{567E9E44-81C8-47A5-B9B7-08E054ADBDC9}" srcOrd="1" destOrd="0" parTransId="{1865595A-F740-4D8E-809C-C31F351C1C4C}" sibTransId="{A4CF1281-6DEE-44C0-9B44-FA3B1D717566}"/>
    <dgm:cxn modelId="{A5E3CE2D-A87E-46FE-AB27-50069F0E0E21}" srcId="{45AE45E5-1479-4DE2-9C7C-765BF4BF9026}" destId="{7F3FE1B5-227C-4EFB-94E6-E5FFC2EF158D}" srcOrd="0" destOrd="0" parTransId="{B2FA4F0A-50E0-4750-A0DF-E12575B3E5CE}" sibTransId="{17C83344-76E5-4C46-90F7-9C5DAF90C3F0}"/>
    <dgm:cxn modelId="{7069EB27-0BF8-4C9D-8212-123E2F4A7783}" srcId="{7F3FE1B5-227C-4EFB-94E6-E5FFC2EF158D}" destId="{C98E3D47-7605-4FC1-BAA0-35D79E5FF993}" srcOrd="2" destOrd="0" parTransId="{0524D817-FB6B-4182-907D-A1B6D1BEDEBA}" sibTransId="{D6C9E29B-6DE3-47D2-BBDC-1159D89FD105}"/>
    <dgm:cxn modelId="{5A3C58DF-DB89-4F36-9114-2BF4F8BB6B22}" type="presOf" srcId="{45AE45E5-1479-4DE2-9C7C-765BF4BF9026}" destId="{69445565-125F-44BD-8065-3560B74D2AD8}" srcOrd="0" destOrd="0" presId="urn:microsoft.com/office/officeart/2005/8/layout/vList2"/>
    <dgm:cxn modelId="{051F76C0-5475-4BA3-A132-8309194E9ACA}" srcId="{567E9E44-81C8-47A5-B9B7-08E054ADBDC9}" destId="{D81922B0-DDC1-4C93-AD62-0790EAA0AA92}" srcOrd="1" destOrd="0" parTransId="{B640C35B-0002-450D-B715-621726E1158B}" sibTransId="{BFE76CA6-87D1-4EC5-BA12-6B9381877EB2}"/>
    <dgm:cxn modelId="{2A6C8A5C-051F-4D10-92F9-4A832D98A7D0}" type="presParOf" srcId="{69445565-125F-44BD-8065-3560B74D2AD8}" destId="{A2B24B8F-C560-41F1-A131-E56849367215}" srcOrd="0" destOrd="0" presId="urn:microsoft.com/office/officeart/2005/8/layout/vList2"/>
    <dgm:cxn modelId="{1FD6C420-4DD9-4F96-90D6-C24CF55329BC}" type="presParOf" srcId="{69445565-125F-44BD-8065-3560B74D2AD8}" destId="{C4EDF32F-E521-4E42-984A-565B81078C0C}" srcOrd="1" destOrd="0" presId="urn:microsoft.com/office/officeart/2005/8/layout/vList2"/>
    <dgm:cxn modelId="{BAFF6371-2FF2-4DAB-BB14-FFC29054298F}" type="presParOf" srcId="{69445565-125F-44BD-8065-3560B74D2AD8}" destId="{F827DE14-A848-490F-AED6-3F735531252E}" srcOrd="2" destOrd="0" presId="urn:microsoft.com/office/officeart/2005/8/layout/vList2"/>
    <dgm:cxn modelId="{AB409981-AE3D-4076-8768-8F5BC70F9269}" type="presParOf" srcId="{69445565-125F-44BD-8065-3560B74D2AD8}" destId="{8CBA1E69-19F1-44BD-A3FF-DFAC7B7DF46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CCE7B5-9B18-4CC6-8C85-FFF425185F7E}">
      <dsp:nvSpPr>
        <dsp:cNvPr id="0" name=""/>
        <dsp:cNvSpPr/>
      </dsp:nvSpPr>
      <dsp:spPr>
        <a:xfrm>
          <a:off x="3275165" y="2081917"/>
          <a:ext cx="1374469" cy="137446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vi-VN" sz="1800" kern="1200" smtClean="0"/>
            <a:t>Chỉ thị số 16</a:t>
          </a:r>
          <a:r>
            <a:rPr lang="en-US" sz="1800" kern="1200" smtClean="0"/>
            <a:t>/CT-TTg</a:t>
          </a:r>
          <a:r>
            <a:rPr lang="vi-VN" sz="1800" kern="1200" smtClean="0"/>
            <a:t> </a:t>
          </a:r>
          <a:endParaRPr lang="en-US" sz="1800" kern="1200"/>
        </a:p>
      </dsp:txBody>
      <dsp:txXfrm>
        <a:off x="3476451" y="2283203"/>
        <a:ext cx="971897" cy="971897"/>
      </dsp:txXfrm>
    </dsp:sp>
    <dsp:sp modelId="{AD625959-9133-483F-B8FF-5D486644AB98}">
      <dsp:nvSpPr>
        <dsp:cNvPr id="0" name=""/>
        <dsp:cNvSpPr/>
      </dsp:nvSpPr>
      <dsp:spPr>
        <a:xfrm rot="16200000">
          <a:off x="3618119" y="1722027"/>
          <a:ext cx="688561" cy="31219"/>
        </a:xfrm>
        <a:custGeom>
          <a:avLst/>
          <a:gdLst/>
          <a:ahLst/>
          <a:cxnLst/>
          <a:rect l="0" t="0" r="0" b="0"/>
          <a:pathLst>
            <a:path>
              <a:moveTo>
                <a:pt x="0" y="15609"/>
              </a:moveTo>
              <a:lnTo>
                <a:pt x="688561" y="1560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945185" y="1720422"/>
        <a:ext cx="34428" cy="34428"/>
      </dsp:txXfrm>
    </dsp:sp>
    <dsp:sp modelId="{2C767A5D-2C95-4186-99BC-436CEB9FB8D3}">
      <dsp:nvSpPr>
        <dsp:cNvPr id="0" name=""/>
        <dsp:cNvSpPr/>
      </dsp:nvSpPr>
      <dsp:spPr>
        <a:xfrm>
          <a:off x="3275165" y="18886"/>
          <a:ext cx="1374469" cy="1374469"/>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Phát triển h</a:t>
          </a:r>
          <a:r>
            <a:rPr lang="vi-VN" sz="1800" kern="1200" dirty="0" smtClean="0"/>
            <a:t>ạ tầng kết nối số</a:t>
          </a:r>
          <a:endParaRPr lang="en-US" sz="1800" kern="1200" dirty="0"/>
        </a:p>
      </dsp:txBody>
      <dsp:txXfrm>
        <a:off x="3476451" y="220172"/>
        <a:ext cx="971897" cy="971897"/>
      </dsp:txXfrm>
    </dsp:sp>
    <dsp:sp modelId="{A2582453-CE84-475A-911D-8618FAF98E5F}">
      <dsp:nvSpPr>
        <dsp:cNvPr id="0" name=""/>
        <dsp:cNvSpPr/>
      </dsp:nvSpPr>
      <dsp:spPr>
        <a:xfrm rot="19285714">
          <a:off x="4424590" y="2110403"/>
          <a:ext cx="688561" cy="31219"/>
        </a:xfrm>
        <a:custGeom>
          <a:avLst/>
          <a:gdLst/>
          <a:ahLst/>
          <a:cxnLst/>
          <a:rect l="0" t="0" r="0" b="0"/>
          <a:pathLst>
            <a:path>
              <a:moveTo>
                <a:pt x="0" y="15609"/>
              </a:moveTo>
              <a:lnTo>
                <a:pt x="688561" y="1560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751657" y="2108798"/>
        <a:ext cx="34428" cy="34428"/>
      </dsp:txXfrm>
    </dsp:sp>
    <dsp:sp modelId="{7C914FAF-A10A-4985-ACFE-AD63AFFEA964}">
      <dsp:nvSpPr>
        <dsp:cNvPr id="0" name=""/>
        <dsp:cNvSpPr/>
      </dsp:nvSpPr>
      <dsp:spPr>
        <a:xfrm>
          <a:off x="4888107" y="795638"/>
          <a:ext cx="1374469" cy="1374469"/>
        </a:xfrm>
        <a:prstGeom prst="ellipse">
          <a:avLst/>
        </a:prstGeom>
        <a:solidFill>
          <a:schemeClr val="accent2">
            <a:hueOff val="780253"/>
            <a:satOff val="-973"/>
            <a:lumOff val="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B</a:t>
          </a:r>
          <a:r>
            <a:rPr lang="vi-VN" sz="1800" kern="1200" dirty="0" smtClean="0"/>
            <a:t>ảo đảm an toàn, an ninh mạng</a:t>
          </a:r>
          <a:endParaRPr lang="en-US" sz="1800" kern="1200" dirty="0"/>
        </a:p>
      </dsp:txBody>
      <dsp:txXfrm>
        <a:off x="5089393" y="996924"/>
        <a:ext cx="971897" cy="971897"/>
      </dsp:txXfrm>
    </dsp:sp>
    <dsp:sp modelId="{A03D6859-5FED-4D8C-BB29-EC6D2F6E0497}">
      <dsp:nvSpPr>
        <dsp:cNvPr id="0" name=""/>
        <dsp:cNvSpPr/>
      </dsp:nvSpPr>
      <dsp:spPr>
        <a:xfrm rot="739800">
          <a:off x="4626614" y="2966657"/>
          <a:ext cx="621533" cy="31219"/>
        </a:xfrm>
        <a:custGeom>
          <a:avLst/>
          <a:gdLst/>
          <a:ahLst/>
          <a:cxnLst/>
          <a:rect l="0" t="0" r="0" b="0"/>
          <a:pathLst>
            <a:path>
              <a:moveTo>
                <a:pt x="0" y="15609"/>
              </a:moveTo>
              <a:lnTo>
                <a:pt x="621533" y="1560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921843" y="2966729"/>
        <a:ext cx="31076" cy="31076"/>
      </dsp:txXfrm>
    </dsp:sp>
    <dsp:sp modelId="{92CC3168-4B1B-4D32-AECC-73091B136AB2}">
      <dsp:nvSpPr>
        <dsp:cNvPr id="0" name=""/>
        <dsp:cNvSpPr/>
      </dsp:nvSpPr>
      <dsp:spPr>
        <a:xfrm>
          <a:off x="5225128" y="2508147"/>
          <a:ext cx="1374469" cy="1374469"/>
        </a:xfrm>
        <a:prstGeom prst="ellipse">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a:t>
          </a:r>
          <a:r>
            <a:rPr lang="vi-VN" sz="1800" kern="1200" dirty="0" smtClean="0"/>
            <a:t>huyển đổi số</a:t>
          </a:r>
          <a:endParaRPr lang="en-US" sz="1800" kern="1200" dirty="0"/>
        </a:p>
      </dsp:txBody>
      <dsp:txXfrm>
        <a:off x="5426414" y="2709433"/>
        <a:ext cx="971897" cy="971897"/>
      </dsp:txXfrm>
    </dsp:sp>
    <dsp:sp modelId="{A1A3DBEA-F69E-4756-BA4B-F5B05862987F}">
      <dsp:nvSpPr>
        <dsp:cNvPr id="0" name=""/>
        <dsp:cNvSpPr/>
      </dsp:nvSpPr>
      <dsp:spPr>
        <a:xfrm rot="3857143">
          <a:off x="4065677" y="3682906"/>
          <a:ext cx="688561" cy="31219"/>
        </a:xfrm>
        <a:custGeom>
          <a:avLst/>
          <a:gdLst/>
          <a:ahLst/>
          <a:cxnLst/>
          <a:rect l="0" t="0" r="0" b="0"/>
          <a:pathLst>
            <a:path>
              <a:moveTo>
                <a:pt x="0" y="15609"/>
              </a:moveTo>
              <a:lnTo>
                <a:pt x="688561" y="1560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392743" y="3681301"/>
        <a:ext cx="34428" cy="34428"/>
      </dsp:txXfrm>
    </dsp:sp>
    <dsp:sp modelId="{17DE6265-5D29-424C-9651-2908A97A09D2}">
      <dsp:nvSpPr>
        <dsp:cNvPr id="0" name=""/>
        <dsp:cNvSpPr/>
      </dsp:nvSpPr>
      <dsp:spPr>
        <a:xfrm>
          <a:off x="4170280" y="3940644"/>
          <a:ext cx="1374469" cy="1374469"/>
        </a:xfrm>
        <a:prstGeom prst="ellipse">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Đô thị thông minh</a:t>
          </a:r>
          <a:endParaRPr lang="en-US" sz="1800" kern="1200" dirty="0"/>
        </a:p>
      </dsp:txBody>
      <dsp:txXfrm>
        <a:off x="4371566" y="4141930"/>
        <a:ext cx="971897" cy="971897"/>
      </dsp:txXfrm>
    </dsp:sp>
    <dsp:sp modelId="{C26AABB0-5957-4723-9E06-F173BD379A6B}">
      <dsp:nvSpPr>
        <dsp:cNvPr id="0" name=""/>
        <dsp:cNvSpPr/>
      </dsp:nvSpPr>
      <dsp:spPr>
        <a:xfrm rot="6942857">
          <a:off x="3170561" y="3682906"/>
          <a:ext cx="688561" cy="31219"/>
        </a:xfrm>
        <a:custGeom>
          <a:avLst/>
          <a:gdLst/>
          <a:ahLst/>
          <a:cxnLst/>
          <a:rect l="0" t="0" r="0" b="0"/>
          <a:pathLst>
            <a:path>
              <a:moveTo>
                <a:pt x="0" y="15609"/>
              </a:moveTo>
              <a:lnTo>
                <a:pt x="688561" y="1560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497628" y="3681301"/>
        <a:ext cx="34428" cy="34428"/>
      </dsp:txXfrm>
    </dsp:sp>
    <dsp:sp modelId="{72EB50C3-6881-4F68-A9AB-5965543B8545}">
      <dsp:nvSpPr>
        <dsp:cNvPr id="0" name=""/>
        <dsp:cNvSpPr/>
      </dsp:nvSpPr>
      <dsp:spPr>
        <a:xfrm>
          <a:off x="2380049" y="3940644"/>
          <a:ext cx="1374469" cy="1374469"/>
        </a:xfrm>
        <a:prstGeom prst="ellipse">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smtClean="0"/>
            <a:t>K</a:t>
          </a:r>
          <a:r>
            <a:rPr lang="vi-VN" sz="1800" kern="1200" smtClean="0"/>
            <a:t>hởi nghiệp đổi mới sáng tạo</a:t>
          </a:r>
          <a:endParaRPr lang="en-US" sz="1800" kern="1200" dirty="0"/>
        </a:p>
      </dsp:txBody>
      <dsp:txXfrm>
        <a:off x="2581335" y="4141930"/>
        <a:ext cx="971897" cy="971897"/>
      </dsp:txXfrm>
    </dsp:sp>
    <dsp:sp modelId="{D9636C69-EC28-4CDF-B73A-DD3681BE9D27}">
      <dsp:nvSpPr>
        <dsp:cNvPr id="0" name=""/>
        <dsp:cNvSpPr/>
      </dsp:nvSpPr>
      <dsp:spPr>
        <a:xfrm rot="10028571">
          <a:off x="2612465" y="2983076"/>
          <a:ext cx="688561" cy="31219"/>
        </a:xfrm>
        <a:custGeom>
          <a:avLst/>
          <a:gdLst/>
          <a:ahLst/>
          <a:cxnLst/>
          <a:rect l="0" t="0" r="0" b="0"/>
          <a:pathLst>
            <a:path>
              <a:moveTo>
                <a:pt x="0" y="15609"/>
              </a:moveTo>
              <a:lnTo>
                <a:pt x="688561" y="1560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2939532" y="2981471"/>
        <a:ext cx="34428" cy="34428"/>
      </dsp:txXfrm>
    </dsp:sp>
    <dsp:sp modelId="{87196806-CAF5-4908-970E-87971C1E8A3D}">
      <dsp:nvSpPr>
        <dsp:cNvPr id="0" name=""/>
        <dsp:cNvSpPr/>
      </dsp:nvSpPr>
      <dsp:spPr>
        <a:xfrm>
          <a:off x="1263858" y="2540984"/>
          <a:ext cx="1374469" cy="1374469"/>
        </a:xfrm>
        <a:prstGeom prst="ellipse">
          <a:avLst/>
        </a:prstGeom>
        <a:solidFill>
          <a:schemeClr val="accent2">
            <a:hueOff val="3901266"/>
            <a:satOff val="-4866"/>
            <a:lumOff val="114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Công nghiệp công nghệ số</a:t>
          </a:r>
          <a:endParaRPr lang="en-US" sz="1800" kern="1200" dirty="0"/>
        </a:p>
      </dsp:txBody>
      <dsp:txXfrm>
        <a:off x="1465144" y="2742270"/>
        <a:ext cx="971897" cy="971897"/>
      </dsp:txXfrm>
    </dsp:sp>
    <dsp:sp modelId="{7BF3A664-2551-4AE7-BC77-57D6B19F46F8}">
      <dsp:nvSpPr>
        <dsp:cNvPr id="0" name=""/>
        <dsp:cNvSpPr/>
      </dsp:nvSpPr>
      <dsp:spPr>
        <a:xfrm rot="13114286">
          <a:off x="2811647" y="2110403"/>
          <a:ext cx="688561" cy="31219"/>
        </a:xfrm>
        <a:custGeom>
          <a:avLst/>
          <a:gdLst/>
          <a:ahLst/>
          <a:cxnLst/>
          <a:rect l="0" t="0" r="0" b="0"/>
          <a:pathLst>
            <a:path>
              <a:moveTo>
                <a:pt x="0" y="15609"/>
              </a:moveTo>
              <a:lnTo>
                <a:pt x="688561" y="1560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138714" y="2108798"/>
        <a:ext cx="34428" cy="34428"/>
      </dsp:txXfrm>
    </dsp:sp>
    <dsp:sp modelId="{FDA6EFBE-C684-4183-B3F2-E9A75A1283AA}">
      <dsp:nvSpPr>
        <dsp:cNvPr id="0" name=""/>
        <dsp:cNvSpPr/>
      </dsp:nvSpPr>
      <dsp:spPr>
        <a:xfrm>
          <a:off x="1662222" y="795638"/>
          <a:ext cx="1374469" cy="1374469"/>
        </a:xfrm>
        <a:prstGeom prst="ellipse">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Đạo tạo-</a:t>
          </a:r>
          <a:r>
            <a:rPr lang="vi-VN" sz="1800" kern="1200" dirty="0" smtClean="0"/>
            <a:t>STEM</a:t>
          </a:r>
          <a:endParaRPr lang="en-US" sz="1800" kern="1200" dirty="0"/>
        </a:p>
      </dsp:txBody>
      <dsp:txXfrm>
        <a:off x="1863508" y="996924"/>
        <a:ext cx="971897" cy="9718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5B0237-F846-43CC-BC07-230E8D86A635}">
      <dsp:nvSpPr>
        <dsp:cNvPr id="0" name=""/>
        <dsp:cNvSpPr/>
      </dsp:nvSpPr>
      <dsp:spPr>
        <a:xfrm>
          <a:off x="0" y="1557765"/>
          <a:ext cx="8458200" cy="4788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839D3-DC97-4300-B64B-5EEAB78A7280}">
      <dsp:nvSpPr>
        <dsp:cNvPr id="0" name=""/>
        <dsp:cNvSpPr/>
      </dsp:nvSpPr>
      <dsp:spPr>
        <a:xfrm>
          <a:off x="402673" y="923572"/>
          <a:ext cx="8053453" cy="914632"/>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lvl="0" algn="l" defTabSz="844550">
            <a:lnSpc>
              <a:spcPct val="90000"/>
            </a:lnSpc>
            <a:spcBef>
              <a:spcPct val="0"/>
            </a:spcBef>
            <a:spcAft>
              <a:spcPct val="35000"/>
            </a:spcAft>
          </a:pPr>
          <a:r>
            <a:rPr lang="en-US" sz="1900" kern="1200"/>
            <a:t>Kế hoạch số 1008/KH-UBND ngày 14/3/2018</a:t>
          </a:r>
          <a:r>
            <a:rPr lang="vi-VN" sz="1900" kern="1200"/>
            <a:t> về </a:t>
          </a:r>
          <a:r>
            <a:rPr lang="en-US" sz="1900" kern="1200"/>
            <a:t>xây dựng Kho dữ liệu dùng chung và phát triển Hệ sinh thái dữ liệu mở cho thành phố</a:t>
          </a:r>
          <a:endParaRPr lang="en-US" sz="1900" kern="1200" dirty="0"/>
        </a:p>
      </dsp:txBody>
      <dsp:txXfrm>
        <a:off x="447322" y="968221"/>
        <a:ext cx="7964155" cy="825334"/>
      </dsp:txXfrm>
    </dsp:sp>
    <dsp:sp modelId="{26B1ED03-CE3E-410E-9316-CF17646B3571}">
      <dsp:nvSpPr>
        <dsp:cNvPr id="0" name=""/>
        <dsp:cNvSpPr/>
      </dsp:nvSpPr>
      <dsp:spPr>
        <a:xfrm>
          <a:off x="0" y="2830960"/>
          <a:ext cx="8458200" cy="478800"/>
        </a:xfrm>
        <a:prstGeom prst="rect">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sp>
    <dsp:sp modelId="{932CA8C9-B9FA-416D-AF41-5DA906039635}">
      <dsp:nvSpPr>
        <dsp:cNvPr id="0" name=""/>
        <dsp:cNvSpPr/>
      </dsp:nvSpPr>
      <dsp:spPr>
        <a:xfrm>
          <a:off x="404746" y="2139047"/>
          <a:ext cx="8053453" cy="972235"/>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lvl="0" algn="l" defTabSz="844550">
            <a:lnSpc>
              <a:spcPct val="90000"/>
            </a:lnSpc>
            <a:spcBef>
              <a:spcPct val="0"/>
            </a:spcBef>
            <a:spcAft>
              <a:spcPct val="35000"/>
            </a:spcAft>
          </a:pPr>
          <a:r>
            <a:rPr lang="en-US" sz="1900" kern="1200"/>
            <a:t>Kế hoạch số 4804/KH-UBND ngày 24/10/2018 của UBND TP về Kế hoạch triển khai Xây dựng Kho dữ liệu dùng chung (giai đoạn 1)</a:t>
          </a:r>
          <a:endParaRPr lang="en-US" sz="1900" kern="1200" dirty="0"/>
        </a:p>
      </dsp:txBody>
      <dsp:txXfrm>
        <a:off x="452207" y="2186508"/>
        <a:ext cx="7958531" cy="8773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B24B8F-C560-41F1-A131-E56849367215}">
      <dsp:nvSpPr>
        <dsp:cNvPr id="0" name=""/>
        <dsp:cNvSpPr/>
      </dsp:nvSpPr>
      <dsp:spPr>
        <a:xfrm>
          <a:off x="0" y="203154"/>
          <a:ext cx="7924800" cy="1051059"/>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dirty="0"/>
            <a:t>1.4. </a:t>
          </a:r>
          <a:r>
            <a:rPr lang="en-US" sz="2200" b="1" kern="1200" dirty="0" err="1"/>
            <a:t>Triển</a:t>
          </a:r>
          <a:r>
            <a:rPr lang="en-US" sz="2200" b="1" kern="1200" dirty="0"/>
            <a:t> </a:t>
          </a:r>
          <a:r>
            <a:rPr lang="en-US" sz="2200" b="1" kern="1200" dirty="0" err="1"/>
            <a:t>khai</a:t>
          </a:r>
          <a:r>
            <a:rPr lang="en-US" sz="2200" b="1" kern="1200" dirty="0"/>
            <a:t> CSDL </a:t>
          </a:r>
          <a:r>
            <a:rPr lang="en-US" sz="2200" b="1" kern="1200" dirty="0" err="1"/>
            <a:t>doanh</a:t>
          </a:r>
          <a:r>
            <a:rPr lang="en-US" sz="2200" b="1" kern="1200" dirty="0"/>
            <a:t> </a:t>
          </a:r>
          <a:r>
            <a:rPr lang="en-US" sz="2200" b="1" kern="1200" dirty="0" err="1"/>
            <a:t>nghiệp</a:t>
          </a:r>
          <a:endParaRPr lang="en-US" sz="2200" b="1" kern="1200" dirty="0"/>
        </a:p>
      </dsp:txBody>
      <dsp:txXfrm>
        <a:off x="51308" y="254462"/>
        <a:ext cx="7822184" cy="948443"/>
      </dsp:txXfrm>
    </dsp:sp>
    <dsp:sp modelId="{C4EDF32F-E521-4E42-984A-565B81078C0C}">
      <dsp:nvSpPr>
        <dsp:cNvPr id="0" name=""/>
        <dsp:cNvSpPr/>
      </dsp:nvSpPr>
      <dsp:spPr>
        <a:xfrm>
          <a:off x="0" y="1254214"/>
          <a:ext cx="7924800" cy="1648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612" tIns="25400" rIns="142240" bIns="25400" numCol="1" spcCol="1270" anchor="t" anchorCtr="0">
          <a:noAutofit/>
        </a:bodyPr>
        <a:lstStyle/>
        <a:p>
          <a:pPr marL="228600" lvl="1" indent="-228600" algn="l" defTabSz="889000">
            <a:lnSpc>
              <a:spcPct val="100000"/>
            </a:lnSpc>
            <a:spcBef>
              <a:spcPct val="0"/>
            </a:spcBef>
            <a:spcAft>
              <a:spcPts val="1200"/>
            </a:spcAft>
            <a:buChar char="••"/>
          </a:pPr>
          <a:r>
            <a:rPr lang="en-US" sz="2000" kern="1200" dirty="0">
              <a:solidFill>
                <a:schemeClr val="tx2">
                  <a:lumMod val="50000"/>
                </a:schemeClr>
              </a:solidFill>
            </a:rPr>
            <a:t>CSDL </a:t>
          </a:r>
          <a:r>
            <a:rPr lang="en-US" sz="2000" kern="1200" dirty="0" err="1">
              <a:solidFill>
                <a:schemeClr val="tx2">
                  <a:lumMod val="50000"/>
                </a:schemeClr>
              </a:solidFill>
            </a:rPr>
            <a:t>đăng</a:t>
          </a:r>
          <a:r>
            <a:rPr lang="en-US" sz="2000" kern="1200" dirty="0">
              <a:solidFill>
                <a:schemeClr val="tx2">
                  <a:lumMod val="50000"/>
                </a:schemeClr>
              </a:solidFill>
            </a:rPr>
            <a:t> </a:t>
          </a:r>
          <a:r>
            <a:rPr lang="en-US" sz="2000" kern="1200" dirty="0" err="1">
              <a:solidFill>
                <a:schemeClr val="tx2">
                  <a:lumMod val="50000"/>
                </a:schemeClr>
              </a:solidFill>
            </a:rPr>
            <a:t>ký</a:t>
          </a:r>
          <a:r>
            <a:rPr lang="en-US" sz="2000" kern="1200" dirty="0">
              <a:solidFill>
                <a:schemeClr val="tx2">
                  <a:lumMod val="50000"/>
                </a:schemeClr>
              </a:solidFill>
            </a:rPr>
            <a:t> </a:t>
          </a:r>
          <a:r>
            <a:rPr lang="en-US" sz="2000" kern="1200" dirty="0" err="1">
              <a:solidFill>
                <a:schemeClr val="tx2">
                  <a:lumMod val="50000"/>
                </a:schemeClr>
              </a:solidFill>
            </a:rPr>
            <a:t>doanh</a:t>
          </a:r>
          <a:r>
            <a:rPr lang="en-US" sz="2000" kern="1200" dirty="0">
              <a:solidFill>
                <a:schemeClr val="tx2">
                  <a:lumMod val="50000"/>
                </a:schemeClr>
              </a:solidFill>
            </a:rPr>
            <a:t> </a:t>
          </a:r>
          <a:r>
            <a:rPr lang="en-US" sz="2000" kern="1200" dirty="0" err="1">
              <a:solidFill>
                <a:schemeClr val="tx2">
                  <a:lumMod val="50000"/>
                </a:schemeClr>
              </a:solidFill>
            </a:rPr>
            <a:t>nghiệp</a:t>
          </a:r>
          <a:endParaRPr lang="en-US" sz="2000" kern="1200" dirty="0">
            <a:solidFill>
              <a:schemeClr val="tx2">
                <a:lumMod val="50000"/>
              </a:schemeClr>
            </a:solidFill>
          </a:endParaRPr>
        </a:p>
        <a:p>
          <a:pPr marL="228600" lvl="1" indent="-228600" algn="l" defTabSz="889000">
            <a:lnSpc>
              <a:spcPct val="100000"/>
            </a:lnSpc>
            <a:spcBef>
              <a:spcPct val="0"/>
            </a:spcBef>
            <a:spcAft>
              <a:spcPts val="1200"/>
            </a:spcAft>
            <a:buChar char="••"/>
          </a:pPr>
          <a:r>
            <a:rPr lang="en-US" sz="2000" kern="1200" dirty="0">
              <a:solidFill>
                <a:schemeClr val="tx2">
                  <a:lumMod val="50000"/>
                </a:schemeClr>
              </a:solidFill>
            </a:rPr>
            <a:t>CSDL </a:t>
          </a:r>
          <a:r>
            <a:rPr lang="en-US" sz="2000" kern="1200" dirty="0" err="1">
              <a:solidFill>
                <a:schemeClr val="tx2">
                  <a:lumMod val="50000"/>
                </a:schemeClr>
              </a:solidFill>
            </a:rPr>
            <a:t>người</a:t>
          </a:r>
          <a:r>
            <a:rPr lang="en-US" sz="2000" kern="1200" dirty="0">
              <a:solidFill>
                <a:schemeClr val="tx2">
                  <a:lumMod val="50000"/>
                </a:schemeClr>
              </a:solidFill>
            </a:rPr>
            <a:t> </a:t>
          </a:r>
          <a:r>
            <a:rPr lang="en-US" sz="2000" kern="1200" dirty="0" err="1">
              <a:solidFill>
                <a:schemeClr val="tx2">
                  <a:lumMod val="50000"/>
                </a:schemeClr>
              </a:solidFill>
            </a:rPr>
            <a:t>nộp</a:t>
          </a:r>
          <a:r>
            <a:rPr lang="en-US" sz="2000" kern="1200" dirty="0">
              <a:solidFill>
                <a:schemeClr val="tx2">
                  <a:lumMod val="50000"/>
                </a:schemeClr>
              </a:solidFill>
            </a:rPr>
            <a:t> </a:t>
          </a:r>
          <a:r>
            <a:rPr lang="en-US" sz="2000" kern="1200" dirty="0" err="1">
              <a:solidFill>
                <a:schemeClr val="tx2">
                  <a:lumMod val="50000"/>
                </a:schemeClr>
              </a:solidFill>
            </a:rPr>
            <a:t>thuế</a:t>
          </a:r>
          <a:endParaRPr lang="en-US" sz="2000" kern="1200" dirty="0">
            <a:solidFill>
              <a:schemeClr val="tx2">
                <a:lumMod val="50000"/>
              </a:schemeClr>
            </a:solidFill>
          </a:endParaRPr>
        </a:p>
        <a:p>
          <a:pPr marL="228600" lvl="1" indent="-228600" algn="l" defTabSz="889000">
            <a:lnSpc>
              <a:spcPct val="100000"/>
            </a:lnSpc>
            <a:spcBef>
              <a:spcPct val="0"/>
            </a:spcBef>
            <a:spcAft>
              <a:spcPts val="1200"/>
            </a:spcAft>
            <a:buChar char="••"/>
          </a:pPr>
          <a:r>
            <a:rPr lang="en-US" sz="2000" kern="1200" dirty="0">
              <a:solidFill>
                <a:schemeClr val="tx2">
                  <a:lumMod val="50000"/>
                </a:schemeClr>
              </a:solidFill>
            </a:rPr>
            <a:t>CSDL </a:t>
          </a:r>
          <a:r>
            <a:rPr lang="en-US" sz="2000" kern="1200" dirty="0" err="1">
              <a:solidFill>
                <a:schemeClr val="tx2">
                  <a:lumMod val="50000"/>
                </a:schemeClr>
              </a:solidFill>
            </a:rPr>
            <a:t>hộ</a:t>
          </a:r>
          <a:r>
            <a:rPr lang="en-US" sz="2000" kern="1200" dirty="0">
              <a:solidFill>
                <a:schemeClr val="tx2">
                  <a:lumMod val="50000"/>
                </a:schemeClr>
              </a:solidFill>
            </a:rPr>
            <a:t> </a:t>
          </a:r>
          <a:r>
            <a:rPr lang="en-US" sz="2000" kern="1200" dirty="0" err="1">
              <a:solidFill>
                <a:schemeClr val="tx2">
                  <a:lumMod val="50000"/>
                </a:schemeClr>
              </a:solidFill>
            </a:rPr>
            <a:t>kinh</a:t>
          </a:r>
          <a:r>
            <a:rPr lang="en-US" sz="2000" kern="1200" dirty="0">
              <a:solidFill>
                <a:schemeClr val="tx2">
                  <a:lumMod val="50000"/>
                </a:schemeClr>
              </a:solidFill>
            </a:rPr>
            <a:t> </a:t>
          </a:r>
          <a:r>
            <a:rPr lang="en-US" sz="2000" kern="1200" dirty="0" err="1">
              <a:solidFill>
                <a:schemeClr val="tx2">
                  <a:lumMod val="50000"/>
                </a:schemeClr>
              </a:solidFill>
            </a:rPr>
            <a:t>doanh</a:t>
          </a:r>
          <a:r>
            <a:rPr lang="en-US" sz="2000" kern="1200" dirty="0">
              <a:solidFill>
                <a:schemeClr val="tx2">
                  <a:lumMod val="50000"/>
                </a:schemeClr>
              </a:solidFill>
            </a:rPr>
            <a:t> </a:t>
          </a:r>
          <a:r>
            <a:rPr lang="en-US" sz="2000" kern="1200" dirty="0" err="1">
              <a:solidFill>
                <a:schemeClr val="tx2">
                  <a:lumMod val="50000"/>
                </a:schemeClr>
              </a:solidFill>
            </a:rPr>
            <a:t>cá</a:t>
          </a:r>
          <a:r>
            <a:rPr lang="en-US" sz="2000" kern="1200" dirty="0">
              <a:solidFill>
                <a:schemeClr val="tx2">
                  <a:lumMod val="50000"/>
                </a:schemeClr>
              </a:solidFill>
            </a:rPr>
            <a:t> </a:t>
          </a:r>
          <a:r>
            <a:rPr lang="en-US" sz="2000" kern="1200" dirty="0" err="1">
              <a:solidFill>
                <a:schemeClr val="tx2">
                  <a:lumMod val="50000"/>
                </a:schemeClr>
              </a:solidFill>
            </a:rPr>
            <a:t>thể</a:t>
          </a:r>
          <a:endParaRPr lang="en-US" sz="2000" kern="1200" dirty="0">
            <a:solidFill>
              <a:schemeClr val="tx2">
                <a:lumMod val="50000"/>
              </a:schemeClr>
            </a:solidFill>
          </a:endParaRPr>
        </a:p>
        <a:p>
          <a:pPr marL="228600" lvl="1" indent="-228600" algn="l" defTabSz="889000">
            <a:lnSpc>
              <a:spcPct val="90000"/>
            </a:lnSpc>
            <a:spcBef>
              <a:spcPct val="0"/>
            </a:spcBef>
            <a:spcAft>
              <a:spcPct val="20000"/>
            </a:spcAft>
            <a:buChar char="••"/>
          </a:pPr>
          <a:endParaRPr lang="en-US" sz="2000" kern="1200" dirty="0"/>
        </a:p>
      </dsp:txBody>
      <dsp:txXfrm>
        <a:off x="0" y="1254214"/>
        <a:ext cx="7924800" cy="1648237"/>
      </dsp:txXfrm>
    </dsp:sp>
    <dsp:sp modelId="{F827DE14-A848-490F-AED6-3F735531252E}">
      <dsp:nvSpPr>
        <dsp:cNvPr id="0" name=""/>
        <dsp:cNvSpPr/>
      </dsp:nvSpPr>
      <dsp:spPr>
        <a:xfrm>
          <a:off x="0" y="2902452"/>
          <a:ext cx="7924800" cy="923393"/>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dirty="0"/>
            <a:t>1.5. </a:t>
          </a:r>
          <a:r>
            <a:rPr lang="en-US" sz="2200" b="1" kern="1200" dirty="0" err="1"/>
            <a:t>Triển</a:t>
          </a:r>
          <a:r>
            <a:rPr lang="en-US" sz="2200" b="1" kern="1200" dirty="0"/>
            <a:t> </a:t>
          </a:r>
          <a:r>
            <a:rPr lang="en-US" sz="2200" b="1" kern="1200" dirty="0" err="1"/>
            <a:t>khai</a:t>
          </a:r>
          <a:r>
            <a:rPr lang="en-US" sz="2200" b="1" kern="1200" dirty="0"/>
            <a:t> </a:t>
          </a:r>
          <a:r>
            <a:rPr lang="en-US" sz="2200" b="1" kern="1200" dirty="0" err="1"/>
            <a:t>bản</a:t>
          </a:r>
          <a:r>
            <a:rPr lang="en-US" sz="2200" b="1" kern="1200" dirty="0"/>
            <a:t> </a:t>
          </a:r>
          <a:r>
            <a:rPr lang="en-US" sz="2200" b="1" kern="1200" dirty="0" err="1"/>
            <a:t>đồ</a:t>
          </a:r>
          <a:r>
            <a:rPr lang="en-US" sz="2200" b="1" kern="1200" dirty="0"/>
            <a:t> </a:t>
          </a:r>
          <a:r>
            <a:rPr lang="en-US" sz="2200" b="1" kern="1200" dirty="0" err="1"/>
            <a:t>số</a:t>
          </a:r>
          <a:endParaRPr lang="en-US" sz="2200" b="1" kern="1200" dirty="0"/>
        </a:p>
      </dsp:txBody>
      <dsp:txXfrm>
        <a:off x="45076" y="2947528"/>
        <a:ext cx="7834648" cy="833241"/>
      </dsp:txXfrm>
    </dsp:sp>
    <dsp:sp modelId="{8CBA1E69-19F1-44BD-A3FF-DFAC7B7DF46A}">
      <dsp:nvSpPr>
        <dsp:cNvPr id="0" name=""/>
        <dsp:cNvSpPr/>
      </dsp:nvSpPr>
      <dsp:spPr>
        <a:xfrm>
          <a:off x="0" y="3825845"/>
          <a:ext cx="792480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61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solidFill>
                <a:schemeClr val="tx2">
                  <a:lumMod val="50000"/>
                </a:schemeClr>
              </a:solidFill>
            </a:rPr>
            <a:t>Đang xây dựng bản đồ số dùng chung của Thành phố với các lớp ứng dụng: giao thông, hạ tầng đô thị, quy hoạch.</a:t>
          </a:r>
        </a:p>
      </dsp:txBody>
      <dsp:txXfrm>
        <a:off x="0" y="3825845"/>
        <a:ext cx="7924800" cy="10764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FC460D-3F21-465B-9E9A-3E5622E7AA3E}">
      <dsp:nvSpPr>
        <dsp:cNvPr id="0" name=""/>
        <dsp:cNvSpPr/>
      </dsp:nvSpPr>
      <dsp:spPr>
        <a:xfrm>
          <a:off x="0" y="0"/>
          <a:ext cx="8410575" cy="1531620"/>
        </a:xfrm>
        <a:prstGeom prst="rect">
          <a:avLst/>
        </a:prstGeom>
        <a:solidFill>
          <a:schemeClr val="tx2">
            <a:lumMod val="40000"/>
            <a:lumOff val="6000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ts val="0"/>
            </a:spcAft>
          </a:pPr>
          <a:r>
            <a:rPr lang="en-US" sz="2600" b="1" kern="1200" dirty="0">
              <a:solidFill>
                <a:srgbClr val="FF0000"/>
              </a:solidFill>
            </a:rPr>
            <a:t>CỔNG DỮ LIỆU MỞ</a:t>
          </a:r>
        </a:p>
        <a:p>
          <a:pPr lvl="0" algn="ctr" defTabSz="1155700">
            <a:lnSpc>
              <a:spcPct val="90000"/>
            </a:lnSpc>
            <a:spcBef>
              <a:spcPct val="0"/>
            </a:spcBef>
            <a:spcAft>
              <a:spcPts val="0"/>
            </a:spcAft>
          </a:pPr>
          <a:r>
            <a:rPr lang="vi-VN" sz="2400" u="sng" kern="1200" dirty="0">
              <a:hlinkClick xmlns:r="http://schemas.openxmlformats.org/officeDocument/2006/relationships" r:id="rId1"/>
            </a:rPr>
            <a:t>https://data.hochiminhcity.gov.vn/</a:t>
          </a:r>
          <a:endParaRPr lang="en-US" sz="2400" kern="1200" dirty="0"/>
        </a:p>
        <a:p>
          <a:pPr lvl="0" algn="ctr" defTabSz="1155700">
            <a:lnSpc>
              <a:spcPct val="90000"/>
            </a:lnSpc>
            <a:spcBef>
              <a:spcPct val="0"/>
            </a:spcBef>
            <a:spcAft>
              <a:spcPts val="0"/>
            </a:spcAft>
          </a:pPr>
          <a:endParaRPr lang="en-US" sz="2400" kern="1200" dirty="0"/>
        </a:p>
      </dsp:txBody>
      <dsp:txXfrm>
        <a:off x="0" y="0"/>
        <a:ext cx="8410575" cy="1531620"/>
      </dsp:txXfrm>
    </dsp:sp>
    <dsp:sp modelId="{23370B3A-2080-4C1C-8139-C72B3859CB8E}">
      <dsp:nvSpPr>
        <dsp:cNvPr id="0" name=""/>
        <dsp:cNvSpPr/>
      </dsp:nvSpPr>
      <dsp:spPr>
        <a:xfrm>
          <a:off x="4106" y="1531620"/>
          <a:ext cx="1400393" cy="3216402"/>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err="1"/>
            <a:t>Cơ</a:t>
          </a:r>
          <a:r>
            <a:rPr lang="en-US" sz="2400" b="1" kern="1200" dirty="0"/>
            <a:t> </a:t>
          </a:r>
          <a:r>
            <a:rPr lang="en-US" sz="2400" b="1" kern="1200" dirty="0" err="1"/>
            <a:t>sở</a:t>
          </a:r>
          <a:r>
            <a:rPr lang="en-US" sz="2400" b="1" kern="1200" dirty="0"/>
            <a:t> </a:t>
          </a:r>
          <a:r>
            <a:rPr lang="en-US" sz="2400" b="1" kern="1200" dirty="0" err="1"/>
            <a:t>khám</a:t>
          </a:r>
          <a:r>
            <a:rPr lang="en-US" sz="2400" b="1" kern="1200" dirty="0"/>
            <a:t> </a:t>
          </a:r>
          <a:r>
            <a:rPr lang="en-US" sz="2400" b="1" kern="1200" dirty="0" err="1"/>
            <a:t>chữa</a:t>
          </a:r>
          <a:r>
            <a:rPr lang="en-US" sz="2400" b="1" kern="1200" dirty="0"/>
            <a:t> </a:t>
          </a:r>
          <a:r>
            <a:rPr lang="en-US" sz="2400" b="1" kern="1200" dirty="0" err="1"/>
            <a:t>bệnh</a:t>
          </a:r>
          <a:endParaRPr lang="en-US" sz="2400" b="1" kern="1200" dirty="0"/>
        </a:p>
      </dsp:txBody>
      <dsp:txXfrm>
        <a:off x="4106" y="1531620"/>
        <a:ext cx="1400393" cy="3216402"/>
      </dsp:txXfrm>
    </dsp:sp>
    <dsp:sp modelId="{E936D1A7-2036-4645-824F-A5B566565DE7}">
      <dsp:nvSpPr>
        <dsp:cNvPr id="0" name=""/>
        <dsp:cNvSpPr/>
      </dsp:nvSpPr>
      <dsp:spPr>
        <a:xfrm>
          <a:off x="1404500" y="1531620"/>
          <a:ext cx="1400393" cy="3216402"/>
        </a:xfrm>
        <a:prstGeom prst="rect">
          <a:avLst/>
        </a:prstGeom>
        <a:gradFill rotWithShape="0">
          <a:gsLst>
            <a:gs pos="0">
              <a:schemeClr val="accent5">
                <a:hueOff val="-1986775"/>
                <a:satOff val="7962"/>
                <a:lumOff val="1726"/>
                <a:alphaOff val="0"/>
                <a:tint val="50000"/>
                <a:satMod val="300000"/>
              </a:schemeClr>
            </a:gs>
            <a:gs pos="35000">
              <a:schemeClr val="accent5">
                <a:hueOff val="-1986775"/>
                <a:satOff val="7962"/>
                <a:lumOff val="1726"/>
                <a:alphaOff val="0"/>
                <a:tint val="37000"/>
                <a:satMod val="300000"/>
              </a:schemeClr>
            </a:gs>
            <a:gs pos="100000">
              <a:schemeClr val="accent5">
                <a:hueOff val="-1986775"/>
                <a:satOff val="7962"/>
                <a:lumOff val="172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err="1"/>
            <a:t>Chứng</a:t>
          </a:r>
          <a:r>
            <a:rPr lang="en-US" sz="2400" b="1" kern="1200" dirty="0"/>
            <a:t> </a:t>
          </a:r>
          <a:r>
            <a:rPr lang="en-US" sz="2400" b="1" kern="1200" dirty="0" err="1"/>
            <a:t>chỉ</a:t>
          </a:r>
          <a:r>
            <a:rPr lang="en-US" sz="2400" b="1" kern="1200" dirty="0"/>
            <a:t> </a:t>
          </a:r>
          <a:r>
            <a:rPr lang="en-US" sz="2400" b="1" kern="1200" dirty="0" err="1"/>
            <a:t>hành</a:t>
          </a:r>
          <a:r>
            <a:rPr lang="en-US" sz="2400" b="1" kern="1200" dirty="0"/>
            <a:t> </a:t>
          </a:r>
          <a:r>
            <a:rPr lang="en-US" sz="2400" b="1" kern="1200" dirty="0" err="1"/>
            <a:t>nghề</a:t>
          </a:r>
          <a:r>
            <a:rPr lang="en-US" sz="2400" b="1" kern="1200" dirty="0"/>
            <a:t> y</a:t>
          </a:r>
        </a:p>
      </dsp:txBody>
      <dsp:txXfrm>
        <a:off x="1404500" y="1531620"/>
        <a:ext cx="1400393" cy="3216402"/>
      </dsp:txXfrm>
    </dsp:sp>
    <dsp:sp modelId="{AE757422-C9BD-4BBC-9825-4DA3ACFC7B3C}">
      <dsp:nvSpPr>
        <dsp:cNvPr id="0" name=""/>
        <dsp:cNvSpPr/>
      </dsp:nvSpPr>
      <dsp:spPr>
        <a:xfrm>
          <a:off x="2804893" y="1531620"/>
          <a:ext cx="1400393" cy="3216402"/>
        </a:xfrm>
        <a:prstGeom prst="rect">
          <a:avLst/>
        </a:prstGeom>
        <a:gradFill rotWithShape="0">
          <a:gsLst>
            <a:gs pos="0">
              <a:schemeClr val="accent5">
                <a:hueOff val="-3973551"/>
                <a:satOff val="15924"/>
                <a:lumOff val="3451"/>
                <a:alphaOff val="0"/>
                <a:tint val="50000"/>
                <a:satMod val="300000"/>
              </a:schemeClr>
            </a:gs>
            <a:gs pos="35000">
              <a:schemeClr val="accent5">
                <a:hueOff val="-3973551"/>
                <a:satOff val="15924"/>
                <a:lumOff val="3451"/>
                <a:alphaOff val="0"/>
                <a:tint val="37000"/>
                <a:satMod val="300000"/>
              </a:schemeClr>
            </a:gs>
            <a:gs pos="100000">
              <a:schemeClr val="accent5">
                <a:hueOff val="-3973551"/>
                <a:satOff val="15924"/>
                <a:lumOff val="345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err="1"/>
            <a:t>Cơ</a:t>
          </a:r>
          <a:r>
            <a:rPr lang="en-US" sz="2400" b="1" kern="1200" dirty="0"/>
            <a:t> </a:t>
          </a:r>
          <a:r>
            <a:rPr lang="en-US" sz="2400" b="1" kern="1200" dirty="0" err="1"/>
            <a:t>sở</a:t>
          </a:r>
          <a:r>
            <a:rPr lang="en-US" sz="2400" b="1" kern="1200" dirty="0"/>
            <a:t> </a:t>
          </a:r>
          <a:r>
            <a:rPr lang="en-US" sz="2400" b="1" kern="1200" dirty="0" err="1"/>
            <a:t>giáo</a:t>
          </a:r>
          <a:r>
            <a:rPr lang="en-US" sz="2400" b="1" kern="1200" dirty="0"/>
            <a:t> </a:t>
          </a:r>
          <a:r>
            <a:rPr lang="en-US" sz="2400" b="1" kern="1200" dirty="0" err="1"/>
            <a:t>dục</a:t>
          </a:r>
          <a:endParaRPr lang="en-US" sz="2400" b="1" kern="1200" dirty="0"/>
        </a:p>
      </dsp:txBody>
      <dsp:txXfrm>
        <a:off x="2804893" y="1531620"/>
        <a:ext cx="1400393" cy="3216402"/>
      </dsp:txXfrm>
    </dsp:sp>
    <dsp:sp modelId="{A63494D4-A889-459A-AE35-D02E045F9170}">
      <dsp:nvSpPr>
        <dsp:cNvPr id="0" name=""/>
        <dsp:cNvSpPr/>
      </dsp:nvSpPr>
      <dsp:spPr>
        <a:xfrm>
          <a:off x="4205287" y="1531620"/>
          <a:ext cx="1400393" cy="3216402"/>
        </a:xfrm>
        <a:prstGeom prst="rect">
          <a:avLst/>
        </a:prstGeom>
        <a:gradFill rotWithShape="0">
          <a:gsLst>
            <a:gs pos="0">
              <a:schemeClr val="accent5">
                <a:hueOff val="-5960326"/>
                <a:satOff val="23887"/>
                <a:lumOff val="5177"/>
                <a:alphaOff val="0"/>
                <a:tint val="50000"/>
                <a:satMod val="300000"/>
              </a:schemeClr>
            </a:gs>
            <a:gs pos="35000">
              <a:schemeClr val="accent5">
                <a:hueOff val="-5960326"/>
                <a:satOff val="23887"/>
                <a:lumOff val="5177"/>
                <a:alphaOff val="0"/>
                <a:tint val="37000"/>
                <a:satMod val="300000"/>
              </a:schemeClr>
            </a:gs>
            <a:gs pos="100000">
              <a:schemeClr val="accent5">
                <a:hueOff val="-5960326"/>
                <a:satOff val="23887"/>
                <a:lumOff val="517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err="1"/>
            <a:t>Dịch</a:t>
          </a:r>
          <a:r>
            <a:rPr lang="en-US" sz="2400" b="1" kern="1200" dirty="0"/>
            <a:t> </a:t>
          </a:r>
          <a:r>
            <a:rPr lang="en-US" sz="2400" b="1" kern="1200" dirty="0" err="1"/>
            <a:t>vụ</a:t>
          </a:r>
          <a:r>
            <a:rPr lang="en-US" sz="2400" b="1" kern="1200" dirty="0"/>
            <a:t> </a:t>
          </a:r>
          <a:r>
            <a:rPr lang="en-US" sz="2400" b="1" kern="1200" dirty="0" err="1"/>
            <a:t>giáo</a:t>
          </a:r>
          <a:r>
            <a:rPr lang="en-US" sz="2400" b="1" kern="1200" dirty="0"/>
            <a:t> </a:t>
          </a:r>
          <a:r>
            <a:rPr lang="en-US" sz="2400" b="1" kern="1200" dirty="0" err="1"/>
            <a:t>dục</a:t>
          </a:r>
          <a:endParaRPr lang="en-US" sz="2400" b="1" kern="1200" dirty="0"/>
        </a:p>
      </dsp:txBody>
      <dsp:txXfrm>
        <a:off x="4205287" y="1531620"/>
        <a:ext cx="1400393" cy="3216402"/>
      </dsp:txXfrm>
    </dsp:sp>
    <dsp:sp modelId="{DFA21C72-F2E4-4E0A-8185-E5D96BE9B628}">
      <dsp:nvSpPr>
        <dsp:cNvPr id="0" name=""/>
        <dsp:cNvSpPr/>
      </dsp:nvSpPr>
      <dsp:spPr>
        <a:xfrm>
          <a:off x="5605681" y="1531620"/>
          <a:ext cx="1400393" cy="3216402"/>
        </a:xfrm>
        <a:prstGeom prst="rect">
          <a:avLst/>
        </a:prstGeom>
        <a:gradFill rotWithShape="0">
          <a:gsLst>
            <a:gs pos="0">
              <a:schemeClr val="accent5">
                <a:hueOff val="-7947101"/>
                <a:satOff val="31849"/>
                <a:lumOff val="6902"/>
                <a:alphaOff val="0"/>
                <a:tint val="50000"/>
                <a:satMod val="300000"/>
              </a:schemeClr>
            </a:gs>
            <a:gs pos="35000">
              <a:schemeClr val="accent5">
                <a:hueOff val="-7947101"/>
                <a:satOff val="31849"/>
                <a:lumOff val="6902"/>
                <a:alphaOff val="0"/>
                <a:tint val="37000"/>
                <a:satMod val="300000"/>
              </a:schemeClr>
            </a:gs>
            <a:gs pos="100000">
              <a:schemeClr val="accent5">
                <a:hueOff val="-7947101"/>
                <a:satOff val="31849"/>
                <a:lumOff val="690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err="1"/>
            <a:t>Dự</a:t>
          </a:r>
          <a:r>
            <a:rPr lang="en-US" sz="2400" b="1" kern="1200" dirty="0"/>
            <a:t> </a:t>
          </a:r>
          <a:r>
            <a:rPr lang="en-US" sz="2400" b="1" kern="1200" dirty="0" err="1"/>
            <a:t>án</a:t>
          </a:r>
          <a:r>
            <a:rPr lang="en-US" sz="2400" b="1" kern="1200" dirty="0"/>
            <a:t> </a:t>
          </a:r>
          <a:r>
            <a:rPr lang="en-US" sz="2400" b="1" kern="1200" dirty="0" err="1"/>
            <a:t>đầu</a:t>
          </a:r>
          <a:r>
            <a:rPr lang="en-US" sz="2400" b="1" kern="1200" dirty="0"/>
            <a:t> </a:t>
          </a:r>
          <a:r>
            <a:rPr lang="en-US" sz="2400" b="1" kern="1200" dirty="0" err="1"/>
            <a:t>tư</a:t>
          </a:r>
          <a:r>
            <a:rPr lang="en-US" sz="2400" b="1" kern="1200" dirty="0"/>
            <a:t> </a:t>
          </a:r>
          <a:r>
            <a:rPr lang="en-US" sz="2400" b="1" kern="1200" dirty="0" err="1"/>
            <a:t>nước</a:t>
          </a:r>
          <a:r>
            <a:rPr lang="en-US" sz="2400" b="1" kern="1200" dirty="0"/>
            <a:t> </a:t>
          </a:r>
          <a:r>
            <a:rPr lang="en-US" sz="2400" b="1" kern="1200" dirty="0" err="1"/>
            <a:t>ngoài</a:t>
          </a:r>
          <a:endParaRPr lang="en-US" sz="2400" b="1" kern="1200" dirty="0"/>
        </a:p>
      </dsp:txBody>
      <dsp:txXfrm>
        <a:off x="5605681" y="1531620"/>
        <a:ext cx="1400393" cy="3216402"/>
      </dsp:txXfrm>
    </dsp:sp>
    <dsp:sp modelId="{4AF993D7-757F-4B1C-A392-704158148709}">
      <dsp:nvSpPr>
        <dsp:cNvPr id="0" name=""/>
        <dsp:cNvSpPr/>
      </dsp:nvSpPr>
      <dsp:spPr>
        <a:xfrm>
          <a:off x="7006074" y="1531620"/>
          <a:ext cx="1400393" cy="3216402"/>
        </a:xfrm>
        <a:prstGeom prst="rect">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err="1"/>
            <a:t>Dự</a:t>
          </a:r>
          <a:r>
            <a:rPr lang="en-US" sz="2400" b="1" kern="1200" dirty="0"/>
            <a:t> </a:t>
          </a:r>
          <a:r>
            <a:rPr lang="en-US" sz="2400" b="1" kern="1200" dirty="0" err="1"/>
            <a:t>án</a:t>
          </a:r>
          <a:r>
            <a:rPr lang="en-US" sz="2400" b="1" kern="1200" dirty="0"/>
            <a:t> </a:t>
          </a:r>
          <a:r>
            <a:rPr lang="en-US" sz="2400" b="1" kern="1200" dirty="0" err="1"/>
            <a:t>đầu</a:t>
          </a:r>
          <a:r>
            <a:rPr lang="en-US" sz="2400" b="1" kern="1200" dirty="0"/>
            <a:t> </a:t>
          </a:r>
          <a:r>
            <a:rPr lang="en-US" sz="2400" b="1" kern="1200" dirty="0" err="1"/>
            <a:t>tư</a:t>
          </a:r>
          <a:r>
            <a:rPr lang="en-US" sz="2400" b="1" kern="1200" dirty="0"/>
            <a:t> </a:t>
          </a:r>
          <a:r>
            <a:rPr lang="en-US" sz="2400" b="1" kern="1200" dirty="0" err="1"/>
            <a:t>công</a:t>
          </a:r>
          <a:endParaRPr lang="en-US" sz="2400" b="1" kern="1200" dirty="0"/>
        </a:p>
      </dsp:txBody>
      <dsp:txXfrm>
        <a:off x="7006074" y="1531620"/>
        <a:ext cx="1400393" cy="3216402"/>
      </dsp:txXfrm>
    </dsp:sp>
    <dsp:sp modelId="{6DE98492-C7E6-494D-B1CE-BB51090DF990}">
      <dsp:nvSpPr>
        <dsp:cNvPr id="0" name=""/>
        <dsp:cNvSpPr/>
      </dsp:nvSpPr>
      <dsp:spPr>
        <a:xfrm>
          <a:off x="0" y="4748022"/>
          <a:ext cx="8410575" cy="357378"/>
        </a:xfrm>
        <a:prstGeom prst="rect">
          <a:avLst/>
        </a:prstGeom>
        <a:solidFill>
          <a:schemeClr val="accent5">
            <a:shade val="9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B24B8F-C560-41F1-A131-E56849367215}">
      <dsp:nvSpPr>
        <dsp:cNvPr id="0" name=""/>
        <dsp:cNvSpPr/>
      </dsp:nvSpPr>
      <dsp:spPr>
        <a:xfrm>
          <a:off x="0" y="22774"/>
          <a:ext cx="8382000" cy="1051059"/>
        </a:xfrm>
        <a:prstGeom prst="roundRect">
          <a:avLst/>
        </a:prstGeom>
        <a:solidFill>
          <a:schemeClr val="accent5">
            <a:lumMod val="40000"/>
            <a:lumOff val="60000"/>
          </a:schemeClr>
        </a:solidFill>
        <a:ln w="25400" cap="flat" cmpd="sng" algn="ctr">
          <a:solidFill>
            <a:schemeClr val="accent5">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a:lnSpc>
              <a:spcPct val="90000"/>
            </a:lnSpc>
            <a:spcBef>
              <a:spcPct val="0"/>
            </a:spcBef>
            <a:spcAft>
              <a:spcPct val="35000"/>
            </a:spcAft>
          </a:pPr>
          <a:r>
            <a:rPr lang="en-US" sz="2000" b="1" kern="1200" dirty="0" smtClean="0">
              <a:solidFill>
                <a:srgbClr val="C00000"/>
              </a:solidFill>
            </a:rPr>
            <a:t>Xây </a:t>
          </a:r>
          <a:r>
            <a:rPr lang="en-US" sz="2000" b="1" kern="1200" dirty="0">
              <a:solidFill>
                <a:srgbClr val="C00000"/>
              </a:solidFill>
            </a:rPr>
            <a:t>dựng Quy chế, Hướng dẫn các sở - ngành triển khai cơ sở dữ liệu chuyên ngành phục vụ kết nối với Kho dữ liệu dùng chung</a:t>
          </a:r>
        </a:p>
      </dsp:txBody>
      <dsp:txXfrm>
        <a:off x="51308" y="74082"/>
        <a:ext cx="8279384" cy="948443"/>
      </dsp:txXfrm>
    </dsp:sp>
    <dsp:sp modelId="{C4EDF32F-E521-4E42-984A-565B81078C0C}">
      <dsp:nvSpPr>
        <dsp:cNvPr id="0" name=""/>
        <dsp:cNvSpPr/>
      </dsp:nvSpPr>
      <dsp:spPr>
        <a:xfrm>
          <a:off x="0" y="1073834"/>
          <a:ext cx="8382000" cy="2593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22860" rIns="128016" bIns="22860" numCol="1" spcCol="1270" anchor="t" anchorCtr="0">
          <a:noAutofit/>
        </a:bodyPr>
        <a:lstStyle/>
        <a:p>
          <a:pPr marL="171450" lvl="1" indent="-171450" algn="l" defTabSz="800100">
            <a:lnSpc>
              <a:spcPct val="100000"/>
            </a:lnSpc>
            <a:spcBef>
              <a:spcPct val="0"/>
            </a:spcBef>
            <a:spcAft>
              <a:spcPts val="0"/>
            </a:spcAft>
            <a:buChar char="••"/>
          </a:pPr>
          <a:r>
            <a:rPr lang="en-US" sz="1800" kern="1200" dirty="0">
              <a:solidFill>
                <a:schemeClr val="tx2">
                  <a:lumMod val="50000"/>
                </a:schemeClr>
              </a:solidFill>
            </a:rPr>
            <a:t>Dữ liệu thủ tục hành chính (Văn phòng Ủy ban nhân dân TP)</a:t>
          </a:r>
        </a:p>
        <a:p>
          <a:pPr marL="171450" lvl="1" indent="-171450" algn="l" defTabSz="800100">
            <a:lnSpc>
              <a:spcPct val="100000"/>
            </a:lnSpc>
            <a:spcBef>
              <a:spcPct val="0"/>
            </a:spcBef>
            <a:spcAft>
              <a:spcPts val="0"/>
            </a:spcAft>
            <a:buChar char="••"/>
          </a:pPr>
          <a:r>
            <a:rPr lang="en-US" sz="1800" kern="1200" dirty="0" err="1">
              <a:solidFill>
                <a:schemeClr val="tx2">
                  <a:lumMod val="50000"/>
                </a:schemeClr>
              </a:solidFill>
            </a:rPr>
            <a:t>Dữ</a:t>
          </a:r>
          <a:r>
            <a:rPr lang="en-US" sz="1800" kern="1200" dirty="0">
              <a:solidFill>
                <a:schemeClr val="tx2">
                  <a:lumMod val="50000"/>
                </a:schemeClr>
              </a:solidFill>
            </a:rPr>
            <a:t> </a:t>
          </a:r>
          <a:r>
            <a:rPr lang="en-US" sz="1800" kern="1200" dirty="0" err="1">
              <a:solidFill>
                <a:schemeClr val="tx2">
                  <a:lumMod val="50000"/>
                </a:schemeClr>
              </a:solidFill>
            </a:rPr>
            <a:t>liệu</a:t>
          </a:r>
          <a:r>
            <a:rPr lang="en-US" sz="1800" kern="1200" dirty="0">
              <a:solidFill>
                <a:schemeClr val="tx2">
                  <a:lumMod val="50000"/>
                </a:schemeClr>
              </a:solidFill>
            </a:rPr>
            <a:t> </a:t>
          </a:r>
          <a:r>
            <a:rPr lang="en-US" sz="1800" kern="1200" dirty="0" err="1">
              <a:solidFill>
                <a:schemeClr val="tx2">
                  <a:lumMod val="50000"/>
                </a:schemeClr>
              </a:solidFill>
            </a:rPr>
            <a:t>xuất</a:t>
          </a:r>
          <a:r>
            <a:rPr lang="en-US" sz="1800" kern="1200" dirty="0">
              <a:solidFill>
                <a:schemeClr val="tx2">
                  <a:lumMod val="50000"/>
                </a:schemeClr>
              </a:solidFill>
            </a:rPr>
            <a:t> </a:t>
          </a:r>
          <a:r>
            <a:rPr lang="en-US" sz="1800" kern="1200" dirty="0" err="1">
              <a:solidFill>
                <a:schemeClr val="tx2">
                  <a:lumMod val="50000"/>
                </a:schemeClr>
              </a:solidFill>
            </a:rPr>
            <a:t>nhập</a:t>
          </a:r>
          <a:r>
            <a:rPr lang="en-US" sz="1800" kern="1200" dirty="0">
              <a:solidFill>
                <a:schemeClr val="tx2">
                  <a:lumMod val="50000"/>
                </a:schemeClr>
              </a:solidFill>
            </a:rPr>
            <a:t> </a:t>
          </a:r>
          <a:r>
            <a:rPr lang="en-US" sz="1800" kern="1200" dirty="0" err="1">
              <a:solidFill>
                <a:schemeClr val="tx2">
                  <a:lumMod val="50000"/>
                </a:schemeClr>
              </a:solidFill>
            </a:rPr>
            <a:t>khẩu</a:t>
          </a:r>
          <a:r>
            <a:rPr lang="en-US" sz="1800" kern="1200" dirty="0">
              <a:solidFill>
                <a:schemeClr val="tx2">
                  <a:lumMod val="50000"/>
                </a:schemeClr>
              </a:solidFill>
            </a:rPr>
            <a:t> (</a:t>
          </a:r>
          <a:r>
            <a:rPr lang="en-US" sz="1800" kern="1200" dirty="0" err="1">
              <a:solidFill>
                <a:schemeClr val="tx2">
                  <a:lumMod val="50000"/>
                </a:schemeClr>
              </a:solidFill>
            </a:rPr>
            <a:t>Cục</a:t>
          </a:r>
          <a:r>
            <a:rPr lang="en-US" sz="1800" kern="1200" dirty="0">
              <a:solidFill>
                <a:schemeClr val="tx2">
                  <a:lumMod val="50000"/>
                </a:schemeClr>
              </a:solidFill>
            </a:rPr>
            <a:t> </a:t>
          </a:r>
          <a:r>
            <a:rPr lang="en-US" sz="1800" kern="1200" dirty="0" err="1">
              <a:solidFill>
                <a:schemeClr val="tx2">
                  <a:lumMod val="50000"/>
                </a:schemeClr>
              </a:solidFill>
            </a:rPr>
            <a:t>Hải</a:t>
          </a:r>
          <a:r>
            <a:rPr lang="en-US" sz="1800" kern="1200" dirty="0">
              <a:solidFill>
                <a:schemeClr val="tx2">
                  <a:lumMod val="50000"/>
                </a:schemeClr>
              </a:solidFill>
            </a:rPr>
            <a:t> </a:t>
          </a:r>
          <a:r>
            <a:rPr lang="en-US" sz="1800" kern="1200" dirty="0" err="1">
              <a:solidFill>
                <a:schemeClr val="tx2">
                  <a:lumMod val="50000"/>
                </a:schemeClr>
              </a:solidFill>
            </a:rPr>
            <a:t>quan</a:t>
          </a:r>
          <a:r>
            <a:rPr lang="en-US" sz="1800" kern="1200" dirty="0">
              <a:solidFill>
                <a:schemeClr val="tx2">
                  <a:lumMod val="50000"/>
                </a:schemeClr>
              </a:solidFill>
            </a:rPr>
            <a:t>)</a:t>
          </a:r>
        </a:p>
        <a:p>
          <a:pPr marL="171450" lvl="1" indent="-171450" algn="l" defTabSz="800100">
            <a:lnSpc>
              <a:spcPct val="100000"/>
            </a:lnSpc>
            <a:spcBef>
              <a:spcPct val="0"/>
            </a:spcBef>
            <a:spcAft>
              <a:spcPts val="0"/>
            </a:spcAft>
            <a:buChar char="••"/>
          </a:pPr>
          <a:r>
            <a:rPr lang="en-US" sz="1800" kern="1200" dirty="0" err="1">
              <a:solidFill>
                <a:schemeClr val="tx2">
                  <a:lumMod val="50000"/>
                </a:schemeClr>
              </a:solidFill>
            </a:rPr>
            <a:t>Dữ</a:t>
          </a:r>
          <a:r>
            <a:rPr lang="en-US" sz="1800" kern="1200" dirty="0">
              <a:solidFill>
                <a:schemeClr val="tx2">
                  <a:lumMod val="50000"/>
                </a:schemeClr>
              </a:solidFill>
            </a:rPr>
            <a:t> </a:t>
          </a:r>
          <a:r>
            <a:rPr lang="en-US" sz="1800" kern="1200" dirty="0" err="1">
              <a:solidFill>
                <a:schemeClr val="tx2">
                  <a:lumMod val="50000"/>
                </a:schemeClr>
              </a:solidFill>
            </a:rPr>
            <a:t>liệu</a:t>
          </a:r>
          <a:r>
            <a:rPr lang="en-US" sz="1800" kern="1200" dirty="0">
              <a:solidFill>
                <a:schemeClr val="tx2">
                  <a:lumMod val="50000"/>
                </a:schemeClr>
              </a:solidFill>
            </a:rPr>
            <a:t> </a:t>
          </a:r>
          <a:r>
            <a:rPr lang="en-US" sz="1800" kern="1200" dirty="0" err="1">
              <a:solidFill>
                <a:schemeClr val="tx2">
                  <a:lumMod val="50000"/>
                </a:schemeClr>
              </a:solidFill>
            </a:rPr>
            <a:t>giao</a:t>
          </a:r>
          <a:r>
            <a:rPr lang="en-US" sz="1800" kern="1200" dirty="0">
              <a:solidFill>
                <a:schemeClr val="tx2">
                  <a:lumMod val="50000"/>
                </a:schemeClr>
              </a:solidFill>
            </a:rPr>
            <a:t> </a:t>
          </a:r>
          <a:r>
            <a:rPr lang="en-US" sz="1800" kern="1200" dirty="0" err="1">
              <a:solidFill>
                <a:schemeClr val="tx2">
                  <a:lumMod val="50000"/>
                </a:schemeClr>
              </a:solidFill>
            </a:rPr>
            <a:t>thông</a:t>
          </a:r>
          <a:r>
            <a:rPr lang="en-US" sz="1800" kern="1200" dirty="0">
              <a:solidFill>
                <a:schemeClr val="tx2">
                  <a:lumMod val="50000"/>
                </a:schemeClr>
              </a:solidFill>
            </a:rPr>
            <a:t> (</a:t>
          </a:r>
          <a:r>
            <a:rPr lang="en-US" sz="1800" kern="1200" dirty="0" err="1">
              <a:solidFill>
                <a:schemeClr val="tx2">
                  <a:lumMod val="50000"/>
                </a:schemeClr>
              </a:solidFill>
            </a:rPr>
            <a:t>Sở</a:t>
          </a:r>
          <a:r>
            <a:rPr lang="en-US" sz="1800" kern="1200" dirty="0">
              <a:solidFill>
                <a:schemeClr val="tx2">
                  <a:lumMod val="50000"/>
                </a:schemeClr>
              </a:solidFill>
            </a:rPr>
            <a:t> </a:t>
          </a:r>
          <a:r>
            <a:rPr lang="en-US" sz="1800" kern="1200" dirty="0" err="1">
              <a:solidFill>
                <a:schemeClr val="tx2">
                  <a:lumMod val="50000"/>
                </a:schemeClr>
              </a:solidFill>
            </a:rPr>
            <a:t>Giao</a:t>
          </a:r>
          <a:r>
            <a:rPr lang="en-US" sz="1800" kern="1200" dirty="0">
              <a:solidFill>
                <a:schemeClr val="tx2">
                  <a:lumMod val="50000"/>
                </a:schemeClr>
              </a:solidFill>
            </a:rPr>
            <a:t> </a:t>
          </a:r>
          <a:r>
            <a:rPr lang="en-US" sz="1800" kern="1200" dirty="0" err="1">
              <a:solidFill>
                <a:schemeClr val="tx2">
                  <a:lumMod val="50000"/>
                </a:schemeClr>
              </a:solidFill>
            </a:rPr>
            <a:t>thông</a:t>
          </a:r>
          <a:r>
            <a:rPr lang="en-US" sz="1800" kern="1200" dirty="0">
              <a:solidFill>
                <a:schemeClr val="tx2">
                  <a:lumMod val="50000"/>
                </a:schemeClr>
              </a:solidFill>
            </a:rPr>
            <a:t> </a:t>
          </a:r>
          <a:r>
            <a:rPr lang="en-US" sz="1800" kern="1200" dirty="0" err="1">
              <a:solidFill>
                <a:schemeClr val="tx2">
                  <a:lumMod val="50000"/>
                </a:schemeClr>
              </a:solidFill>
            </a:rPr>
            <a:t>vận</a:t>
          </a:r>
          <a:r>
            <a:rPr lang="en-US" sz="1800" kern="1200" dirty="0">
              <a:solidFill>
                <a:schemeClr val="tx2">
                  <a:lumMod val="50000"/>
                </a:schemeClr>
              </a:solidFill>
            </a:rPr>
            <a:t> </a:t>
          </a:r>
          <a:r>
            <a:rPr lang="en-US" sz="1800" kern="1200" dirty="0" err="1">
              <a:solidFill>
                <a:schemeClr val="tx2">
                  <a:lumMod val="50000"/>
                </a:schemeClr>
              </a:solidFill>
            </a:rPr>
            <a:t>tải</a:t>
          </a:r>
          <a:r>
            <a:rPr lang="en-US" sz="1800" kern="1200" dirty="0">
              <a:solidFill>
                <a:schemeClr val="tx2">
                  <a:lumMod val="50000"/>
                </a:schemeClr>
              </a:solidFill>
            </a:rPr>
            <a:t>)</a:t>
          </a:r>
        </a:p>
        <a:p>
          <a:pPr marL="171450" lvl="1" indent="-171450" algn="l" defTabSz="800100">
            <a:lnSpc>
              <a:spcPct val="100000"/>
            </a:lnSpc>
            <a:spcBef>
              <a:spcPct val="0"/>
            </a:spcBef>
            <a:spcAft>
              <a:spcPts val="0"/>
            </a:spcAft>
            <a:buChar char="••"/>
          </a:pPr>
          <a:r>
            <a:rPr lang="en-US" sz="1800" kern="1200" dirty="0" err="1">
              <a:solidFill>
                <a:schemeClr val="tx2">
                  <a:lumMod val="50000"/>
                </a:schemeClr>
              </a:solidFill>
            </a:rPr>
            <a:t>Dữ</a:t>
          </a:r>
          <a:r>
            <a:rPr lang="en-US" sz="1800" kern="1200" dirty="0">
              <a:solidFill>
                <a:schemeClr val="tx2">
                  <a:lumMod val="50000"/>
                </a:schemeClr>
              </a:solidFill>
            </a:rPr>
            <a:t> </a:t>
          </a:r>
          <a:r>
            <a:rPr lang="en-US" sz="1800" kern="1200" dirty="0" err="1">
              <a:solidFill>
                <a:schemeClr val="tx2">
                  <a:lumMod val="50000"/>
                </a:schemeClr>
              </a:solidFill>
            </a:rPr>
            <a:t>liệu</a:t>
          </a:r>
          <a:r>
            <a:rPr lang="en-US" sz="1800" kern="1200" dirty="0">
              <a:solidFill>
                <a:schemeClr val="tx2">
                  <a:lumMod val="50000"/>
                </a:schemeClr>
              </a:solidFill>
            </a:rPr>
            <a:t> </a:t>
          </a:r>
          <a:r>
            <a:rPr lang="en-US" sz="1800" kern="1200" dirty="0" err="1">
              <a:solidFill>
                <a:schemeClr val="tx2">
                  <a:lumMod val="50000"/>
                </a:schemeClr>
              </a:solidFill>
            </a:rPr>
            <a:t>quy</a:t>
          </a:r>
          <a:r>
            <a:rPr lang="en-US" sz="1800" kern="1200" dirty="0">
              <a:solidFill>
                <a:schemeClr val="tx2">
                  <a:lumMod val="50000"/>
                </a:schemeClr>
              </a:solidFill>
            </a:rPr>
            <a:t> </a:t>
          </a:r>
          <a:r>
            <a:rPr lang="en-US" sz="1800" kern="1200" dirty="0" err="1">
              <a:solidFill>
                <a:schemeClr val="tx2">
                  <a:lumMod val="50000"/>
                </a:schemeClr>
              </a:solidFill>
            </a:rPr>
            <a:t>hoạch</a:t>
          </a:r>
          <a:r>
            <a:rPr lang="en-US" sz="1800" kern="1200" dirty="0">
              <a:solidFill>
                <a:schemeClr val="tx2">
                  <a:lumMod val="50000"/>
                </a:schemeClr>
              </a:solidFill>
            </a:rPr>
            <a:t> (</a:t>
          </a:r>
          <a:r>
            <a:rPr lang="en-US" sz="1800" kern="1200" dirty="0" err="1">
              <a:solidFill>
                <a:schemeClr val="tx2">
                  <a:lumMod val="50000"/>
                </a:schemeClr>
              </a:solidFill>
            </a:rPr>
            <a:t>Sở</a:t>
          </a:r>
          <a:r>
            <a:rPr lang="en-US" sz="1800" kern="1200" dirty="0">
              <a:solidFill>
                <a:schemeClr val="tx2">
                  <a:lumMod val="50000"/>
                </a:schemeClr>
              </a:solidFill>
            </a:rPr>
            <a:t> </a:t>
          </a:r>
          <a:r>
            <a:rPr lang="en-US" sz="1800" kern="1200" dirty="0" err="1">
              <a:solidFill>
                <a:schemeClr val="tx2">
                  <a:lumMod val="50000"/>
                </a:schemeClr>
              </a:solidFill>
            </a:rPr>
            <a:t>Quy</a:t>
          </a:r>
          <a:r>
            <a:rPr lang="en-US" sz="1800" kern="1200" dirty="0">
              <a:solidFill>
                <a:schemeClr val="tx2">
                  <a:lumMod val="50000"/>
                </a:schemeClr>
              </a:solidFill>
            </a:rPr>
            <a:t> </a:t>
          </a:r>
          <a:r>
            <a:rPr lang="en-US" sz="1800" kern="1200" dirty="0" err="1">
              <a:solidFill>
                <a:schemeClr val="tx2">
                  <a:lumMod val="50000"/>
                </a:schemeClr>
              </a:solidFill>
            </a:rPr>
            <a:t>hoạch</a:t>
          </a:r>
          <a:r>
            <a:rPr lang="en-US" sz="1800" kern="1200" dirty="0">
              <a:solidFill>
                <a:schemeClr val="tx2">
                  <a:lumMod val="50000"/>
                </a:schemeClr>
              </a:solidFill>
            </a:rPr>
            <a:t> – </a:t>
          </a:r>
          <a:r>
            <a:rPr lang="en-US" sz="1800" kern="1200" dirty="0" err="1">
              <a:solidFill>
                <a:schemeClr val="tx2">
                  <a:lumMod val="50000"/>
                </a:schemeClr>
              </a:solidFill>
            </a:rPr>
            <a:t>Kiến</a:t>
          </a:r>
          <a:r>
            <a:rPr lang="en-US" sz="1800" kern="1200" dirty="0">
              <a:solidFill>
                <a:schemeClr val="tx2">
                  <a:lumMod val="50000"/>
                </a:schemeClr>
              </a:solidFill>
            </a:rPr>
            <a:t> </a:t>
          </a:r>
          <a:r>
            <a:rPr lang="en-US" sz="1800" kern="1200" dirty="0" err="1">
              <a:solidFill>
                <a:schemeClr val="tx2">
                  <a:lumMod val="50000"/>
                </a:schemeClr>
              </a:solidFill>
            </a:rPr>
            <a:t>trúc</a:t>
          </a:r>
          <a:r>
            <a:rPr lang="en-US" sz="1800" kern="1200" dirty="0">
              <a:solidFill>
                <a:schemeClr val="tx2">
                  <a:lumMod val="50000"/>
                </a:schemeClr>
              </a:solidFill>
            </a:rPr>
            <a:t>)</a:t>
          </a:r>
        </a:p>
        <a:p>
          <a:pPr marL="171450" lvl="1" indent="-171450" algn="l" defTabSz="800100">
            <a:lnSpc>
              <a:spcPct val="100000"/>
            </a:lnSpc>
            <a:spcBef>
              <a:spcPct val="0"/>
            </a:spcBef>
            <a:spcAft>
              <a:spcPts val="0"/>
            </a:spcAft>
            <a:buChar char="••"/>
          </a:pPr>
          <a:r>
            <a:rPr lang="en-US" sz="1800" kern="1200" dirty="0" err="1">
              <a:solidFill>
                <a:schemeClr val="tx2">
                  <a:lumMod val="50000"/>
                </a:schemeClr>
              </a:solidFill>
            </a:rPr>
            <a:t>Dữ</a:t>
          </a:r>
          <a:r>
            <a:rPr lang="en-US" sz="1800" kern="1200" dirty="0">
              <a:solidFill>
                <a:schemeClr val="tx2">
                  <a:lumMod val="50000"/>
                </a:schemeClr>
              </a:solidFill>
            </a:rPr>
            <a:t> </a:t>
          </a:r>
          <a:r>
            <a:rPr lang="en-US" sz="1800" kern="1200" dirty="0" err="1">
              <a:solidFill>
                <a:schemeClr val="tx2">
                  <a:lumMod val="50000"/>
                </a:schemeClr>
              </a:solidFill>
            </a:rPr>
            <a:t>liệu</a:t>
          </a:r>
          <a:r>
            <a:rPr lang="en-US" sz="1800" kern="1200" dirty="0">
              <a:solidFill>
                <a:schemeClr val="tx2">
                  <a:lumMod val="50000"/>
                </a:schemeClr>
              </a:solidFill>
            </a:rPr>
            <a:t> </a:t>
          </a:r>
          <a:r>
            <a:rPr lang="en-US" sz="1800" kern="1200" dirty="0" err="1">
              <a:solidFill>
                <a:schemeClr val="tx2">
                  <a:lumMod val="50000"/>
                </a:schemeClr>
              </a:solidFill>
            </a:rPr>
            <a:t>xây</a:t>
          </a:r>
          <a:r>
            <a:rPr lang="en-US" sz="1800" kern="1200" dirty="0">
              <a:solidFill>
                <a:schemeClr val="tx2">
                  <a:lumMod val="50000"/>
                </a:schemeClr>
              </a:solidFill>
            </a:rPr>
            <a:t> </a:t>
          </a:r>
          <a:r>
            <a:rPr lang="en-US" sz="1800" kern="1200" dirty="0" err="1">
              <a:solidFill>
                <a:schemeClr val="tx2">
                  <a:lumMod val="50000"/>
                </a:schemeClr>
              </a:solidFill>
            </a:rPr>
            <a:t>dựng</a:t>
          </a:r>
          <a:r>
            <a:rPr lang="en-US" sz="1800" kern="1200" dirty="0">
              <a:solidFill>
                <a:schemeClr val="tx2">
                  <a:lumMod val="50000"/>
                </a:schemeClr>
              </a:solidFill>
            </a:rPr>
            <a:t> (</a:t>
          </a:r>
          <a:r>
            <a:rPr lang="en-US" sz="1800" kern="1200" dirty="0" err="1">
              <a:solidFill>
                <a:schemeClr val="tx2">
                  <a:lumMod val="50000"/>
                </a:schemeClr>
              </a:solidFill>
            </a:rPr>
            <a:t>Sở</a:t>
          </a:r>
          <a:r>
            <a:rPr lang="en-US" sz="1800" kern="1200" dirty="0">
              <a:solidFill>
                <a:schemeClr val="tx2">
                  <a:lumMod val="50000"/>
                </a:schemeClr>
              </a:solidFill>
            </a:rPr>
            <a:t> </a:t>
          </a:r>
          <a:r>
            <a:rPr lang="en-US" sz="1800" kern="1200" dirty="0" err="1">
              <a:solidFill>
                <a:schemeClr val="tx2">
                  <a:lumMod val="50000"/>
                </a:schemeClr>
              </a:solidFill>
            </a:rPr>
            <a:t>Xây</a:t>
          </a:r>
          <a:r>
            <a:rPr lang="en-US" sz="1800" kern="1200" dirty="0">
              <a:solidFill>
                <a:schemeClr val="tx2">
                  <a:lumMod val="50000"/>
                </a:schemeClr>
              </a:solidFill>
            </a:rPr>
            <a:t> </a:t>
          </a:r>
          <a:r>
            <a:rPr lang="en-US" sz="1800" kern="1200" dirty="0" err="1">
              <a:solidFill>
                <a:schemeClr val="tx2">
                  <a:lumMod val="50000"/>
                </a:schemeClr>
              </a:solidFill>
            </a:rPr>
            <a:t>dựng</a:t>
          </a:r>
          <a:r>
            <a:rPr lang="en-US" sz="1800" kern="1200" dirty="0">
              <a:solidFill>
                <a:schemeClr val="tx2">
                  <a:lumMod val="50000"/>
                </a:schemeClr>
              </a:solidFill>
            </a:rPr>
            <a:t>)</a:t>
          </a:r>
        </a:p>
        <a:p>
          <a:pPr marL="171450" lvl="1" indent="-171450" algn="l" defTabSz="800100">
            <a:lnSpc>
              <a:spcPct val="100000"/>
            </a:lnSpc>
            <a:spcBef>
              <a:spcPct val="0"/>
            </a:spcBef>
            <a:spcAft>
              <a:spcPts val="0"/>
            </a:spcAft>
            <a:buChar char="••"/>
          </a:pPr>
          <a:r>
            <a:rPr lang="en-US" sz="1800" kern="1200" dirty="0" err="1">
              <a:solidFill>
                <a:schemeClr val="tx2">
                  <a:lumMod val="50000"/>
                </a:schemeClr>
              </a:solidFill>
            </a:rPr>
            <a:t>Dữ</a:t>
          </a:r>
          <a:r>
            <a:rPr lang="en-US" sz="1800" kern="1200" dirty="0">
              <a:solidFill>
                <a:schemeClr val="tx2">
                  <a:lumMod val="50000"/>
                </a:schemeClr>
              </a:solidFill>
            </a:rPr>
            <a:t> </a:t>
          </a:r>
          <a:r>
            <a:rPr lang="en-US" sz="1800" kern="1200" dirty="0" err="1">
              <a:solidFill>
                <a:schemeClr val="tx2">
                  <a:lumMod val="50000"/>
                </a:schemeClr>
              </a:solidFill>
            </a:rPr>
            <a:t>liệu</a:t>
          </a:r>
          <a:r>
            <a:rPr lang="en-US" sz="1800" kern="1200" dirty="0">
              <a:solidFill>
                <a:schemeClr val="tx2">
                  <a:lumMod val="50000"/>
                </a:schemeClr>
              </a:solidFill>
            </a:rPr>
            <a:t> </a:t>
          </a:r>
          <a:r>
            <a:rPr lang="en-US" sz="1800" kern="1200" dirty="0" err="1">
              <a:solidFill>
                <a:schemeClr val="tx2">
                  <a:lumMod val="50000"/>
                </a:schemeClr>
              </a:solidFill>
            </a:rPr>
            <a:t>địa</a:t>
          </a:r>
          <a:r>
            <a:rPr lang="en-US" sz="1800" kern="1200" dirty="0">
              <a:solidFill>
                <a:schemeClr val="tx2">
                  <a:lumMod val="50000"/>
                </a:schemeClr>
              </a:solidFill>
            </a:rPr>
            <a:t> </a:t>
          </a:r>
          <a:r>
            <a:rPr lang="en-US" sz="1800" kern="1200" dirty="0" err="1">
              <a:solidFill>
                <a:schemeClr val="tx2">
                  <a:lumMod val="50000"/>
                </a:schemeClr>
              </a:solidFill>
            </a:rPr>
            <a:t>hình</a:t>
          </a:r>
          <a:r>
            <a:rPr lang="en-US" sz="1800" kern="1200" dirty="0">
              <a:solidFill>
                <a:schemeClr val="tx2">
                  <a:lumMod val="50000"/>
                </a:schemeClr>
              </a:solidFill>
            </a:rPr>
            <a:t>, </a:t>
          </a:r>
          <a:r>
            <a:rPr lang="en-US" sz="1800" kern="1200" dirty="0" err="1">
              <a:solidFill>
                <a:schemeClr val="tx2">
                  <a:lumMod val="50000"/>
                </a:schemeClr>
              </a:solidFill>
            </a:rPr>
            <a:t>địa</a:t>
          </a:r>
          <a:r>
            <a:rPr lang="en-US" sz="1800" kern="1200" dirty="0">
              <a:solidFill>
                <a:schemeClr val="tx2">
                  <a:lumMod val="50000"/>
                </a:schemeClr>
              </a:solidFill>
            </a:rPr>
            <a:t> </a:t>
          </a:r>
          <a:r>
            <a:rPr lang="en-US" sz="1800" kern="1200" dirty="0" err="1">
              <a:solidFill>
                <a:schemeClr val="tx2">
                  <a:lumMod val="50000"/>
                </a:schemeClr>
              </a:solidFill>
            </a:rPr>
            <a:t>chính</a:t>
          </a:r>
          <a:r>
            <a:rPr lang="en-US" sz="1800" kern="1200" dirty="0">
              <a:solidFill>
                <a:schemeClr val="tx2">
                  <a:lumMod val="50000"/>
                </a:schemeClr>
              </a:solidFill>
            </a:rPr>
            <a:t> (</a:t>
          </a:r>
          <a:r>
            <a:rPr lang="en-US" sz="1800" kern="1200" dirty="0" err="1">
              <a:solidFill>
                <a:schemeClr val="tx2">
                  <a:lumMod val="50000"/>
                </a:schemeClr>
              </a:solidFill>
            </a:rPr>
            <a:t>Sở</a:t>
          </a:r>
          <a:r>
            <a:rPr lang="en-US" sz="1800" kern="1200" dirty="0">
              <a:solidFill>
                <a:schemeClr val="tx2">
                  <a:lumMod val="50000"/>
                </a:schemeClr>
              </a:solidFill>
            </a:rPr>
            <a:t> </a:t>
          </a:r>
          <a:r>
            <a:rPr lang="en-US" sz="1800" kern="1200" dirty="0" err="1">
              <a:solidFill>
                <a:schemeClr val="tx2">
                  <a:lumMod val="50000"/>
                </a:schemeClr>
              </a:solidFill>
            </a:rPr>
            <a:t>Tài</a:t>
          </a:r>
          <a:r>
            <a:rPr lang="en-US" sz="1800" kern="1200" dirty="0">
              <a:solidFill>
                <a:schemeClr val="tx2">
                  <a:lumMod val="50000"/>
                </a:schemeClr>
              </a:solidFill>
            </a:rPr>
            <a:t> </a:t>
          </a:r>
          <a:r>
            <a:rPr lang="en-US" sz="1800" kern="1200" dirty="0" err="1">
              <a:solidFill>
                <a:schemeClr val="tx2">
                  <a:lumMod val="50000"/>
                </a:schemeClr>
              </a:solidFill>
            </a:rPr>
            <a:t>nguyên</a:t>
          </a:r>
          <a:r>
            <a:rPr lang="en-US" sz="1800" kern="1200" dirty="0">
              <a:solidFill>
                <a:schemeClr val="tx2">
                  <a:lumMod val="50000"/>
                </a:schemeClr>
              </a:solidFill>
            </a:rPr>
            <a:t> </a:t>
          </a:r>
          <a:r>
            <a:rPr lang="en-US" sz="1800" kern="1200" dirty="0" err="1">
              <a:solidFill>
                <a:schemeClr val="tx2">
                  <a:lumMod val="50000"/>
                </a:schemeClr>
              </a:solidFill>
            </a:rPr>
            <a:t>và</a:t>
          </a:r>
          <a:r>
            <a:rPr lang="en-US" sz="1800" kern="1200" dirty="0">
              <a:solidFill>
                <a:schemeClr val="tx2">
                  <a:lumMod val="50000"/>
                </a:schemeClr>
              </a:solidFill>
            </a:rPr>
            <a:t> </a:t>
          </a:r>
          <a:r>
            <a:rPr lang="en-US" sz="1800" kern="1200" dirty="0" err="1">
              <a:solidFill>
                <a:schemeClr val="tx2">
                  <a:lumMod val="50000"/>
                </a:schemeClr>
              </a:solidFill>
            </a:rPr>
            <a:t>Môi</a:t>
          </a:r>
          <a:r>
            <a:rPr lang="en-US" sz="1800" kern="1200" dirty="0">
              <a:solidFill>
                <a:schemeClr val="tx2">
                  <a:lumMod val="50000"/>
                </a:schemeClr>
              </a:solidFill>
            </a:rPr>
            <a:t> </a:t>
          </a:r>
          <a:r>
            <a:rPr lang="en-US" sz="1800" kern="1200" dirty="0" err="1">
              <a:solidFill>
                <a:schemeClr val="tx2">
                  <a:lumMod val="50000"/>
                </a:schemeClr>
              </a:solidFill>
            </a:rPr>
            <a:t>trường</a:t>
          </a:r>
          <a:r>
            <a:rPr lang="en-US" sz="1800" kern="1200" dirty="0">
              <a:solidFill>
                <a:schemeClr val="tx2">
                  <a:lumMod val="50000"/>
                </a:schemeClr>
              </a:solidFill>
            </a:rPr>
            <a:t>)</a:t>
          </a:r>
        </a:p>
        <a:p>
          <a:pPr marL="171450" lvl="1" indent="-171450" algn="l" defTabSz="800100">
            <a:lnSpc>
              <a:spcPct val="100000"/>
            </a:lnSpc>
            <a:spcBef>
              <a:spcPct val="0"/>
            </a:spcBef>
            <a:spcAft>
              <a:spcPts val="0"/>
            </a:spcAft>
            <a:buChar char="••"/>
          </a:pPr>
          <a:r>
            <a:rPr lang="en-US" sz="1800" kern="1200" dirty="0" err="1">
              <a:solidFill>
                <a:schemeClr val="tx2">
                  <a:lumMod val="50000"/>
                </a:schemeClr>
              </a:solidFill>
            </a:rPr>
            <a:t>Dữ</a:t>
          </a:r>
          <a:r>
            <a:rPr lang="en-US" sz="1800" kern="1200" dirty="0">
              <a:solidFill>
                <a:schemeClr val="tx2">
                  <a:lumMod val="50000"/>
                </a:schemeClr>
              </a:solidFill>
            </a:rPr>
            <a:t> </a:t>
          </a:r>
          <a:r>
            <a:rPr lang="en-US" sz="1800" kern="1200" dirty="0" err="1">
              <a:solidFill>
                <a:schemeClr val="tx2">
                  <a:lumMod val="50000"/>
                </a:schemeClr>
              </a:solidFill>
            </a:rPr>
            <a:t>liệu</a:t>
          </a:r>
          <a:r>
            <a:rPr lang="en-US" sz="1800" kern="1200" dirty="0">
              <a:solidFill>
                <a:schemeClr val="tx2">
                  <a:lumMod val="50000"/>
                </a:schemeClr>
              </a:solidFill>
            </a:rPr>
            <a:t> du </a:t>
          </a:r>
          <a:r>
            <a:rPr lang="en-US" sz="1800" kern="1200" dirty="0" err="1">
              <a:solidFill>
                <a:schemeClr val="tx2">
                  <a:lumMod val="50000"/>
                </a:schemeClr>
              </a:solidFill>
            </a:rPr>
            <a:t>lịch</a:t>
          </a:r>
          <a:r>
            <a:rPr lang="en-US" sz="1800" kern="1200" dirty="0">
              <a:solidFill>
                <a:schemeClr val="tx2">
                  <a:lumMod val="50000"/>
                </a:schemeClr>
              </a:solidFill>
            </a:rPr>
            <a:t> (</a:t>
          </a:r>
          <a:r>
            <a:rPr lang="en-US" sz="1800" kern="1200" dirty="0" err="1">
              <a:solidFill>
                <a:schemeClr val="tx2">
                  <a:lumMod val="50000"/>
                </a:schemeClr>
              </a:solidFill>
            </a:rPr>
            <a:t>Sở</a:t>
          </a:r>
          <a:r>
            <a:rPr lang="en-US" sz="1800" kern="1200" dirty="0">
              <a:solidFill>
                <a:schemeClr val="tx2">
                  <a:lumMod val="50000"/>
                </a:schemeClr>
              </a:solidFill>
            </a:rPr>
            <a:t> Du </a:t>
          </a:r>
          <a:r>
            <a:rPr lang="en-US" sz="1800" kern="1200" dirty="0" err="1">
              <a:solidFill>
                <a:schemeClr val="tx2">
                  <a:lumMod val="50000"/>
                </a:schemeClr>
              </a:solidFill>
            </a:rPr>
            <a:t>lịch</a:t>
          </a:r>
          <a:r>
            <a:rPr lang="en-US" sz="1800" kern="1200" dirty="0">
              <a:solidFill>
                <a:schemeClr val="tx2">
                  <a:lumMod val="50000"/>
                </a:schemeClr>
              </a:solidFill>
            </a:rPr>
            <a:t>)</a:t>
          </a:r>
        </a:p>
        <a:p>
          <a:pPr marL="171450" lvl="1" indent="-171450" algn="l" defTabSz="800100">
            <a:lnSpc>
              <a:spcPct val="100000"/>
            </a:lnSpc>
            <a:spcBef>
              <a:spcPct val="0"/>
            </a:spcBef>
            <a:spcAft>
              <a:spcPts val="0"/>
            </a:spcAft>
            <a:buChar char="••"/>
          </a:pPr>
          <a:endParaRPr lang="en-US" sz="1800" kern="1200" dirty="0">
            <a:solidFill>
              <a:schemeClr val="tx2">
                <a:lumMod val="50000"/>
              </a:schemeClr>
            </a:solidFill>
          </a:endParaRPr>
        </a:p>
      </dsp:txBody>
      <dsp:txXfrm>
        <a:off x="0" y="1073834"/>
        <a:ext cx="8382000" cy="2593198"/>
      </dsp:txXfrm>
    </dsp:sp>
    <dsp:sp modelId="{F827DE14-A848-490F-AED6-3F735531252E}">
      <dsp:nvSpPr>
        <dsp:cNvPr id="0" name=""/>
        <dsp:cNvSpPr/>
      </dsp:nvSpPr>
      <dsp:spPr>
        <a:xfrm>
          <a:off x="0" y="3603578"/>
          <a:ext cx="8382000" cy="923393"/>
        </a:xfrm>
        <a:prstGeom prst="roundRect">
          <a:avLst/>
        </a:prstGeom>
        <a:solidFill>
          <a:schemeClr val="accent6">
            <a:lumMod val="40000"/>
            <a:lumOff val="60000"/>
          </a:schemeClr>
        </a:solidFill>
        <a:ln w="25400" cap="flat" cmpd="sng" algn="ctr">
          <a:solidFill>
            <a:schemeClr val="accent6">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rgbClr val="C00000"/>
              </a:solidFill>
            </a:rPr>
            <a:t>Triển </a:t>
          </a:r>
          <a:r>
            <a:rPr lang="en-US" sz="2000" b="1" kern="1200" dirty="0">
              <a:solidFill>
                <a:srgbClr val="C00000"/>
              </a:solidFill>
            </a:rPr>
            <a:t>khai CSDL người dân</a:t>
          </a:r>
        </a:p>
      </dsp:txBody>
      <dsp:txXfrm>
        <a:off x="45076" y="3648654"/>
        <a:ext cx="8291848" cy="833241"/>
      </dsp:txXfrm>
    </dsp:sp>
    <dsp:sp modelId="{8CBA1E69-19F1-44BD-A3FF-DFAC7B7DF46A}">
      <dsp:nvSpPr>
        <dsp:cNvPr id="0" name=""/>
        <dsp:cNvSpPr/>
      </dsp:nvSpPr>
      <dsp:spPr>
        <a:xfrm>
          <a:off x="0" y="4590425"/>
          <a:ext cx="838200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22860" rIns="128016" bIns="22860" numCol="1" spcCol="1270" anchor="t" anchorCtr="0">
          <a:noAutofit/>
        </a:bodyPr>
        <a:lstStyle/>
        <a:p>
          <a:pPr marL="171450" lvl="1" indent="-171450" algn="l" defTabSz="800100">
            <a:lnSpc>
              <a:spcPct val="100000"/>
            </a:lnSpc>
            <a:spcBef>
              <a:spcPct val="0"/>
            </a:spcBef>
            <a:spcAft>
              <a:spcPts val="0"/>
            </a:spcAft>
            <a:buChar char="••"/>
          </a:pPr>
          <a:r>
            <a:rPr lang="en-US" sz="1800" kern="1200" dirty="0" err="1">
              <a:solidFill>
                <a:schemeClr val="tx2">
                  <a:lumMod val="50000"/>
                </a:schemeClr>
              </a:solidFill>
            </a:rPr>
            <a:t>Tạo</a:t>
          </a:r>
          <a:r>
            <a:rPr lang="en-US" sz="1800" kern="1200" dirty="0">
              <a:solidFill>
                <a:schemeClr val="tx2">
                  <a:lumMod val="50000"/>
                </a:schemeClr>
              </a:solidFill>
            </a:rPr>
            <a:t> </a:t>
          </a:r>
          <a:r>
            <a:rPr lang="en-US" sz="1800" kern="1200" dirty="0" err="1">
              <a:solidFill>
                <a:schemeClr val="tx2">
                  <a:lumMod val="50000"/>
                </a:schemeClr>
              </a:solidFill>
            </a:rPr>
            <a:t>lập</a:t>
          </a:r>
          <a:r>
            <a:rPr lang="en-US" sz="1800" kern="1200" dirty="0">
              <a:solidFill>
                <a:schemeClr val="tx2">
                  <a:lumMod val="50000"/>
                </a:schemeClr>
              </a:solidFill>
            </a:rPr>
            <a:t> CSDL </a:t>
          </a:r>
          <a:r>
            <a:rPr lang="en-US" sz="1800" kern="1200" dirty="0" err="1">
              <a:solidFill>
                <a:schemeClr val="tx2">
                  <a:lumMod val="50000"/>
                </a:schemeClr>
              </a:solidFill>
            </a:rPr>
            <a:t>hộ</a:t>
          </a:r>
          <a:r>
            <a:rPr lang="en-US" sz="1800" kern="1200" dirty="0">
              <a:solidFill>
                <a:schemeClr val="tx2">
                  <a:lumMod val="50000"/>
                </a:schemeClr>
              </a:solidFill>
            </a:rPr>
            <a:t> </a:t>
          </a:r>
          <a:r>
            <a:rPr lang="en-US" sz="1800" kern="1200" dirty="0" err="1">
              <a:solidFill>
                <a:schemeClr val="tx2">
                  <a:lumMod val="50000"/>
                </a:schemeClr>
              </a:solidFill>
            </a:rPr>
            <a:t>tịch</a:t>
          </a:r>
          <a:r>
            <a:rPr lang="en-US" sz="1800" kern="1200" dirty="0">
              <a:solidFill>
                <a:schemeClr val="tx2">
                  <a:lumMod val="50000"/>
                </a:schemeClr>
              </a:solidFill>
            </a:rPr>
            <a:t> </a:t>
          </a:r>
          <a:r>
            <a:rPr lang="en-US" sz="1800" kern="1200" dirty="0" err="1">
              <a:solidFill>
                <a:schemeClr val="tx2">
                  <a:lumMod val="50000"/>
                </a:schemeClr>
              </a:solidFill>
            </a:rPr>
            <a:t>và</a:t>
          </a:r>
          <a:r>
            <a:rPr lang="en-US" sz="1800" kern="1200" dirty="0">
              <a:solidFill>
                <a:schemeClr val="tx2">
                  <a:lumMod val="50000"/>
                </a:schemeClr>
              </a:solidFill>
            </a:rPr>
            <a:t> CSDL </a:t>
          </a:r>
          <a:r>
            <a:rPr lang="en-US" sz="1800" kern="1200" dirty="0" err="1">
              <a:solidFill>
                <a:schemeClr val="tx2">
                  <a:lumMod val="50000"/>
                </a:schemeClr>
              </a:solidFill>
            </a:rPr>
            <a:t>dân</a:t>
          </a:r>
          <a:r>
            <a:rPr lang="en-US" sz="1800" kern="1200" dirty="0">
              <a:solidFill>
                <a:schemeClr val="tx2">
                  <a:lumMod val="50000"/>
                </a:schemeClr>
              </a:solidFill>
            </a:rPr>
            <a:t> </a:t>
          </a:r>
          <a:r>
            <a:rPr lang="en-US" sz="1800" kern="1200" dirty="0" err="1">
              <a:solidFill>
                <a:schemeClr val="tx2">
                  <a:lumMod val="50000"/>
                </a:schemeClr>
              </a:solidFill>
            </a:rPr>
            <a:t>cư</a:t>
          </a:r>
          <a:r>
            <a:rPr lang="en-US" sz="1800" kern="1200" dirty="0">
              <a:solidFill>
                <a:schemeClr val="tx2">
                  <a:lumMod val="50000"/>
                </a:schemeClr>
              </a:solidFill>
            </a:rPr>
            <a:t>. </a:t>
          </a:r>
          <a:r>
            <a:rPr lang="en-US" sz="1600" b="1" kern="1200" dirty="0" err="1">
              <a:solidFill>
                <a:srgbClr val="FF0000"/>
              </a:solidFill>
            </a:rPr>
            <a:t>Dự</a:t>
          </a:r>
          <a:r>
            <a:rPr lang="en-US" sz="1600" b="1" kern="1200" dirty="0">
              <a:solidFill>
                <a:srgbClr val="FF0000"/>
              </a:solidFill>
            </a:rPr>
            <a:t> </a:t>
          </a:r>
          <a:r>
            <a:rPr lang="en-US" sz="1600" b="1" kern="1200" dirty="0" err="1">
              <a:solidFill>
                <a:srgbClr val="FF0000"/>
              </a:solidFill>
            </a:rPr>
            <a:t>kiến</a:t>
          </a:r>
          <a:r>
            <a:rPr lang="en-US" sz="1600" b="1" kern="1200" dirty="0">
              <a:solidFill>
                <a:srgbClr val="FF0000"/>
              </a:solidFill>
            </a:rPr>
            <a:t> </a:t>
          </a:r>
          <a:r>
            <a:rPr lang="en-US" sz="1600" b="1" kern="1200" dirty="0" err="1">
              <a:solidFill>
                <a:srgbClr val="FF0000"/>
              </a:solidFill>
            </a:rPr>
            <a:t>hoàn</a:t>
          </a:r>
          <a:r>
            <a:rPr lang="en-US" sz="1600" b="1" kern="1200" dirty="0">
              <a:solidFill>
                <a:srgbClr val="FF0000"/>
              </a:solidFill>
            </a:rPr>
            <a:t> </a:t>
          </a:r>
          <a:r>
            <a:rPr lang="en-US" sz="1600" b="1" kern="1200" dirty="0" err="1">
              <a:solidFill>
                <a:srgbClr val="FF0000"/>
              </a:solidFill>
            </a:rPr>
            <a:t>thành</a:t>
          </a:r>
          <a:r>
            <a:rPr lang="en-US" sz="1600" b="1" kern="1200" dirty="0">
              <a:solidFill>
                <a:srgbClr val="FF0000"/>
              </a:solidFill>
            </a:rPr>
            <a:t> </a:t>
          </a:r>
          <a:r>
            <a:rPr lang="en-US" sz="1600" b="1" kern="1200" dirty="0" err="1">
              <a:solidFill>
                <a:srgbClr val="FF0000"/>
              </a:solidFill>
            </a:rPr>
            <a:t>trong</a:t>
          </a:r>
          <a:r>
            <a:rPr lang="en-US" sz="1600" b="1" kern="1200" dirty="0">
              <a:solidFill>
                <a:srgbClr val="FF0000"/>
              </a:solidFill>
            </a:rPr>
            <a:t> </a:t>
          </a:r>
          <a:r>
            <a:rPr lang="en-US" sz="1600" b="1" kern="1200" dirty="0" err="1">
              <a:solidFill>
                <a:srgbClr val="FF0000"/>
              </a:solidFill>
            </a:rPr>
            <a:t>Quý</a:t>
          </a:r>
          <a:r>
            <a:rPr lang="en-US" sz="1600" b="1" kern="1200" dirty="0">
              <a:solidFill>
                <a:srgbClr val="FF0000"/>
              </a:solidFill>
            </a:rPr>
            <a:t> 2/2020</a:t>
          </a:r>
          <a:endParaRPr lang="en-US" sz="1600" kern="1200" dirty="0">
            <a:solidFill>
              <a:schemeClr val="tx2">
                <a:lumMod val="50000"/>
              </a:schemeClr>
            </a:solidFill>
          </a:endParaRPr>
        </a:p>
        <a:p>
          <a:pPr marL="171450" lvl="1" indent="-171450" algn="l" defTabSz="800100">
            <a:lnSpc>
              <a:spcPct val="100000"/>
            </a:lnSpc>
            <a:spcBef>
              <a:spcPct val="0"/>
            </a:spcBef>
            <a:spcAft>
              <a:spcPts val="0"/>
            </a:spcAft>
            <a:buChar char="••"/>
          </a:pPr>
          <a:r>
            <a:rPr lang="en-US" sz="1800" kern="1200" dirty="0">
              <a:solidFill>
                <a:schemeClr val="tx2">
                  <a:lumMod val="50000"/>
                </a:schemeClr>
              </a:solidFill>
            </a:rPr>
            <a:t>Mở rộng CSDL về người dân: giáo dục, sức khỏe, việc làm</a:t>
          </a:r>
        </a:p>
        <a:p>
          <a:pPr marL="228600" lvl="1" indent="-228600" algn="l" defTabSz="889000">
            <a:lnSpc>
              <a:spcPct val="90000"/>
            </a:lnSpc>
            <a:spcBef>
              <a:spcPct val="0"/>
            </a:spcBef>
            <a:spcAft>
              <a:spcPct val="20000"/>
            </a:spcAft>
            <a:buChar char="••"/>
          </a:pPr>
          <a:endParaRPr lang="en-US" sz="2000" kern="1200" dirty="0">
            <a:solidFill>
              <a:schemeClr val="tx2">
                <a:lumMod val="50000"/>
              </a:schemeClr>
            </a:solidFill>
          </a:endParaRPr>
        </a:p>
      </dsp:txBody>
      <dsp:txXfrm>
        <a:off x="0" y="4590425"/>
        <a:ext cx="8382000" cy="10764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B24B8F-C560-41F1-A131-E56849367215}">
      <dsp:nvSpPr>
        <dsp:cNvPr id="0" name=""/>
        <dsp:cNvSpPr/>
      </dsp:nvSpPr>
      <dsp:spPr>
        <a:xfrm>
          <a:off x="0" y="904472"/>
          <a:ext cx="8382000" cy="466338"/>
        </a:xfrm>
        <a:prstGeom prst="roundRect">
          <a:avLst/>
        </a:prstGeom>
        <a:solidFill>
          <a:schemeClr val="accent3">
            <a:lumMod val="60000"/>
            <a:lumOff val="40000"/>
          </a:schemeClr>
        </a:solidFill>
        <a:ln w="2540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rgbClr val="FF0000"/>
              </a:solidFill>
            </a:rPr>
            <a:t>Triển </a:t>
          </a:r>
          <a:r>
            <a:rPr lang="en-US" sz="2000" b="1" kern="1200" dirty="0">
              <a:solidFill>
                <a:srgbClr val="FF0000"/>
              </a:solidFill>
            </a:rPr>
            <a:t>khai CSDL nền địa hình, địa chính</a:t>
          </a:r>
        </a:p>
      </dsp:txBody>
      <dsp:txXfrm>
        <a:off x="22765" y="927237"/>
        <a:ext cx="8336470" cy="420808"/>
      </dsp:txXfrm>
    </dsp:sp>
    <dsp:sp modelId="{C4EDF32F-E521-4E42-984A-565B81078C0C}">
      <dsp:nvSpPr>
        <dsp:cNvPr id="0" name=""/>
        <dsp:cNvSpPr/>
      </dsp:nvSpPr>
      <dsp:spPr>
        <a:xfrm>
          <a:off x="0" y="1370811"/>
          <a:ext cx="8382000" cy="1379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22860" rIns="128016" bIns="22860" numCol="1" spcCol="1270" anchor="t" anchorCtr="0">
          <a:noAutofit/>
        </a:bodyPr>
        <a:lstStyle/>
        <a:p>
          <a:pPr marL="171450" lvl="1" indent="-171450" algn="l" defTabSz="800100">
            <a:lnSpc>
              <a:spcPct val="100000"/>
            </a:lnSpc>
            <a:spcBef>
              <a:spcPct val="0"/>
            </a:spcBef>
            <a:spcAft>
              <a:spcPts val="0"/>
            </a:spcAft>
            <a:buChar char="••"/>
          </a:pPr>
          <a:r>
            <a:rPr lang="en-US" sz="1800" kern="1200" dirty="0" err="1"/>
            <a:t>Triển</a:t>
          </a:r>
          <a:r>
            <a:rPr lang="en-US" sz="1800" kern="1200" dirty="0"/>
            <a:t> </a:t>
          </a:r>
          <a:r>
            <a:rPr lang="en-US" sz="1800" kern="1200" dirty="0" err="1"/>
            <a:t>khai</a:t>
          </a:r>
          <a:r>
            <a:rPr lang="en-US" sz="1800" kern="1200" dirty="0"/>
            <a:t> </a:t>
          </a:r>
          <a:r>
            <a:rPr lang="en-US" sz="1800" kern="1200" dirty="0" err="1"/>
            <a:t>thí</a:t>
          </a:r>
          <a:r>
            <a:rPr lang="en-US" sz="1800" kern="1200" dirty="0"/>
            <a:t> </a:t>
          </a:r>
          <a:r>
            <a:rPr lang="en-US" sz="1800" kern="1200" dirty="0" err="1"/>
            <a:t>điểm</a:t>
          </a:r>
          <a:r>
            <a:rPr lang="en-US" sz="1800" kern="1200" dirty="0"/>
            <a:t> </a:t>
          </a:r>
          <a:r>
            <a:rPr lang="en-US" sz="1800" kern="1200" dirty="0" err="1"/>
            <a:t>bản</a:t>
          </a:r>
          <a:r>
            <a:rPr lang="en-US" sz="1800" kern="1200" dirty="0"/>
            <a:t> </a:t>
          </a:r>
          <a:r>
            <a:rPr lang="en-US" sz="1800" kern="1200" dirty="0" err="1"/>
            <a:t>đồ</a:t>
          </a:r>
          <a:r>
            <a:rPr lang="en-US" sz="1800" kern="1200" dirty="0"/>
            <a:t> </a:t>
          </a:r>
          <a:r>
            <a:rPr lang="en-US" sz="1800" kern="1200" dirty="0" err="1"/>
            <a:t>số</a:t>
          </a:r>
          <a:r>
            <a:rPr lang="en-US" sz="1800" kern="1200" dirty="0"/>
            <a:t> </a:t>
          </a:r>
          <a:r>
            <a:rPr lang="en-US" sz="1800" kern="1200" dirty="0" err="1"/>
            <a:t>dùng</a:t>
          </a:r>
          <a:r>
            <a:rPr lang="en-US" sz="1800" kern="1200" dirty="0"/>
            <a:t> </a:t>
          </a:r>
          <a:r>
            <a:rPr lang="en-US" sz="1800" kern="1200" dirty="0" err="1"/>
            <a:t>chung</a:t>
          </a:r>
          <a:r>
            <a:rPr lang="en-US" sz="1800" kern="1200" dirty="0"/>
            <a:t> </a:t>
          </a:r>
          <a:r>
            <a:rPr lang="en-US" sz="1800" kern="1200" dirty="0" err="1"/>
            <a:t>của</a:t>
          </a:r>
          <a:r>
            <a:rPr lang="en-US" sz="1800" kern="1200" dirty="0"/>
            <a:t> </a:t>
          </a:r>
          <a:r>
            <a:rPr lang="en-US" sz="1800" kern="1200" dirty="0" err="1"/>
            <a:t>thành</a:t>
          </a:r>
          <a:r>
            <a:rPr lang="en-US" sz="1800" kern="1200" dirty="0"/>
            <a:t> </a:t>
          </a:r>
          <a:r>
            <a:rPr lang="en-US" sz="1800" kern="1200" dirty="0" err="1"/>
            <a:t>phố</a:t>
          </a:r>
          <a:endParaRPr lang="en-US" sz="1800" kern="1200" dirty="0"/>
        </a:p>
        <a:p>
          <a:pPr marL="171450" lvl="1" indent="-171450" algn="l" defTabSz="800100">
            <a:lnSpc>
              <a:spcPct val="100000"/>
            </a:lnSpc>
            <a:spcBef>
              <a:spcPct val="0"/>
            </a:spcBef>
            <a:spcAft>
              <a:spcPts val="0"/>
            </a:spcAft>
            <a:buChar char="••"/>
          </a:pPr>
          <a:r>
            <a:rPr lang="en-US" sz="1800" kern="1200" dirty="0" err="1"/>
            <a:t>Thực</a:t>
          </a:r>
          <a:r>
            <a:rPr lang="en-US" sz="1800" kern="1200" dirty="0"/>
            <a:t> </a:t>
          </a:r>
          <a:r>
            <a:rPr lang="en-US" sz="1800" kern="1200" dirty="0" err="1"/>
            <a:t>hiện</a:t>
          </a:r>
          <a:r>
            <a:rPr lang="en-US" sz="1800" kern="1200" dirty="0"/>
            <a:t> </a:t>
          </a:r>
          <a:r>
            <a:rPr lang="en-US" sz="1800" kern="1200" dirty="0" err="1"/>
            <a:t>chỉnh</a:t>
          </a:r>
          <a:r>
            <a:rPr lang="en-US" sz="1800" kern="1200" dirty="0"/>
            <a:t> </a:t>
          </a:r>
          <a:r>
            <a:rPr lang="en-US" sz="1800" kern="1200" dirty="0" err="1"/>
            <a:t>lý</a:t>
          </a:r>
          <a:r>
            <a:rPr lang="en-US" sz="1800" kern="1200" dirty="0"/>
            <a:t> </a:t>
          </a:r>
          <a:r>
            <a:rPr lang="en-US" sz="1800" kern="1200" dirty="0" err="1"/>
            <a:t>biến</a:t>
          </a:r>
          <a:r>
            <a:rPr lang="en-US" sz="1800" kern="1200" dirty="0"/>
            <a:t> </a:t>
          </a:r>
          <a:r>
            <a:rPr lang="en-US" sz="1800" kern="1200" dirty="0" err="1"/>
            <a:t>động</a:t>
          </a:r>
          <a:r>
            <a:rPr lang="en-US" sz="1800" kern="1200" dirty="0"/>
            <a:t> </a:t>
          </a:r>
          <a:r>
            <a:rPr lang="en-US" sz="1800" kern="1200" dirty="0" err="1"/>
            <a:t>bản</a:t>
          </a:r>
          <a:r>
            <a:rPr lang="en-US" sz="1800" kern="1200" dirty="0"/>
            <a:t> </a:t>
          </a:r>
          <a:r>
            <a:rPr lang="en-US" sz="1800" kern="1200" dirty="0" err="1"/>
            <a:t>đồ</a:t>
          </a:r>
          <a:r>
            <a:rPr lang="en-US" sz="1800" kern="1200" dirty="0"/>
            <a:t> </a:t>
          </a:r>
          <a:r>
            <a:rPr lang="en-US" sz="1800" kern="1200" dirty="0" err="1"/>
            <a:t>địa</a:t>
          </a:r>
          <a:r>
            <a:rPr lang="en-US" sz="1800" kern="1200" dirty="0"/>
            <a:t> </a:t>
          </a:r>
          <a:r>
            <a:rPr lang="en-US" sz="1800" kern="1200" dirty="0" err="1"/>
            <a:t>chính</a:t>
          </a:r>
          <a:r>
            <a:rPr lang="en-US" sz="1800" kern="1200" dirty="0"/>
            <a:t>, </a:t>
          </a:r>
          <a:r>
            <a:rPr lang="en-US" sz="1800" kern="1200" dirty="0" err="1"/>
            <a:t>xây</a:t>
          </a:r>
          <a:r>
            <a:rPr lang="en-US" sz="1800" kern="1200" dirty="0"/>
            <a:t> </a:t>
          </a:r>
          <a:r>
            <a:rPr lang="en-US" sz="1800" kern="1200" dirty="0" err="1"/>
            <a:t>dựng</a:t>
          </a:r>
          <a:r>
            <a:rPr lang="en-US" sz="1800" kern="1200" dirty="0"/>
            <a:t> </a:t>
          </a:r>
          <a:r>
            <a:rPr lang="en-US" sz="1800" kern="1200" dirty="0" err="1"/>
            <a:t>hệ</a:t>
          </a:r>
          <a:r>
            <a:rPr lang="en-US" sz="1800" kern="1200" dirty="0"/>
            <a:t> </a:t>
          </a:r>
          <a:r>
            <a:rPr lang="en-US" sz="1800" kern="1200" dirty="0" err="1"/>
            <a:t>thống</a:t>
          </a:r>
          <a:r>
            <a:rPr lang="en-US" sz="1800" kern="1200" dirty="0"/>
            <a:t> </a:t>
          </a:r>
          <a:r>
            <a:rPr lang="en-US" sz="1800" kern="1200" dirty="0" err="1"/>
            <a:t>hồ</a:t>
          </a:r>
          <a:r>
            <a:rPr lang="en-US" sz="1800" kern="1200" dirty="0"/>
            <a:t> </a:t>
          </a:r>
          <a:r>
            <a:rPr lang="en-US" sz="1800" kern="1200" dirty="0" err="1"/>
            <a:t>sơ</a:t>
          </a:r>
          <a:r>
            <a:rPr lang="en-US" sz="1800" kern="1200" dirty="0"/>
            <a:t> </a:t>
          </a:r>
          <a:r>
            <a:rPr lang="en-US" sz="1800" kern="1200" dirty="0" err="1"/>
            <a:t>địa</a:t>
          </a:r>
          <a:r>
            <a:rPr lang="en-US" sz="1800" kern="1200" dirty="0"/>
            <a:t> </a:t>
          </a:r>
          <a:r>
            <a:rPr lang="en-US" sz="1800" kern="1200" dirty="0" err="1"/>
            <a:t>chính</a:t>
          </a:r>
          <a:r>
            <a:rPr lang="en-US" sz="1800" kern="1200" dirty="0"/>
            <a:t> </a:t>
          </a:r>
          <a:r>
            <a:rPr lang="en-US" sz="1800" kern="1200" dirty="0" err="1"/>
            <a:t>và</a:t>
          </a:r>
          <a:r>
            <a:rPr lang="en-US" sz="1800" kern="1200" dirty="0"/>
            <a:t> </a:t>
          </a:r>
          <a:r>
            <a:rPr lang="en-US" sz="1800" kern="1200" dirty="0" err="1"/>
            <a:t>cơ</a:t>
          </a:r>
          <a:r>
            <a:rPr lang="en-US" sz="1800" kern="1200" dirty="0"/>
            <a:t> </a:t>
          </a:r>
          <a:r>
            <a:rPr lang="en-US" sz="1800" kern="1200" dirty="0" err="1"/>
            <a:t>sở</a:t>
          </a:r>
          <a:r>
            <a:rPr lang="en-US" sz="1800" kern="1200" dirty="0"/>
            <a:t> </a:t>
          </a:r>
          <a:r>
            <a:rPr lang="en-US" sz="1800" kern="1200" dirty="0" err="1"/>
            <a:t>dữ</a:t>
          </a:r>
          <a:r>
            <a:rPr lang="en-US" sz="1800" kern="1200" dirty="0"/>
            <a:t> </a:t>
          </a:r>
          <a:r>
            <a:rPr lang="en-US" sz="1800" kern="1200" dirty="0" err="1"/>
            <a:t>liệu</a:t>
          </a:r>
          <a:r>
            <a:rPr lang="en-US" sz="1800" kern="1200" dirty="0"/>
            <a:t> </a:t>
          </a:r>
          <a:r>
            <a:rPr lang="en-US" sz="1800" kern="1200" dirty="0" err="1"/>
            <a:t>quản</a:t>
          </a:r>
          <a:r>
            <a:rPr lang="en-US" sz="1800" kern="1200" dirty="0"/>
            <a:t> </a:t>
          </a:r>
          <a:r>
            <a:rPr lang="en-US" sz="1800" kern="1200" dirty="0" err="1"/>
            <a:t>lý</a:t>
          </a:r>
          <a:r>
            <a:rPr lang="en-US" sz="1800" kern="1200" dirty="0"/>
            <a:t> </a:t>
          </a:r>
          <a:r>
            <a:rPr lang="en-US" sz="1800" kern="1200" dirty="0" err="1"/>
            <a:t>đất</a:t>
          </a:r>
          <a:r>
            <a:rPr lang="en-US" sz="1800" kern="1200" dirty="0"/>
            <a:t> </a:t>
          </a:r>
          <a:r>
            <a:rPr lang="en-US" sz="1800" kern="1200" dirty="0" err="1"/>
            <a:t>đai</a:t>
          </a:r>
          <a:r>
            <a:rPr lang="en-US" sz="1800" kern="1200" dirty="0"/>
            <a:t> </a:t>
          </a:r>
          <a:r>
            <a:rPr lang="en-US" sz="1800" kern="1200" dirty="0" err="1"/>
            <a:t>Thành</a:t>
          </a:r>
          <a:r>
            <a:rPr lang="en-US" sz="1800" kern="1200" dirty="0"/>
            <a:t> </a:t>
          </a:r>
          <a:r>
            <a:rPr lang="en-US" sz="1800" kern="1200" dirty="0" err="1"/>
            <a:t>phố</a:t>
          </a:r>
          <a:r>
            <a:rPr lang="en-US" sz="1800" kern="1200" dirty="0"/>
            <a:t>; </a:t>
          </a:r>
        </a:p>
        <a:p>
          <a:pPr marL="171450" lvl="1" indent="-171450" algn="l" defTabSz="800100">
            <a:lnSpc>
              <a:spcPct val="100000"/>
            </a:lnSpc>
            <a:spcBef>
              <a:spcPct val="0"/>
            </a:spcBef>
            <a:spcAft>
              <a:spcPts val="0"/>
            </a:spcAft>
            <a:buChar char="••"/>
          </a:pPr>
          <a:r>
            <a:rPr lang="en-US" sz="1800" kern="1200" dirty="0" err="1"/>
            <a:t>Xây</a:t>
          </a:r>
          <a:r>
            <a:rPr lang="en-US" sz="1800" kern="1200" dirty="0"/>
            <a:t> </a:t>
          </a:r>
          <a:r>
            <a:rPr lang="en-US" sz="1800" kern="1200" dirty="0" err="1"/>
            <a:t>dựng</a:t>
          </a:r>
          <a:r>
            <a:rPr lang="en-US" sz="1800" kern="1200" dirty="0"/>
            <a:t> CSDL </a:t>
          </a:r>
          <a:r>
            <a:rPr lang="en-US" sz="1800" kern="1200" dirty="0" err="1"/>
            <a:t>nền</a:t>
          </a:r>
          <a:r>
            <a:rPr lang="en-US" sz="1800" kern="1200" dirty="0"/>
            <a:t> </a:t>
          </a:r>
          <a:r>
            <a:rPr lang="en-US" sz="1800" kern="1200" dirty="0" err="1"/>
            <a:t>thông</a:t>
          </a:r>
          <a:r>
            <a:rPr lang="en-US" sz="1800" kern="1200" dirty="0"/>
            <a:t> tin </a:t>
          </a:r>
          <a:r>
            <a:rPr lang="en-US" sz="1800" kern="1200" dirty="0" err="1"/>
            <a:t>địa</a:t>
          </a:r>
          <a:r>
            <a:rPr lang="en-US" sz="1800" kern="1200" dirty="0"/>
            <a:t> </a:t>
          </a:r>
          <a:r>
            <a:rPr lang="en-US" sz="1800" kern="1200" dirty="0" err="1"/>
            <a:t>lý</a:t>
          </a:r>
          <a:r>
            <a:rPr lang="en-US" sz="1800" kern="1200" dirty="0"/>
            <a:t> </a:t>
          </a:r>
          <a:r>
            <a:rPr lang="en-US" sz="1800" kern="1200" dirty="0" err="1"/>
            <a:t>tỷ</a:t>
          </a:r>
          <a:r>
            <a:rPr lang="en-US" sz="1800" kern="1200" dirty="0"/>
            <a:t> </a:t>
          </a:r>
          <a:r>
            <a:rPr lang="en-US" sz="1800" kern="1200" dirty="0" err="1"/>
            <a:t>lệ</a:t>
          </a:r>
          <a:r>
            <a:rPr lang="en-US" sz="1800" kern="1200" dirty="0"/>
            <a:t> 1/2000, 1/5000 </a:t>
          </a:r>
          <a:r>
            <a:rPr lang="en-US" sz="1800" kern="1200" dirty="0" err="1"/>
            <a:t>khu</a:t>
          </a:r>
          <a:r>
            <a:rPr lang="en-US" sz="1800" kern="1200" dirty="0"/>
            <a:t> </a:t>
          </a:r>
          <a:r>
            <a:rPr lang="en-US" sz="1800" kern="1200" dirty="0" err="1"/>
            <a:t>vực</a:t>
          </a:r>
          <a:r>
            <a:rPr lang="en-US" sz="1800" kern="1200" dirty="0"/>
            <a:t> </a:t>
          </a:r>
          <a:r>
            <a:rPr lang="en-US" sz="1800" kern="1200" dirty="0" err="1"/>
            <a:t>Thành</a:t>
          </a:r>
          <a:r>
            <a:rPr lang="en-US" sz="1800" kern="1200" dirty="0"/>
            <a:t> </a:t>
          </a:r>
          <a:r>
            <a:rPr lang="en-US" sz="1800" kern="1200" dirty="0" err="1"/>
            <a:t>phố</a:t>
          </a:r>
          <a:endParaRPr lang="en-US" sz="1800" kern="1200" dirty="0"/>
        </a:p>
        <a:p>
          <a:pPr marL="171450" lvl="1" indent="-171450" algn="l" defTabSz="800100">
            <a:lnSpc>
              <a:spcPct val="100000"/>
            </a:lnSpc>
            <a:spcBef>
              <a:spcPct val="0"/>
            </a:spcBef>
            <a:spcAft>
              <a:spcPts val="0"/>
            </a:spcAft>
            <a:buChar char="••"/>
          </a:pPr>
          <a:endParaRPr lang="en-US" sz="1800" kern="1200" dirty="0"/>
        </a:p>
      </dsp:txBody>
      <dsp:txXfrm>
        <a:off x="0" y="1370811"/>
        <a:ext cx="8382000" cy="1379137"/>
      </dsp:txXfrm>
    </dsp:sp>
    <dsp:sp modelId="{F827DE14-A848-490F-AED6-3F735531252E}">
      <dsp:nvSpPr>
        <dsp:cNvPr id="0" name=""/>
        <dsp:cNvSpPr/>
      </dsp:nvSpPr>
      <dsp:spPr>
        <a:xfrm>
          <a:off x="0" y="2749948"/>
          <a:ext cx="8382000" cy="544140"/>
        </a:xfrm>
        <a:prstGeom prst="roundRect">
          <a:avLst/>
        </a:prstGeom>
        <a:solidFill>
          <a:schemeClr val="accent4">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rgbClr val="FF0000"/>
              </a:solidFill>
            </a:rPr>
            <a:t>Mở </a:t>
          </a:r>
          <a:r>
            <a:rPr lang="en-US" sz="2000" b="1" kern="1200" dirty="0">
              <a:solidFill>
                <a:srgbClr val="FF0000"/>
              </a:solidFill>
            </a:rPr>
            <a:t>rộng Cổng dữ liệu mở</a:t>
          </a:r>
        </a:p>
      </dsp:txBody>
      <dsp:txXfrm>
        <a:off x="26563" y="2776511"/>
        <a:ext cx="8328874" cy="491014"/>
      </dsp:txXfrm>
    </dsp:sp>
    <dsp:sp modelId="{8CBA1E69-19F1-44BD-A3FF-DFAC7B7DF46A}">
      <dsp:nvSpPr>
        <dsp:cNvPr id="0" name=""/>
        <dsp:cNvSpPr/>
      </dsp:nvSpPr>
      <dsp:spPr>
        <a:xfrm>
          <a:off x="0" y="3294089"/>
          <a:ext cx="8382000" cy="1110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22860" rIns="128016" bIns="22860" numCol="1" spcCol="1270" anchor="t" anchorCtr="0">
          <a:noAutofit/>
        </a:bodyPr>
        <a:lstStyle/>
        <a:p>
          <a:pPr marL="171450" lvl="1" indent="-171450" algn="l" defTabSz="800100">
            <a:lnSpc>
              <a:spcPct val="100000"/>
            </a:lnSpc>
            <a:spcBef>
              <a:spcPct val="0"/>
            </a:spcBef>
            <a:spcAft>
              <a:spcPts val="0"/>
            </a:spcAft>
            <a:buChar char="••"/>
          </a:pPr>
          <a:r>
            <a:rPr lang="en-US" sz="1800" kern="1200" dirty="0" err="1"/>
            <a:t>Bổ</a:t>
          </a:r>
          <a:r>
            <a:rPr lang="en-US" sz="1800" kern="1200" dirty="0"/>
            <a:t> sung </a:t>
          </a:r>
          <a:r>
            <a:rPr lang="en-US" sz="1800" kern="1200" dirty="0" err="1"/>
            <a:t>các</a:t>
          </a:r>
          <a:r>
            <a:rPr lang="en-US" sz="1800" kern="1200" dirty="0"/>
            <a:t> </a:t>
          </a:r>
          <a:r>
            <a:rPr lang="en-US" sz="1800" kern="1200" dirty="0" err="1"/>
            <a:t>dữ</a:t>
          </a:r>
          <a:r>
            <a:rPr lang="en-US" sz="1800" kern="1200" dirty="0"/>
            <a:t> </a:t>
          </a:r>
          <a:r>
            <a:rPr lang="en-US" sz="1800" kern="1200" dirty="0" err="1"/>
            <a:t>liệu</a:t>
          </a:r>
          <a:r>
            <a:rPr lang="en-US" sz="1800" kern="1200" dirty="0"/>
            <a:t>:</a:t>
          </a:r>
          <a:r>
            <a:rPr lang="vi-VN" sz="1800" kern="1200" dirty="0"/>
            <a:t> kết luận thanh tra từ năm 2016 đến nay</a:t>
          </a:r>
          <a:r>
            <a:rPr lang="en-US" sz="1800" kern="1200" dirty="0"/>
            <a:t>; </a:t>
          </a:r>
          <a:r>
            <a:rPr lang="vi-VN" sz="1800" kern="1200" dirty="0"/>
            <a:t>đăng ký doanh nghiệp, danh mục dự án kêu gọi đầu tư</a:t>
          </a:r>
          <a:r>
            <a:rPr lang="en-US" sz="1800" kern="1200" dirty="0"/>
            <a:t>; </a:t>
          </a:r>
          <a:r>
            <a:rPr lang="en-US" sz="1800" kern="1200" dirty="0" err="1"/>
            <a:t>cơ</a:t>
          </a:r>
          <a:r>
            <a:rPr lang="en-US" sz="1800" kern="1200" dirty="0"/>
            <a:t> </a:t>
          </a:r>
          <a:r>
            <a:rPr lang="en-US" sz="1800" kern="1200" dirty="0" err="1"/>
            <a:t>sở</a:t>
          </a:r>
          <a:r>
            <a:rPr lang="en-US" sz="1800" kern="1200" dirty="0"/>
            <a:t> </a:t>
          </a:r>
          <a:r>
            <a:rPr lang="en-US" sz="1800" kern="1200" dirty="0" err="1"/>
            <a:t>dữ</a:t>
          </a:r>
          <a:r>
            <a:rPr lang="en-US" sz="1800" kern="1200" dirty="0"/>
            <a:t> </a:t>
          </a:r>
          <a:r>
            <a:rPr lang="en-US" sz="1800" kern="1200" dirty="0" err="1"/>
            <a:t>liệu</a:t>
          </a:r>
          <a:r>
            <a:rPr lang="en-US" sz="1800" kern="1200" dirty="0"/>
            <a:t> </a:t>
          </a:r>
          <a:r>
            <a:rPr lang="en-US" sz="1800" kern="1200" dirty="0" err="1"/>
            <a:t>ngành</a:t>
          </a:r>
          <a:r>
            <a:rPr lang="en-US" sz="1800" kern="1200" dirty="0"/>
            <a:t> y </a:t>
          </a:r>
          <a:r>
            <a:rPr lang="en-US" sz="1800" kern="1200" dirty="0" err="1"/>
            <a:t>tế</a:t>
          </a:r>
          <a:r>
            <a:rPr lang="en-US" sz="1800" kern="1200" dirty="0"/>
            <a:t>, </a:t>
          </a:r>
          <a:r>
            <a:rPr lang="en-US" sz="1800" kern="1200" dirty="0" err="1"/>
            <a:t>dịch</a:t>
          </a:r>
          <a:r>
            <a:rPr lang="en-US" sz="1800" kern="1200" dirty="0"/>
            <a:t> </a:t>
          </a:r>
          <a:r>
            <a:rPr lang="en-US" sz="1800" kern="1200" dirty="0" err="1"/>
            <a:t>vụ</a:t>
          </a:r>
          <a:r>
            <a:rPr lang="en-US" sz="1800" kern="1200" dirty="0"/>
            <a:t> y </a:t>
          </a:r>
          <a:r>
            <a:rPr lang="en-US" sz="1800" kern="1200" dirty="0" err="1"/>
            <a:t>tế</a:t>
          </a:r>
          <a:r>
            <a:rPr lang="en-US" sz="1800" kern="1200" dirty="0"/>
            <a:t>; </a:t>
          </a:r>
          <a:r>
            <a:rPr lang="en-US" sz="1800" kern="1200" dirty="0" err="1"/>
            <a:t>cơ</a:t>
          </a:r>
          <a:r>
            <a:rPr lang="en-US" sz="1800" kern="1200" dirty="0"/>
            <a:t> </a:t>
          </a:r>
          <a:r>
            <a:rPr lang="en-US" sz="1800" kern="1200" dirty="0" err="1"/>
            <a:t>sở</a:t>
          </a:r>
          <a:r>
            <a:rPr lang="en-US" sz="1800" kern="1200" dirty="0"/>
            <a:t> </a:t>
          </a:r>
          <a:r>
            <a:rPr lang="en-US" sz="1800" kern="1200" dirty="0" err="1"/>
            <a:t>dữ</a:t>
          </a:r>
          <a:r>
            <a:rPr lang="en-US" sz="1800" kern="1200" dirty="0"/>
            <a:t> </a:t>
          </a:r>
          <a:r>
            <a:rPr lang="en-US" sz="1800" kern="1200" dirty="0" err="1"/>
            <a:t>liệu</a:t>
          </a:r>
          <a:r>
            <a:rPr lang="vi-VN" sz="1800" kern="1200" dirty="0"/>
            <a:t> địa chính</a:t>
          </a:r>
          <a:r>
            <a:rPr lang="en-US" sz="1800" kern="1200" dirty="0"/>
            <a:t>; </a:t>
          </a:r>
          <a:r>
            <a:rPr lang="vi-VN" sz="1800" kern="1200" dirty="0"/>
            <a:t>giao thông</a:t>
          </a:r>
          <a:r>
            <a:rPr lang="en-US" sz="1800" kern="1200" dirty="0"/>
            <a:t>.</a:t>
          </a:r>
        </a:p>
        <a:p>
          <a:pPr marL="228600" lvl="1" indent="-228600" algn="l" defTabSz="889000">
            <a:lnSpc>
              <a:spcPct val="90000"/>
            </a:lnSpc>
            <a:spcBef>
              <a:spcPct val="0"/>
            </a:spcBef>
            <a:spcAft>
              <a:spcPct val="20000"/>
            </a:spcAft>
            <a:buChar char="••"/>
          </a:pPr>
          <a:endParaRPr lang="en-US" sz="2000" kern="1200" dirty="0">
            <a:solidFill>
              <a:schemeClr val="tx2">
                <a:lumMod val="50000"/>
              </a:schemeClr>
            </a:solidFill>
          </a:endParaRPr>
        </a:p>
      </dsp:txBody>
      <dsp:txXfrm>
        <a:off x="0" y="3294089"/>
        <a:ext cx="8382000" cy="1110037"/>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8428" cy="511730"/>
          </a:xfrm>
          <a:prstGeom prst="rect">
            <a:avLst/>
          </a:prstGeom>
        </p:spPr>
        <p:txBody>
          <a:bodyPr vert="horz" lIns="100311" tIns="50156" rIns="100311" bIns="50156" rtlCol="0"/>
          <a:lstStyle>
            <a:lvl1pPr algn="l">
              <a:defRPr sz="1400"/>
            </a:lvl1pPr>
          </a:lstStyle>
          <a:p>
            <a:endParaRPr lang="vi-VN"/>
          </a:p>
        </p:txBody>
      </p:sp>
      <p:sp>
        <p:nvSpPr>
          <p:cNvPr id="3" name="Date Placeholder 2"/>
          <p:cNvSpPr>
            <a:spLocks noGrp="1"/>
          </p:cNvSpPr>
          <p:nvPr>
            <p:ph type="dt" sz="quarter" idx="1"/>
          </p:nvPr>
        </p:nvSpPr>
        <p:spPr>
          <a:xfrm>
            <a:off x="4023992" y="1"/>
            <a:ext cx="3078428" cy="511730"/>
          </a:xfrm>
          <a:prstGeom prst="rect">
            <a:avLst/>
          </a:prstGeom>
        </p:spPr>
        <p:txBody>
          <a:bodyPr vert="horz" lIns="100311" tIns="50156" rIns="100311" bIns="50156" rtlCol="0"/>
          <a:lstStyle>
            <a:lvl1pPr algn="r">
              <a:defRPr sz="1400"/>
            </a:lvl1pPr>
          </a:lstStyle>
          <a:p>
            <a:fld id="{7C40EE6D-F016-4A75-8BE5-4DD43C0A3853}" type="datetimeFigureOut">
              <a:rPr lang="en-US" smtClean="0"/>
              <a:pPr/>
              <a:t>7/22/2019</a:t>
            </a:fld>
            <a:endParaRPr lang="vi-VN"/>
          </a:p>
        </p:txBody>
      </p:sp>
      <p:sp>
        <p:nvSpPr>
          <p:cNvPr id="4" name="Footer Placeholder 3"/>
          <p:cNvSpPr>
            <a:spLocks noGrp="1"/>
          </p:cNvSpPr>
          <p:nvPr>
            <p:ph type="ftr" sz="quarter" idx="2"/>
          </p:nvPr>
        </p:nvSpPr>
        <p:spPr>
          <a:xfrm>
            <a:off x="1" y="9721107"/>
            <a:ext cx="3078428" cy="511730"/>
          </a:xfrm>
          <a:prstGeom prst="rect">
            <a:avLst/>
          </a:prstGeom>
        </p:spPr>
        <p:txBody>
          <a:bodyPr vert="horz" lIns="100311" tIns="50156" rIns="100311" bIns="50156" rtlCol="0" anchor="b"/>
          <a:lstStyle>
            <a:lvl1pPr algn="l">
              <a:defRPr sz="1400"/>
            </a:lvl1pPr>
          </a:lstStyle>
          <a:p>
            <a:endParaRPr lang="vi-VN"/>
          </a:p>
        </p:txBody>
      </p:sp>
      <p:sp>
        <p:nvSpPr>
          <p:cNvPr id="5" name="Slide Number Placeholder 4"/>
          <p:cNvSpPr>
            <a:spLocks noGrp="1"/>
          </p:cNvSpPr>
          <p:nvPr>
            <p:ph type="sldNum" sz="quarter" idx="3"/>
          </p:nvPr>
        </p:nvSpPr>
        <p:spPr>
          <a:xfrm>
            <a:off x="4023992" y="9721107"/>
            <a:ext cx="3078428" cy="511730"/>
          </a:xfrm>
          <a:prstGeom prst="rect">
            <a:avLst/>
          </a:prstGeom>
        </p:spPr>
        <p:txBody>
          <a:bodyPr vert="horz" lIns="100311" tIns="50156" rIns="100311" bIns="50156" rtlCol="0" anchor="b"/>
          <a:lstStyle>
            <a:lvl1pPr algn="r">
              <a:defRPr sz="1400"/>
            </a:lvl1pPr>
          </a:lstStyle>
          <a:p>
            <a:fld id="{B463DF5A-A9EA-429E-B1DB-9737F3DA4F61}" type="slidenum">
              <a:rPr lang="vi-VN" smtClean="0"/>
              <a:pPr/>
              <a:t>‹#›</a:t>
            </a:fld>
            <a:endParaRPr lang="vi-VN"/>
          </a:p>
        </p:txBody>
      </p:sp>
    </p:spTree>
    <p:extLst>
      <p:ext uri="{BB962C8B-B14F-4D97-AF65-F5344CB8AC3E}">
        <p14:creationId xmlns:p14="http://schemas.microsoft.com/office/powerpoint/2010/main" val="793079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8428" cy="511730"/>
          </a:xfrm>
          <a:prstGeom prst="rect">
            <a:avLst/>
          </a:prstGeom>
        </p:spPr>
        <p:txBody>
          <a:bodyPr vert="horz" lIns="100311" tIns="50156" rIns="100311" bIns="50156" rtlCol="0"/>
          <a:lstStyle>
            <a:lvl1pPr algn="l" fontAlgn="auto">
              <a:spcBef>
                <a:spcPts val="0"/>
              </a:spcBef>
              <a:spcAft>
                <a:spcPts val="0"/>
              </a:spcAft>
              <a:defRPr sz="1400">
                <a:latin typeface="+mn-lt"/>
                <a:cs typeface="+mn-cs"/>
              </a:defRPr>
            </a:lvl1pPr>
          </a:lstStyle>
          <a:p>
            <a:pPr>
              <a:defRPr/>
            </a:pPr>
            <a:endParaRPr lang="en-US"/>
          </a:p>
        </p:txBody>
      </p:sp>
      <p:sp>
        <p:nvSpPr>
          <p:cNvPr id="3" name="Date Placeholder 2"/>
          <p:cNvSpPr>
            <a:spLocks noGrp="1"/>
          </p:cNvSpPr>
          <p:nvPr>
            <p:ph type="dt" idx="1"/>
          </p:nvPr>
        </p:nvSpPr>
        <p:spPr>
          <a:xfrm>
            <a:off x="4023992" y="1"/>
            <a:ext cx="3078428" cy="511730"/>
          </a:xfrm>
          <a:prstGeom prst="rect">
            <a:avLst/>
          </a:prstGeom>
        </p:spPr>
        <p:txBody>
          <a:bodyPr vert="horz" lIns="100311" tIns="50156" rIns="100311" bIns="50156" rtlCol="0"/>
          <a:lstStyle>
            <a:lvl1pPr algn="r" fontAlgn="auto">
              <a:spcBef>
                <a:spcPts val="0"/>
              </a:spcBef>
              <a:spcAft>
                <a:spcPts val="0"/>
              </a:spcAft>
              <a:defRPr sz="1400">
                <a:latin typeface="+mn-lt"/>
                <a:cs typeface="+mn-cs"/>
              </a:defRPr>
            </a:lvl1pPr>
          </a:lstStyle>
          <a:p>
            <a:pPr>
              <a:defRPr/>
            </a:pPr>
            <a:fld id="{784DDA6B-5662-4912-90B5-749B636880B1}" type="datetimeFigureOut">
              <a:rPr lang="en-US"/>
              <a:pPr>
                <a:defRPr/>
              </a:pPr>
              <a:t>7/22/2019</a:t>
            </a:fld>
            <a:endParaRPr lang="en-US"/>
          </a:p>
        </p:txBody>
      </p:sp>
      <p:sp>
        <p:nvSpPr>
          <p:cNvPr id="4" name="Slide Image Placeholder 3"/>
          <p:cNvSpPr>
            <a:spLocks noGrp="1" noRot="1" noChangeAspect="1"/>
          </p:cNvSpPr>
          <p:nvPr>
            <p:ph type="sldImg" idx="2"/>
          </p:nvPr>
        </p:nvSpPr>
        <p:spPr>
          <a:xfrm>
            <a:off x="992188" y="766763"/>
            <a:ext cx="5119687" cy="3840162"/>
          </a:xfrm>
          <a:prstGeom prst="rect">
            <a:avLst/>
          </a:prstGeom>
          <a:noFill/>
          <a:ln w="12700">
            <a:solidFill>
              <a:prstClr val="black"/>
            </a:solidFill>
          </a:ln>
        </p:spPr>
        <p:txBody>
          <a:bodyPr vert="horz" lIns="100311" tIns="50156" rIns="100311" bIns="50156" rtlCol="0" anchor="ctr"/>
          <a:lstStyle/>
          <a:p>
            <a:pPr lvl="0"/>
            <a:endParaRPr lang="en-US" noProof="0" smtClean="0"/>
          </a:p>
        </p:txBody>
      </p:sp>
      <p:sp>
        <p:nvSpPr>
          <p:cNvPr id="5" name="Notes Placeholder 4"/>
          <p:cNvSpPr>
            <a:spLocks noGrp="1"/>
          </p:cNvSpPr>
          <p:nvPr>
            <p:ph type="body" sz="quarter" idx="3"/>
          </p:nvPr>
        </p:nvSpPr>
        <p:spPr>
          <a:xfrm>
            <a:off x="710407" y="4861442"/>
            <a:ext cx="5683250" cy="4605577"/>
          </a:xfrm>
          <a:prstGeom prst="rect">
            <a:avLst/>
          </a:prstGeom>
        </p:spPr>
        <p:txBody>
          <a:bodyPr vert="horz" lIns="100311" tIns="50156" rIns="100311" bIns="50156"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1" y="9721107"/>
            <a:ext cx="3078428" cy="511730"/>
          </a:xfrm>
          <a:prstGeom prst="rect">
            <a:avLst/>
          </a:prstGeom>
        </p:spPr>
        <p:txBody>
          <a:bodyPr vert="horz" lIns="100311" tIns="50156" rIns="100311" bIns="50156" rtlCol="0" anchor="b"/>
          <a:lstStyle>
            <a:lvl1pPr algn="l" fontAlgn="auto">
              <a:spcBef>
                <a:spcPts val="0"/>
              </a:spcBef>
              <a:spcAft>
                <a:spcPts val="0"/>
              </a:spcAft>
              <a:defRPr sz="14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023992" y="9721107"/>
            <a:ext cx="3078428" cy="511730"/>
          </a:xfrm>
          <a:prstGeom prst="rect">
            <a:avLst/>
          </a:prstGeom>
        </p:spPr>
        <p:txBody>
          <a:bodyPr vert="horz" lIns="100311" tIns="50156" rIns="100311" bIns="50156" rtlCol="0" anchor="b"/>
          <a:lstStyle>
            <a:lvl1pPr algn="r" fontAlgn="auto">
              <a:spcBef>
                <a:spcPts val="0"/>
              </a:spcBef>
              <a:spcAft>
                <a:spcPts val="0"/>
              </a:spcAft>
              <a:defRPr sz="1400">
                <a:latin typeface="+mn-lt"/>
                <a:cs typeface="+mn-cs"/>
              </a:defRPr>
            </a:lvl1pPr>
          </a:lstStyle>
          <a:p>
            <a:pPr>
              <a:defRPr/>
            </a:pPr>
            <a:fld id="{B0D2F5A3-D406-4767-9EF9-C1893E6E8E0B}" type="slidenum">
              <a:rPr lang="en-US"/>
              <a:pPr>
                <a:defRPr/>
              </a:pPr>
              <a:t>‹#›</a:t>
            </a:fld>
            <a:endParaRPr lang="en-US"/>
          </a:p>
        </p:txBody>
      </p:sp>
    </p:spTree>
    <p:extLst>
      <p:ext uri="{BB962C8B-B14F-4D97-AF65-F5344CB8AC3E}">
        <p14:creationId xmlns:p14="http://schemas.microsoft.com/office/powerpoint/2010/main" val="2064376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pPr>
              <a:defRPr/>
            </a:pPr>
            <a:fld id="{B0D2F5A3-D406-4767-9EF9-C1893E6E8E0B}" type="slidenum">
              <a:rPr lang="en-US" smtClean="0"/>
              <a:pPr>
                <a:defRPr/>
              </a:pPr>
              <a:t>1</a:t>
            </a:fld>
            <a:endParaRPr lang="en-US"/>
          </a:p>
        </p:txBody>
      </p:sp>
    </p:spTree>
    <p:extLst>
      <p:ext uri="{BB962C8B-B14F-4D97-AF65-F5344CB8AC3E}">
        <p14:creationId xmlns:p14="http://schemas.microsoft.com/office/powerpoint/2010/main" val="3908433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xmlns="" id="{CB86B601-B2F0-4AAC-B7CE-5B0B53818C5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xmlns="" id="{7BC532DF-5E30-4F9D-81A5-53FEAA358D6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b="1"/>
          </a:p>
        </p:txBody>
      </p:sp>
      <p:sp>
        <p:nvSpPr>
          <p:cNvPr id="4" name="Slide Number Placeholder 3">
            <a:extLst>
              <a:ext uri="{FF2B5EF4-FFF2-40B4-BE49-F238E27FC236}">
                <a16:creationId xmlns:a16="http://schemas.microsoft.com/office/drawing/2014/main" xmlns="" id="{C60C24D2-F382-4111-B155-77AB6526DFA3}"/>
              </a:ext>
            </a:extLst>
          </p:cNvPr>
          <p:cNvSpPr>
            <a:spLocks noGrp="1"/>
          </p:cNvSpPr>
          <p:nvPr>
            <p:ph type="sldNum" sz="quarter" idx="5"/>
          </p:nvPr>
        </p:nvSpPr>
        <p:spPr/>
        <p:txBody>
          <a:bodyPr/>
          <a:lstStyle/>
          <a:p>
            <a:pPr>
              <a:defRPr/>
            </a:pPr>
            <a:fld id="{C982D9E3-2BFE-434A-8E09-FC3E4677D0B8}" type="slidenum">
              <a:rPr lang="en-US" smtClean="0"/>
              <a:pPr>
                <a:defRPr/>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pPr>
              <a:defRPr/>
            </a:pPr>
            <a:fld id="{B0D2F5A3-D406-4767-9EF9-C1893E6E8E0B}" type="slidenum">
              <a:rPr lang="en-US" smtClean="0"/>
              <a:pPr>
                <a:defRPr/>
              </a:pPr>
              <a:t>16</a:t>
            </a:fld>
            <a:endParaRPr lang="en-US"/>
          </a:p>
        </p:txBody>
      </p:sp>
    </p:spTree>
    <p:extLst>
      <p:ext uri="{BB962C8B-B14F-4D97-AF65-F5344CB8AC3E}">
        <p14:creationId xmlns:p14="http://schemas.microsoft.com/office/powerpoint/2010/main" val="3147442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pPr>
              <a:defRPr/>
            </a:pPr>
            <a:fld id="{B0D2F5A3-D406-4767-9EF9-C1893E6E8E0B}" type="slidenum">
              <a:rPr lang="en-US" smtClean="0"/>
              <a:pPr>
                <a:defRPr/>
              </a:pPr>
              <a:t>20</a:t>
            </a:fld>
            <a:endParaRPr lang="en-US"/>
          </a:p>
        </p:txBody>
      </p:sp>
    </p:spTree>
    <p:extLst>
      <p:ext uri="{BB962C8B-B14F-4D97-AF65-F5344CB8AC3E}">
        <p14:creationId xmlns:p14="http://schemas.microsoft.com/office/powerpoint/2010/main" val="2813987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pPr>
              <a:defRPr/>
            </a:pPr>
            <a:fld id="{B0D2F5A3-D406-4767-9EF9-C1893E6E8E0B}" type="slidenum">
              <a:rPr lang="en-US" smtClean="0"/>
              <a:pPr>
                <a:defRPr/>
              </a:pPr>
              <a:t>2</a:t>
            </a:fld>
            <a:endParaRPr lang="en-US"/>
          </a:p>
        </p:txBody>
      </p:sp>
    </p:spTree>
    <p:extLst>
      <p:ext uri="{BB962C8B-B14F-4D97-AF65-F5344CB8AC3E}">
        <p14:creationId xmlns:p14="http://schemas.microsoft.com/office/powerpoint/2010/main" val="4203860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pPr>
              <a:defRPr/>
            </a:pPr>
            <a:fld id="{B0D2F5A3-D406-4767-9EF9-C1893E6E8E0B}" type="slidenum">
              <a:rPr lang="en-US" smtClean="0"/>
              <a:pPr>
                <a:defRPr/>
              </a:pPr>
              <a:t>3</a:t>
            </a:fld>
            <a:endParaRPr lang="en-US"/>
          </a:p>
        </p:txBody>
      </p:sp>
    </p:spTree>
    <p:extLst>
      <p:ext uri="{BB962C8B-B14F-4D97-AF65-F5344CB8AC3E}">
        <p14:creationId xmlns:p14="http://schemas.microsoft.com/office/powerpoint/2010/main" val="3147442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vi-VN" dirty="0" smtClean="0"/>
              <a:t>Chỉ thị số 16</a:t>
            </a:r>
            <a:r>
              <a:rPr lang="en-US" dirty="0" smtClean="0"/>
              <a:t>/CT-</a:t>
            </a:r>
            <a:r>
              <a:rPr lang="en-US" dirty="0" err="1" smtClean="0"/>
              <a:t>TTg</a:t>
            </a:r>
            <a:r>
              <a:rPr lang="vi-VN" dirty="0" smtClean="0"/>
              <a:t> ngày 4-5-2017 </a:t>
            </a:r>
            <a:r>
              <a:rPr lang="en-US" dirty="0" smtClean="0"/>
              <a:t>của Thủ trướng Chính phủ </a:t>
            </a:r>
            <a:r>
              <a:rPr lang="vi-VN" dirty="0" smtClean="0"/>
              <a:t>về việc tăng cường năng lực tiếp cận cuộc cách mạng công nghiệp 4.0</a:t>
            </a:r>
            <a:r>
              <a:rPr lang="en-US" dirty="0" smtClean="0"/>
              <a:t>. Trong đó,</a:t>
            </a:r>
            <a:r>
              <a:rPr lang="en-US" baseline="0" dirty="0" smtClean="0"/>
              <a:t> nhiều giải pháp đã được đưa ra:</a:t>
            </a:r>
          </a:p>
          <a:p>
            <a:pPr lvl="1"/>
            <a:r>
              <a:rPr lang="en-US" dirty="0" smtClean="0"/>
              <a:t>- Phát triển h</a:t>
            </a:r>
            <a:r>
              <a:rPr lang="vi-VN" dirty="0" smtClean="0"/>
              <a:t>ạ tầng kết nối số</a:t>
            </a:r>
            <a:endParaRPr lang="en-US" dirty="0" smtClean="0"/>
          </a:p>
          <a:p>
            <a:pPr lvl="1"/>
            <a:r>
              <a:rPr lang="en-US" dirty="0" smtClean="0"/>
              <a:t>- B</a:t>
            </a:r>
            <a:r>
              <a:rPr lang="vi-VN" dirty="0" smtClean="0"/>
              <a:t>ảo đảm an toàn, an ninh mạng</a:t>
            </a:r>
            <a:endParaRPr lang="en-US" dirty="0" smtClean="0"/>
          </a:p>
          <a:p>
            <a:pPr lvl="1"/>
            <a:r>
              <a:rPr lang="en-US" dirty="0" smtClean="0"/>
              <a:t>- C</a:t>
            </a:r>
            <a:r>
              <a:rPr lang="vi-VN" dirty="0" smtClean="0"/>
              <a:t>huyển đổi số</a:t>
            </a:r>
            <a:endParaRPr lang="en-US" dirty="0" smtClean="0"/>
          </a:p>
          <a:p>
            <a:pPr lvl="1"/>
            <a:r>
              <a:rPr lang="en-US" dirty="0" smtClean="0"/>
              <a:t>- Đô thị thông minh</a:t>
            </a:r>
          </a:p>
          <a:p>
            <a:pPr lvl="1"/>
            <a:r>
              <a:rPr lang="en-US" dirty="0" smtClean="0"/>
              <a:t>- K</a:t>
            </a:r>
            <a:r>
              <a:rPr lang="vi-VN" dirty="0" smtClean="0"/>
              <a:t>hởi nghiệp đổi mới sáng tạo</a:t>
            </a:r>
            <a:endParaRPr lang="en-US" dirty="0" smtClean="0"/>
          </a:p>
          <a:p>
            <a:pPr lvl="1"/>
            <a:r>
              <a:rPr lang="en-US" dirty="0" smtClean="0"/>
              <a:t>- Công nghiệp công nghệ số</a:t>
            </a:r>
          </a:p>
          <a:p>
            <a:pPr lvl="1"/>
            <a:r>
              <a:rPr lang="en-US" dirty="0" smtClean="0"/>
              <a:t>- Đạo tạo-</a:t>
            </a:r>
            <a:r>
              <a:rPr lang="vi-VN" dirty="0" smtClean="0"/>
              <a:t>STEM</a:t>
            </a:r>
            <a:endParaRPr lang="en-US" dirty="0" smtClean="0"/>
          </a:p>
          <a:p>
            <a:pPr marL="457200" lvl="1" indent="0">
              <a:buNone/>
            </a:pPr>
            <a:endParaRPr lang="en-US" baseline="0" dirty="0" smtClean="0"/>
          </a:p>
          <a:p>
            <a:pPr marL="228600" indent="-228600">
              <a:buAutoNum type="arabicPeriod"/>
            </a:pPr>
            <a:r>
              <a:rPr lang="vi-VN" dirty="0" smtClean="0"/>
              <a:t>Việc thực hiện chỉ thị này của Thủ tướng Chính phủ ở TPHCM đồng nghĩa với việc tìm ra lời giải cho bài toán làm thế nào chuyển đổi từ trạng thái đang xây dựng chính quyền điện tử hiện nay, với những bất cập đã được nhìn nhận mà tiêu biểu nhất là tính rời rạc và liên thông kém, sang trạng thái chính quyền số với những ưu việt nêu trên. Đây là bài toán chung cho tất cả các địa phương khác trong cả nước.</a:t>
            </a:r>
            <a:endParaRPr lang="en-US" dirty="0" smtClean="0"/>
          </a:p>
        </p:txBody>
      </p:sp>
      <p:sp>
        <p:nvSpPr>
          <p:cNvPr id="4" name="Slide Number Placeholder 3"/>
          <p:cNvSpPr>
            <a:spLocks noGrp="1"/>
          </p:cNvSpPr>
          <p:nvPr>
            <p:ph type="sldNum" sz="quarter" idx="10"/>
          </p:nvPr>
        </p:nvSpPr>
        <p:spPr/>
        <p:txBody>
          <a:bodyPr/>
          <a:lstStyle/>
          <a:p>
            <a:pPr>
              <a:defRPr/>
            </a:pPr>
            <a:fld id="{B0D2F5A3-D406-4767-9EF9-C1893E6E8E0B}" type="slidenum">
              <a:rPr lang="en-US" smtClean="0"/>
              <a:pPr>
                <a:defRPr/>
              </a:pPr>
              <a:t>4</a:t>
            </a:fld>
            <a:endParaRPr lang="en-US"/>
          </a:p>
        </p:txBody>
      </p:sp>
    </p:spTree>
    <p:extLst>
      <p:ext uri="{BB962C8B-B14F-4D97-AF65-F5344CB8AC3E}">
        <p14:creationId xmlns:p14="http://schemas.microsoft.com/office/powerpoint/2010/main" val="2639156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N</a:t>
            </a:r>
            <a:r>
              <a:rPr lang="vi-VN" dirty="0" smtClean="0">
                <a:effectLst/>
              </a:rPr>
              <a:t>gay từ khi ra chủ trương lập đề án xây dựng đô thị thông minh, thành phố đã hướng tới xây dựng chính quyền số để quản lý, điều hành đô thị thông minh đó. </a:t>
            </a:r>
          </a:p>
          <a:p>
            <a:r>
              <a:rPr lang="vi-VN" dirty="0" smtClean="0">
                <a:effectLst/>
              </a:rPr>
              <a:t>Đề án xây dựng TPHCM thành đô thị thông minh xác định 4 mục tiêu lớn cần thực hiện là: xây dựng kho dữ liệu dùng chung và phát triển hệ sinh thái dữ liệu mở, xây dựng trung tâm điều hành đô thị thông minh, xây dựng trung tâm dự báo và mô phỏng kinh tế - xã hội, thành lập trung tâm an toàn thông tin. </a:t>
            </a:r>
          </a:p>
          <a:p>
            <a:endParaRPr lang="en-US" dirty="0"/>
          </a:p>
        </p:txBody>
      </p:sp>
      <p:sp>
        <p:nvSpPr>
          <p:cNvPr id="4" name="Slide Number Placeholder 3"/>
          <p:cNvSpPr>
            <a:spLocks noGrp="1"/>
          </p:cNvSpPr>
          <p:nvPr>
            <p:ph type="sldNum" sz="quarter" idx="10"/>
          </p:nvPr>
        </p:nvSpPr>
        <p:spPr/>
        <p:txBody>
          <a:bodyPr/>
          <a:lstStyle/>
          <a:p>
            <a:pPr>
              <a:defRPr/>
            </a:pPr>
            <a:fld id="{B0D2F5A3-D406-4767-9EF9-C1893E6E8E0B}" type="slidenum">
              <a:rPr lang="en-US" smtClean="0"/>
              <a:pPr>
                <a:defRPr/>
              </a:pPr>
              <a:t>5</a:t>
            </a:fld>
            <a:endParaRPr lang="en-US"/>
          </a:p>
        </p:txBody>
      </p:sp>
    </p:spTree>
    <p:extLst>
      <p:ext uri="{BB962C8B-B14F-4D97-AF65-F5344CB8AC3E}">
        <p14:creationId xmlns:p14="http://schemas.microsoft.com/office/powerpoint/2010/main" val="3881524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effectLst/>
              </a:rPr>
              <a:t>Thêm vào đó, để mọi ứng dụng công nghệ thông tin (CNTT) trong bộ máy chính quyền gắn kết với nhau như thành phần của một hệ thống thống nhất, TPHCM đã lập và phê duyệt Kiến trúc chính quyền điện tử hướng tới chính quyền số. </a:t>
            </a:r>
          </a:p>
          <a:p>
            <a:r>
              <a:rPr lang="vi-VN" dirty="0" smtClean="0">
                <a:effectLst/>
              </a:rPr>
              <a:t>Kiến trúc chính quyền điện tử đóng vai trò cẩm nang ứng dụng CNTT cho các cơ quan chính quyền thành phố trong thời chuyển đổi số. Kiến trúc này chủ yếu được xây dựng cho các sở ban ngành, quận huyện, phường xã tại thành phố để các đơn vị tham chiếu, tuân thủ khi xây dựng kế hoạch và triển khai các giải pháp ứng dụng CNTT một cách đồng bộ, thống nhất. </a:t>
            </a:r>
          </a:p>
          <a:p>
            <a:r>
              <a:rPr lang="vi-VN" dirty="0" smtClean="0">
                <a:effectLst/>
              </a:rPr>
              <a:t>Kiến trúc này sẽ giúp đảm bảo các kế hoạch đầu tư về CNTT và truyền thông của các cơ quan chính quyền thuộc thành phố đạt được thành quả đúng theo mục tiêu đề ra, đáp ứng nhu cầu thực tế của người dân, doanh nghiệp; đồng thời, tránh lãng phí, trùng lắp và tiết kiệm ngân sách.</a:t>
            </a:r>
          </a:p>
          <a:p>
            <a:endParaRPr lang="en-US" dirty="0"/>
          </a:p>
        </p:txBody>
      </p:sp>
      <p:sp>
        <p:nvSpPr>
          <p:cNvPr id="4" name="Slide Number Placeholder 3"/>
          <p:cNvSpPr>
            <a:spLocks noGrp="1"/>
          </p:cNvSpPr>
          <p:nvPr>
            <p:ph type="sldNum" sz="quarter" idx="10"/>
          </p:nvPr>
        </p:nvSpPr>
        <p:spPr/>
        <p:txBody>
          <a:bodyPr/>
          <a:lstStyle/>
          <a:p>
            <a:pPr>
              <a:defRPr/>
            </a:pPr>
            <a:fld id="{B0D2F5A3-D406-4767-9EF9-C1893E6E8E0B}" type="slidenum">
              <a:rPr lang="en-US" smtClean="0"/>
              <a:pPr>
                <a:defRPr/>
              </a:pPr>
              <a:t>7</a:t>
            </a:fld>
            <a:endParaRPr lang="en-US"/>
          </a:p>
        </p:txBody>
      </p:sp>
    </p:spTree>
    <p:extLst>
      <p:ext uri="{BB962C8B-B14F-4D97-AF65-F5344CB8AC3E}">
        <p14:creationId xmlns:p14="http://schemas.microsoft.com/office/powerpoint/2010/main" val="2144232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Có thể nói, việc </a:t>
            </a:r>
            <a:r>
              <a:rPr lang="vi-VN" b="1" dirty="0" smtClean="0"/>
              <a:t>xây dựng chính quyền điện tử</a:t>
            </a:r>
            <a:r>
              <a:rPr lang="vi-VN" dirty="0" smtClean="0"/>
              <a:t>, </a:t>
            </a:r>
            <a:r>
              <a:rPr lang="vi-VN" b="1" dirty="0" smtClean="0"/>
              <a:t>xây dựng đô thị thông minh </a:t>
            </a:r>
            <a:r>
              <a:rPr lang="vi-VN" dirty="0" smtClean="0"/>
              <a:t>là chỗ dựa để TPHCM triển khai thực hiện chỉ thị </a:t>
            </a:r>
            <a:r>
              <a:rPr lang="en-US" dirty="0" smtClean="0"/>
              <a:t>số</a:t>
            </a:r>
            <a:r>
              <a:rPr lang="en-US" baseline="0" dirty="0" smtClean="0"/>
              <a:t> 16 của Thủ tướng Chính phủ, Đề án chuyển đổi số quốc gia (dự kiến ban hành trong 2019) </a:t>
            </a:r>
            <a:r>
              <a:rPr lang="vi-VN" dirty="0" smtClean="0"/>
              <a:t>với </a:t>
            </a:r>
            <a:r>
              <a:rPr lang="vi-VN" b="1" dirty="0" smtClean="0"/>
              <a:t>điểm xuất phát là tổ chức lại dữ liệu theo hướng kiến tạo hạ tầng số mà chính quyền số lấy làm nền tảng.</a:t>
            </a:r>
            <a:endParaRPr lang="en-US" b="1" dirty="0" smtClean="0"/>
          </a:p>
          <a:p>
            <a:r>
              <a:rPr lang="vi-VN" dirty="0" smtClean="0">
                <a:effectLst/>
              </a:rPr>
              <a:t>Việc này bắt đầu từ xây dựng mô hình kiến trúc dữ liệu cho kho dữ liệu dùng chung mà đề án xây dựng TPHCM thành đô thị thông minh đã xác định.</a:t>
            </a:r>
          </a:p>
          <a:p>
            <a:r>
              <a:rPr lang="vi-VN" dirty="0" smtClean="0">
                <a:effectLst/>
              </a:rPr>
              <a:t>Kho dữ liệu dùng chung là nơi cung cấp dữ liệu cho tất cả các ứng dụng được phát triển trong cơ quan chính quyền TPHCM cùng sử dụng gồm cơ sở dữ liệu (CSDL) dùng chung về thực thể quản lý nhà nước (QLNN), danh mục, tư liệu dùng chung… </a:t>
            </a:r>
          </a:p>
          <a:p>
            <a:r>
              <a:rPr lang="vi-VN" dirty="0" smtClean="0">
                <a:effectLst/>
              </a:rPr>
              <a:t>Trong đó, CSDL dùng chung về các thực thể QLNN là lõi của kho dữ liệu này. Những CSDL này vừa có vai trò mở đường cho sự hình thành dữ liệu lớn bằng các dữ liệu liên kết vừa gắn kết tất cả ứng dụng được phát triển trong hệ thống một cách thống nhất trên cơ sở sử dụng chung những dữ liệu cơ bản của thực thể QLNN.</a:t>
            </a:r>
          </a:p>
          <a:p>
            <a:endParaRPr lang="en-US" dirty="0"/>
          </a:p>
        </p:txBody>
      </p:sp>
      <p:sp>
        <p:nvSpPr>
          <p:cNvPr id="4" name="Slide Number Placeholder 3"/>
          <p:cNvSpPr>
            <a:spLocks noGrp="1"/>
          </p:cNvSpPr>
          <p:nvPr>
            <p:ph type="sldNum" sz="quarter" idx="10"/>
          </p:nvPr>
        </p:nvSpPr>
        <p:spPr/>
        <p:txBody>
          <a:bodyPr/>
          <a:lstStyle/>
          <a:p>
            <a:pPr>
              <a:defRPr/>
            </a:pPr>
            <a:fld id="{B0D2F5A3-D406-4767-9EF9-C1893E6E8E0B}" type="slidenum">
              <a:rPr lang="en-US" smtClean="0"/>
              <a:pPr>
                <a:defRPr/>
              </a:pPr>
              <a:t>8</a:t>
            </a:fld>
            <a:endParaRPr lang="en-US"/>
          </a:p>
        </p:txBody>
      </p:sp>
    </p:spTree>
    <p:extLst>
      <p:ext uri="{BB962C8B-B14F-4D97-AF65-F5344CB8AC3E}">
        <p14:creationId xmlns:p14="http://schemas.microsoft.com/office/powerpoint/2010/main" val="579571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pPr>
              <a:defRPr/>
            </a:pPr>
            <a:fld id="{B0D2F5A3-D406-4767-9EF9-C1893E6E8E0B}" type="slidenum">
              <a:rPr lang="en-US" smtClean="0"/>
              <a:pPr>
                <a:defRPr/>
              </a:pPr>
              <a:t>9</a:t>
            </a:fld>
            <a:endParaRPr lang="en-US"/>
          </a:p>
        </p:txBody>
      </p:sp>
    </p:spTree>
    <p:extLst>
      <p:ext uri="{BB962C8B-B14F-4D97-AF65-F5344CB8AC3E}">
        <p14:creationId xmlns:p14="http://schemas.microsoft.com/office/powerpoint/2010/main" val="3147442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xmlns="" id="{B310DDA5-570F-4FA2-B29A-43FAFD1F89D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xmlns="" id="{82626149-F591-41F8-B7B5-3DD2B083E84D}"/>
              </a:ext>
            </a:extLst>
          </p:cNvPr>
          <p:cNvSpPr>
            <a:spLocks noGrp="1"/>
          </p:cNvSpPr>
          <p:nvPr>
            <p:ph type="body" idx="1"/>
          </p:nvPr>
        </p:nvSpPr>
        <p:spPr/>
        <p:txBody>
          <a:bodyPr wrap="square" numCol="1" anchor="t" anchorCtr="0" compatLnSpc="1">
            <a:prstTxWarp prst="textNoShape">
              <a:avLst/>
            </a:prstTxWarp>
          </a:bodyPr>
          <a:lstStyle/>
          <a:p>
            <a:r>
              <a:rPr lang="en-US" altLang="en-US" sz="1100" b="1" dirty="0"/>
              <a:t>KHO DỮ LIỆU DÙNG CHUNG </a:t>
            </a:r>
          </a:p>
          <a:p>
            <a:endParaRPr lang="en-US" altLang="en-US" sz="1100" b="1" dirty="0"/>
          </a:p>
          <a:p>
            <a:r>
              <a:rPr lang="en-US" altLang="en-US" sz="1300" dirty="0">
                <a:latin typeface="Times New Roman" panose="02020603050405020304" pitchFamily="18" charset="0"/>
                <a:ea typeface="MS PGothic" panose="020B0600070205080204" pitchFamily="34" charset="-128"/>
                <a:cs typeface="Times New Roman" panose="02020603050405020304" pitchFamily="18" charset="0"/>
              </a:rPr>
              <a:t>Kho dữ liệu dùng chung dựa trên </a:t>
            </a:r>
            <a:r>
              <a:rPr lang="en-US" altLang="en-US" sz="1300" b="1" dirty="0">
                <a:latin typeface="Times New Roman" panose="02020603050405020304" pitchFamily="18" charset="0"/>
                <a:ea typeface="MS PGothic" panose="020B0600070205080204" pitchFamily="34" charset="-128"/>
                <a:cs typeface="Times New Roman" panose="02020603050405020304" pitchFamily="18" charset="0"/>
              </a:rPr>
              <a:t>3 nền tảng dữ liệu là cơ sở dữ liệu nền địa hình, địa chính; cơ sở dữ liệu người dân và cơ sở dữ liệu doanh nghiệp</a:t>
            </a:r>
            <a:r>
              <a:rPr lang="en-US" altLang="en-US" sz="1300" dirty="0">
                <a:latin typeface="Times New Roman" panose="02020603050405020304" pitchFamily="18" charset="0"/>
                <a:ea typeface="MS PGothic" panose="020B0600070205080204" pitchFamily="34" charset="-128"/>
                <a:cs typeface="Times New Roman" panose="02020603050405020304" pitchFamily="18" charset="0"/>
              </a:rPr>
              <a:t>. Cụ thể là:</a:t>
            </a:r>
          </a:p>
          <a:p>
            <a:pPr>
              <a:buFont typeface="Wingdings" panose="05000000000000000000" pitchFamily="2" charset="2"/>
              <a:buChar char="Ø"/>
            </a:pPr>
            <a:r>
              <a:rPr lang="en-US" altLang="en-US" sz="1300" dirty="0">
                <a:latin typeface="Times New Roman" panose="02020603050405020304" pitchFamily="18" charset="0"/>
                <a:ea typeface="MS PGothic" panose="020B0600070205080204" pitchFamily="34" charset="-128"/>
                <a:cs typeface="Times New Roman" panose="02020603050405020304" pitchFamily="18" charset="0"/>
              </a:rPr>
              <a:t>Với </a:t>
            </a:r>
            <a:r>
              <a:rPr lang="en-US" altLang="en-US" sz="1300" b="1" dirty="0">
                <a:latin typeface="Times New Roman" panose="02020603050405020304" pitchFamily="18" charset="0"/>
                <a:ea typeface="MS PGothic" panose="020B0600070205080204" pitchFamily="34" charset="-128"/>
                <a:cs typeface="Times New Roman" panose="02020603050405020304" pitchFamily="18" charset="0"/>
              </a:rPr>
              <a:t>cơ sở dữ liệu nền địa hình, địa chính</a:t>
            </a:r>
            <a:r>
              <a:rPr lang="en-US" altLang="en-US" sz="1300" dirty="0">
                <a:latin typeface="Times New Roman" panose="02020603050405020304" pitchFamily="18" charset="0"/>
                <a:ea typeface="MS PGothic" panose="020B0600070205080204" pitchFamily="34" charset="-128"/>
                <a:cs typeface="Times New Roman" panose="02020603050405020304" pitchFamily="18" charset="0"/>
              </a:rPr>
              <a:t>: Thành phố sẽ triển khai </a:t>
            </a:r>
            <a:r>
              <a:rPr lang="vi-VN" altLang="en-US" sz="1300" dirty="0">
                <a:latin typeface="Times New Roman" panose="02020603050405020304" pitchFamily="18" charset="0"/>
                <a:ea typeface="MS PGothic" panose="020B0600070205080204" pitchFamily="34" charset="-128"/>
                <a:cs typeface="Times New Roman" panose="02020603050405020304" pitchFamily="18" charset="0"/>
              </a:rPr>
              <a:t>xây dựng hệ thống hồ sơ địa chính và </a:t>
            </a:r>
            <a:r>
              <a:rPr lang="en-US" altLang="en-US" sz="1300" dirty="0">
                <a:latin typeface="Times New Roman" panose="02020603050405020304" pitchFamily="18" charset="0"/>
                <a:ea typeface="MS PGothic" panose="020B0600070205080204" pitchFamily="34" charset="-128"/>
                <a:cs typeface="Times New Roman" panose="02020603050405020304" pitchFamily="18" charset="0"/>
              </a:rPr>
              <a:t>cơ sở dữ liệu</a:t>
            </a:r>
            <a:r>
              <a:rPr lang="vi-VN" altLang="en-US" sz="1300" dirty="0">
                <a:latin typeface="Times New Roman" panose="02020603050405020304" pitchFamily="18" charset="0"/>
                <a:ea typeface="MS PGothic" panose="020B0600070205080204" pitchFamily="34" charset="-128"/>
                <a:cs typeface="Times New Roman" panose="02020603050405020304" pitchFamily="18" charset="0"/>
              </a:rPr>
              <a:t> quản lý đất đai</a:t>
            </a:r>
            <a:r>
              <a:rPr lang="en-US" altLang="en-US" sz="1300" dirty="0">
                <a:latin typeface="Times New Roman" panose="02020603050405020304" pitchFamily="18" charset="0"/>
                <a:ea typeface="MS PGothic" panose="020B0600070205080204" pitchFamily="34" charset="-128"/>
                <a:cs typeface="Times New Roman" panose="02020603050405020304" pitchFamily="18" charset="0"/>
              </a:rPr>
              <a:t>, x</a:t>
            </a:r>
            <a:r>
              <a:rPr lang="vi-VN" altLang="en-US" sz="1300" dirty="0">
                <a:latin typeface="Times New Roman" panose="02020603050405020304" pitchFamily="18" charset="0"/>
                <a:ea typeface="MS PGothic" panose="020B0600070205080204" pitchFamily="34" charset="-128"/>
                <a:cs typeface="Times New Roman" panose="02020603050405020304" pitchFamily="18" charset="0"/>
              </a:rPr>
              <a:t>ây dựng </a:t>
            </a:r>
            <a:r>
              <a:rPr lang="en-US" altLang="en-US" sz="1300" dirty="0">
                <a:latin typeface="Times New Roman" panose="02020603050405020304" pitchFamily="18" charset="0"/>
                <a:ea typeface="MS PGothic" panose="020B0600070205080204" pitchFamily="34" charset="-128"/>
                <a:cs typeface="Times New Roman" panose="02020603050405020304" pitchFamily="18" charset="0"/>
              </a:rPr>
              <a:t>cơ sở dữ liệu</a:t>
            </a:r>
            <a:r>
              <a:rPr lang="vi-VN" altLang="en-US" sz="1300" dirty="0">
                <a:latin typeface="Times New Roman" panose="02020603050405020304" pitchFamily="18" charset="0"/>
                <a:ea typeface="MS PGothic" panose="020B0600070205080204" pitchFamily="34" charset="-128"/>
                <a:cs typeface="Times New Roman" panose="02020603050405020304" pitchFamily="18" charset="0"/>
              </a:rPr>
              <a:t> nền </a:t>
            </a:r>
            <a:r>
              <a:rPr lang="en-US" altLang="en-US" sz="1300" dirty="0">
                <a:latin typeface="Times New Roman" panose="02020603050405020304" pitchFamily="18" charset="0"/>
                <a:ea typeface="MS PGothic" panose="020B0600070205080204" pitchFamily="34" charset="-128"/>
                <a:cs typeface="Times New Roman" panose="02020603050405020304" pitchFamily="18" charset="0"/>
              </a:rPr>
              <a:t>địa hình, hình thành một bản đồ số nền dùng chung thống nhất của thành phố.</a:t>
            </a:r>
          </a:p>
          <a:p>
            <a:pPr>
              <a:buFont typeface="Wingdings" panose="05000000000000000000" pitchFamily="2" charset="2"/>
              <a:buChar char="Ø"/>
            </a:pPr>
            <a:r>
              <a:rPr lang="en-US" altLang="en-US" sz="1300" dirty="0">
                <a:latin typeface="Times New Roman" panose="02020603050405020304" pitchFamily="18" charset="0"/>
                <a:ea typeface="MS PGothic" panose="020B0600070205080204" pitchFamily="34" charset="-128"/>
                <a:cs typeface="Times New Roman" panose="02020603050405020304" pitchFamily="18" charset="0"/>
              </a:rPr>
              <a:t>Với </a:t>
            </a:r>
            <a:r>
              <a:rPr lang="en-US" altLang="en-US" sz="1300" b="1" dirty="0">
                <a:latin typeface="Times New Roman" panose="02020603050405020304" pitchFamily="18" charset="0"/>
                <a:ea typeface="MS PGothic" panose="020B0600070205080204" pitchFamily="34" charset="-128"/>
                <a:cs typeface="Times New Roman" panose="02020603050405020304" pitchFamily="18" charset="0"/>
              </a:rPr>
              <a:t>cơ sở dữ liệu về người dân</a:t>
            </a:r>
            <a:r>
              <a:rPr lang="en-US" altLang="en-US" sz="1300" dirty="0">
                <a:latin typeface="Times New Roman" panose="02020603050405020304" pitchFamily="18" charset="0"/>
                <a:ea typeface="MS PGothic" panose="020B0600070205080204" pitchFamily="34" charset="-128"/>
                <a:cs typeface="Times New Roman" panose="02020603050405020304" pitchFamily="18" charset="0"/>
              </a:rPr>
              <a:t>: Thành phố trước mắt sẽ phối hợp các bộ, ngành tập trung triển khai cơ sở dữ liệu về nhân khẩu và hộ tịch. Trên cơ sở đó sẽ phát triển mở rộng tích hợp các dữ liệu liên quan đến người dân như y tế, giáo dục, bảo hiểm xã hội,…</a:t>
            </a:r>
          </a:p>
          <a:p>
            <a:pPr>
              <a:buFont typeface="Wingdings" panose="05000000000000000000" pitchFamily="2" charset="2"/>
              <a:buChar char="Ø"/>
            </a:pPr>
            <a:r>
              <a:rPr lang="en-US" altLang="en-US" sz="1300" dirty="0">
                <a:latin typeface="Times New Roman" panose="02020603050405020304" pitchFamily="18" charset="0"/>
                <a:ea typeface="MS PGothic" panose="020B0600070205080204" pitchFamily="34" charset="-128"/>
                <a:cs typeface="Times New Roman" panose="02020603050405020304" pitchFamily="18" charset="0"/>
              </a:rPr>
              <a:t>Với </a:t>
            </a:r>
            <a:r>
              <a:rPr lang="en-US" altLang="en-US" sz="1300" b="1" dirty="0">
                <a:latin typeface="Times New Roman" panose="02020603050405020304" pitchFamily="18" charset="0"/>
                <a:ea typeface="MS PGothic" panose="020B0600070205080204" pitchFamily="34" charset="-128"/>
                <a:cs typeface="Times New Roman" panose="02020603050405020304" pitchFamily="18" charset="0"/>
              </a:rPr>
              <a:t>cơ sở dữ liệu về doanh nghiệp</a:t>
            </a:r>
            <a:r>
              <a:rPr lang="en-US" altLang="en-US" sz="1300" dirty="0">
                <a:latin typeface="Times New Roman" panose="02020603050405020304" pitchFamily="18" charset="0"/>
                <a:ea typeface="MS PGothic" panose="020B0600070205080204" pitchFamily="34" charset="-128"/>
                <a:cs typeface="Times New Roman" panose="02020603050405020304" pitchFamily="18" charset="0"/>
              </a:rPr>
              <a:t>: Thành phố sẽ thực hiện tích hợp các cơ sở dữ liệu về đăng ký doanh nghiệp, cơ sở dữ liệu về thuế, cơ sở dữ liệu về xuất nhập khẩu, hình thành một cơ sở dữ liệu về doanh nghiệp thống nhất của Thành phố. </a:t>
            </a:r>
          </a:p>
          <a:p>
            <a:pPr>
              <a:buFont typeface="Wingdings" panose="05000000000000000000" pitchFamily="2" charset="2"/>
              <a:buChar char="Ø"/>
            </a:pPr>
            <a:endParaRPr lang="en-US" altLang="en-US" sz="1300" dirty="0">
              <a:latin typeface="Times New Roman" panose="02020603050405020304" pitchFamily="18" charset="0"/>
              <a:ea typeface="MS PGothic" panose="020B0600070205080204" pitchFamily="34" charset="-128"/>
              <a:cs typeface="Times New Roman" panose="02020603050405020304" pitchFamily="18" charset="0"/>
            </a:endParaRPr>
          </a:p>
          <a:p>
            <a:pPr>
              <a:buFont typeface="Wingdings" panose="05000000000000000000" pitchFamily="2" charset="2"/>
              <a:buChar char="Ø"/>
            </a:pPr>
            <a:r>
              <a:rPr lang="en-US" altLang="en-US" sz="1300" dirty="0">
                <a:latin typeface="Times New Roman" panose="02020603050405020304" pitchFamily="18" charset="0"/>
                <a:ea typeface="MS PGothic" panose="020B0600070205080204" pitchFamily="34" charset="-128"/>
                <a:cs typeface="Times New Roman" panose="02020603050405020304" pitchFamily="18" charset="0"/>
              </a:rPr>
              <a:t>PHƯƠNG THỨC ĐẦU TƯ: dự kiến sử dụng vốn ngân sách thành phố để triển khai</a:t>
            </a:r>
          </a:p>
          <a:p>
            <a:endParaRPr lang="en-US" altLang="en-US" sz="1100" dirty="0"/>
          </a:p>
          <a:p>
            <a:endParaRPr lang="en-US" altLang="en-US" sz="1100" dirty="0"/>
          </a:p>
        </p:txBody>
      </p:sp>
      <p:sp>
        <p:nvSpPr>
          <p:cNvPr id="4" name="Slide Number Placeholder 3">
            <a:extLst>
              <a:ext uri="{FF2B5EF4-FFF2-40B4-BE49-F238E27FC236}">
                <a16:creationId xmlns:a16="http://schemas.microsoft.com/office/drawing/2014/main" xmlns="" id="{4AA62D53-E044-4BA2-A4B1-301AE581BCDC}"/>
              </a:ext>
            </a:extLst>
          </p:cNvPr>
          <p:cNvSpPr>
            <a:spLocks noGrp="1"/>
          </p:cNvSpPr>
          <p:nvPr>
            <p:ph type="sldNum" sz="quarter" idx="5"/>
          </p:nvPr>
        </p:nvSpPr>
        <p:spPr/>
        <p:txBody>
          <a:bodyPr/>
          <a:lstStyle/>
          <a:p>
            <a:pPr>
              <a:defRPr/>
            </a:pPr>
            <a:fld id="{A9104607-D1AC-4CBF-94F4-C74B1076F8AF}" type="slidenum">
              <a:rPr lang="en-US" smtClean="0"/>
              <a:pPr>
                <a:defRPr/>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C00000"/>
        </a:solidFill>
        <a:effectLst/>
      </p:bgPr>
    </p:bg>
    <p:spTree>
      <p:nvGrpSpPr>
        <p:cNvPr id="1" name=""/>
        <p:cNvGrpSpPr/>
        <p:nvPr/>
      </p:nvGrpSpPr>
      <p:grpSpPr>
        <a:xfrm>
          <a:off x="0" y="0"/>
          <a:ext cx="0" cy="0"/>
          <a:chOff x="0" y="0"/>
          <a:chExt cx="0" cy="0"/>
        </a:xfrm>
      </p:grpSpPr>
      <p:pic>
        <p:nvPicPr>
          <p:cNvPr id="4" name="Picture 8" descr="small_1181955785_nv.jpg"/>
          <p:cNvPicPr>
            <a:picLocks/>
          </p:cNvPicPr>
          <p:nvPr userDrawn="1"/>
        </p:nvPicPr>
        <p:blipFill>
          <a:blip r:embed="rId2" cstate="print">
            <a:duotone>
              <a:schemeClr val="accent5">
                <a:shade val="45000"/>
                <a:satMod val="135000"/>
              </a:schemeClr>
              <a:prstClr val="white"/>
            </a:duotone>
            <a:lum bright="57000" contrast="-69000"/>
          </a:blip>
          <a:stretch>
            <a:fillRect/>
          </a:stretch>
        </p:blipFill>
        <p:spPr bwMode="auto">
          <a:xfrm>
            <a:off x="0" y="1219200"/>
            <a:ext cx="9144000" cy="5257800"/>
          </a:xfrm>
          <a:prstGeom prst="rect">
            <a:avLst/>
          </a:prstGeom>
          <a:noFill/>
          <a:ln>
            <a:noFill/>
          </a:ln>
        </p:spPr>
      </p:pic>
      <p:sp>
        <p:nvSpPr>
          <p:cNvPr id="2" name="Title 1"/>
          <p:cNvSpPr>
            <a:spLocks noGrp="1"/>
          </p:cNvSpPr>
          <p:nvPr>
            <p:ph type="ctrTitle"/>
          </p:nvPr>
        </p:nvSpPr>
        <p:spPr>
          <a:xfrm>
            <a:off x="685800" y="2130425"/>
            <a:ext cx="7772400" cy="1470025"/>
          </a:xfrm>
        </p:spPr>
        <p:txBody>
          <a:bodyPr/>
          <a:lstStyle>
            <a:lvl1pPr>
              <a:defRPr>
                <a:solidFill>
                  <a:srgbClr val="C00000"/>
                </a:solidFill>
              </a:defRPr>
            </a:lvl1pPr>
          </a:lstStyle>
          <a:p>
            <a:r>
              <a:rPr lang="en-US" smtClean="0"/>
              <a:t>Click to edit Master title style</a:t>
            </a:r>
            <a:endParaRPr lang="vi-V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dirty="0"/>
          </a:p>
        </p:txBody>
      </p:sp>
      <p:sp>
        <p:nvSpPr>
          <p:cNvPr id="7" name="Date Placeholder 3"/>
          <p:cNvSpPr>
            <a:spLocks noGrp="1"/>
          </p:cNvSpPr>
          <p:nvPr>
            <p:ph type="dt" sz="half" idx="10"/>
          </p:nvPr>
        </p:nvSpPr>
        <p:spPr>
          <a:xfrm>
            <a:off x="3657600" y="6492875"/>
            <a:ext cx="2133600" cy="365125"/>
          </a:xfrm>
        </p:spPr>
        <p:txBody>
          <a:bodyPr/>
          <a:lstStyle>
            <a:lvl1pPr algn="ctr">
              <a:defRPr sz="2400">
                <a:latin typeface="Arial" pitchFamily="34" charset="0"/>
                <a:cs typeface="Arial" pitchFamily="34" charset="0"/>
              </a:defRPr>
            </a:lvl1pPr>
          </a:lstStyle>
          <a:p>
            <a:pPr>
              <a:defRPr/>
            </a:pPr>
            <a:r>
              <a:rPr lang="vi-VN" smtClean="0"/>
              <a:t>18/11/2014</a:t>
            </a:r>
            <a:endParaRPr lang="vi-VN"/>
          </a:p>
        </p:txBody>
      </p:sp>
      <p:sp>
        <p:nvSpPr>
          <p:cNvPr id="8" name="Title 1"/>
          <p:cNvSpPr txBox="1">
            <a:spLocks/>
          </p:cNvSpPr>
          <p:nvPr userDrawn="1"/>
        </p:nvSpPr>
        <p:spPr bwMode="auto">
          <a:xfrm>
            <a:off x="381000" y="381000"/>
            <a:ext cx="8382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solidFill>
                  <a:srgbClr val="C00000"/>
                </a:solidFil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Arial" pitchFamily="34" charset="0"/>
                <a:ea typeface="+mj-ea"/>
                <a:cs typeface="Arial" pitchFamily="34" charset="0"/>
              </a:rPr>
              <a:t>ỦY BAN NHÂN DÂN THÀNH PHỐ HỒ CHÍ MINH</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Arial" pitchFamily="34" charset="0"/>
                <a:ea typeface="+mj-ea"/>
                <a:cs typeface="Arial" pitchFamily="34" charset="0"/>
              </a:rPr>
              <a:t>SỞ THÔNG TIN VÀ TRUYỀN THÔNG</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vi-VN" smtClean="0"/>
              <a:t>18/11/2014</a:t>
            </a:r>
            <a:endParaRPr lang="vi-VN"/>
          </a:p>
        </p:txBody>
      </p:sp>
      <p:sp>
        <p:nvSpPr>
          <p:cNvPr id="6" name="Footer Placeholder 5"/>
          <p:cNvSpPr>
            <a:spLocks noGrp="1"/>
          </p:cNvSpPr>
          <p:nvPr>
            <p:ph type="ftr" sz="quarter" idx="11"/>
          </p:nvPr>
        </p:nvSpPr>
        <p:spPr/>
        <p:txBody>
          <a:bodyPr/>
          <a:lstStyle>
            <a:lvl1pPr>
              <a:defRPr/>
            </a:lvl1pPr>
          </a:lstStyle>
          <a:p>
            <a:pPr>
              <a:defRPr/>
            </a:pPr>
            <a:r>
              <a:rPr lang="vi-VN" smtClean="0"/>
              <a:t>Sở Thông tin và Truyền thông TP.Hồ Chí Minh</a:t>
            </a:r>
            <a:endParaRPr lang="vi-VN"/>
          </a:p>
        </p:txBody>
      </p:sp>
      <p:sp>
        <p:nvSpPr>
          <p:cNvPr id="7" name="Slide Number Placeholder 6"/>
          <p:cNvSpPr>
            <a:spLocks noGrp="1"/>
          </p:cNvSpPr>
          <p:nvPr>
            <p:ph type="sldNum" sz="quarter" idx="12"/>
          </p:nvPr>
        </p:nvSpPr>
        <p:spPr/>
        <p:txBody>
          <a:bodyPr/>
          <a:lstStyle>
            <a:lvl1pPr>
              <a:defRPr/>
            </a:lvl1pPr>
          </a:lstStyle>
          <a:p>
            <a:pPr>
              <a:defRPr/>
            </a:pPr>
            <a:fld id="{45C76F78-FF09-456C-AD3C-DB3430130AAD}" type="slidenum">
              <a:rPr lang="vi-VN"/>
              <a:pPr>
                <a:defRPr/>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vi-V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5"/>
          <p:cNvSpPr>
            <a:spLocks noGrp="1"/>
          </p:cNvSpPr>
          <p:nvPr>
            <p:ph type="sldNum" sz="quarter" idx="12"/>
          </p:nvPr>
        </p:nvSpPr>
        <p:spPr/>
        <p:txBody>
          <a:bodyPr/>
          <a:lstStyle>
            <a:lvl1pPr>
              <a:defRPr/>
            </a:lvl1pPr>
          </a:lstStyle>
          <a:p>
            <a:pPr>
              <a:defRPr/>
            </a:pPr>
            <a:fld id="{39801CC4-AF4A-4EDF-87DD-E9FC5C5E42DB}" type="slidenum">
              <a:rPr lang="vi-VN"/>
              <a:pPr>
                <a:defRPr/>
              </a:pPr>
              <a:t>‹#›</a:t>
            </a:fld>
            <a:endParaRPr lang="vi-V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Slide Number Placeholder 5"/>
          <p:cNvSpPr>
            <a:spLocks noGrp="1"/>
          </p:cNvSpPr>
          <p:nvPr>
            <p:ph type="sldNum" sz="quarter" idx="12"/>
          </p:nvPr>
        </p:nvSpPr>
        <p:spPr/>
        <p:txBody>
          <a:bodyPr/>
          <a:lstStyle>
            <a:lvl1pPr>
              <a:defRPr/>
            </a:lvl1pPr>
          </a:lstStyle>
          <a:p>
            <a:pPr>
              <a:defRPr/>
            </a:pPr>
            <a:fld id="{AA7C7658-BC2E-4372-8D81-03ED3A4A26A4}" type="slidenum">
              <a:rPr lang="vi-VN"/>
              <a:pPr>
                <a:defRPr/>
              </a:pPr>
              <a:t>‹#›</a:t>
            </a:fld>
            <a:endParaRPr lang="vi-V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Slide Number Placeholder 5"/>
          <p:cNvSpPr>
            <a:spLocks noGrp="1"/>
          </p:cNvSpPr>
          <p:nvPr>
            <p:ph type="sldNum" sz="quarter" idx="12"/>
          </p:nvPr>
        </p:nvSpPr>
        <p:spPr/>
        <p:txBody>
          <a:bodyPr/>
          <a:lstStyle>
            <a:lvl1pPr>
              <a:defRPr/>
            </a:lvl1pPr>
          </a:lstStyle>
          <a:p>
            <a:pPr>
              <a:defRPr/>
            </a:pPr>
            <a:fld id="{1089C62F-ACAE-4D84-9206-CE604961BA0B}" type="slidenum">
              <a:rPr lang="vi-VN"/>
              <a:pPr>
                <a:defRPr/>
              </a:pPr>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371600"/>
            <a:ext cx="8410604" cy="5105400"/>
          </a:xfrm>
        </p:spPr>
        <p:txBody>
          <a:bodyPr anchor="ctr"/>
          <a:lstStyle>
            <a:lvl1pPr marL="0" indent="0" algn="just">
              <a:spcBef>
                <a:spcPts val="600"/>
              </a:spcBef>
              <a:defRPr sz="2800" b="0">
                <a:solidFill>
                  <a:schemeClr val="tx1"/>
                </a:solidFill>
                <a:latin typeface="Arial" pitchFamily="34" charset="0"/>
                <a:cs typeface="Arial" pitchFamily="34" charset="0"/>
              </a:defRPr>
            </a:lvl1pPr>
            <a:lvl2pPr marL="363538" indent="-301625" algn="just">
              <a:spcBef>
                <a:spcPts val="600"/>
              </a:spcBef>
              <a:buSzPct val="79000"/>
              <a:buFont typeface="Arial" panose="020B0604020202020204" pitchFamily="34" charset="0"/>
              <a:buChar char="•"/>
              <a:tabLst/>
              <a:defRPr sz="2800" b="0">
                <a:solidFill>
                  <a:schemeClr val="tx1"/>
                </a:solidFill>
                <a:latin typeface="Arial" pitchFamily="34" charset="0"/>
                <a:cs typeface="Arial" pitchFamily="34" charset="0"/>
              </a:defRPr>
            </a:lvl2pPr>
            <a:lvl3pPr marL="363538" indent="-301625">
              <a:spcBef>
                <a:spcPts val="600"/>
              </a:spcBef>
              <a:buSzPct val="79000"/>
              <a:buFont typeface="Arial" panose="020B0604020202020204" pitchFamily="34" charset="0"/>
              <a:buChar char="•"/>
              <a:tabLst/>
              <a:defRPr sz="2800" b="0" i="1">
                <a:solidFill>
                  <a:schemeClr val="tx1"/>
                </a:solidFill>
                <a:latin typeface="Arial" pitchFamily="34" charset="0"/>
                <a:cs typeface="Arial" pitchFamily="34" charset="0"/>
              </a:defRPr>
            </a:lvl3pPr>
            <a:lvl4pPr marL="576263" indent="-514350">
              <a:spcBef>
                <a:spcPts val="600"/>
              </a:spcBef>
              <a:buSzPct val="150000"/>
              <a:buFont typeface="Wingdings" pitchFamily="2" charset="2"/>
              <a:buChar char=""/>
              <a:tabLst>
                <a:tab pos="463550" algn="l"/>
              </a:tabLst>
              <a:defRPr sz="2800" b="0" i="1">
                <a:solidFill>
                  <a:schemeClr val="tx1"/>
                </a:solidFill>
                <a:latin typeface="Arial" pitchFamily="34" charset="0"/>
                <a:cs typeface="Arial" pitchFamily="34" charset="0"/>
              </a:defRPr>
            </a:lvl4pPr>
            <a:lvl5pPr marL="576263" indent="-514350">
              <a:spcBef>
                <a:spcPts val="600"/>
              </a:spcBef>
              <a:buFont typeface="Wingdings" pitchFamily="2" charset="2"/>
              <a:buChar char=""/>
              <a:defRPr sz="2400" b="0">
                <a:solidFill>
                  <a:schemeClr val="tx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vi-VN" dirty="0"/>
          </a:p>
        </p:txBody>
      </p:sp>
      <p:sp>
        <p:nvSpPr>
          <p:cNvPr id="2" name="Title 1"/>
          <p:cNvSpPr>
            <a:spLocks noGrp="1"/>
          </p:cNvSpPr>
          <p:nvPr>
            <p:ph type="title" hasCustomPrompt="1"/>
          </p:nvPr>
        </p:nvSpPr>
        <p:spPr>
          <a:xfrm>
            <a:off x="1524000" y="36530"/>
            <a:ext cx="7543800" cy="725470"/>
          </a:xfrm>
        </p:spPr>
        <p:txBody>
          <a:bodyPr>
            <a:noAutofit/>
          </a:bodyPr>
          <a:lstStyle>
            <a:lvl1pPr algn="l">
              <a:lnSpc>
                <a:spcPct val="100000"/>
              </a:lnSpc>
              <a:defRPr sz="3200" b="1" cap="none" baseline="0">
                <a:solidFill>
                  <a:schemeClr val="tx1"/>
                </a:solidFill>
                <a:effectLst>
                  <a:outerShdw blurRad="38100" dist="38100" dir="2700000" algn="tl">
                    <a:srgbClr val="000000">
                      <a:alpha val="43137"/>
                    </a:srgbClr>
                  </a:outerShdw>
                </a:effectLst>
                <a:latin typeface="Arial" pitchFamily="34" charset="0"/>
                <a:cs typeface="Arial" pitchFamily="34" charset="0"/>
              </a:defRPr>
            </a:lvl1pPr>
          </a:lstStyle>
          <a:p>
            <a:r>
              <a:rPr lang="en-US" dirty="0" smtClean="0"/>
              <a:t>Click to edit master title style</a:t>
            </a:r>
            <a:endParaRPr lang="vi-VN" dirty="0"/>
          </a:p>
        </p:txBody>
      </p:sp>
      <p:sp>
        <p:nvSpPr>
          <p:cNvPr id="8" name="Slide Number Placeholder 5"/>
          <p:cNvSpPr>
            <a:spLocks noGrp="1"/>
          </p:cNvSpPr>
          <p:nvPr>
            <p:ph type="sldNum" sz="quarter" idx="12"/>
          </p:nvPr>
        </p:nvSpPr>
        <p:spPr/>
        <p:txBody>
          <a:bodyPr/>
          <a:lstStyle>
            <a:lvl1pPr>
              <a:defRPr>
                <a:latin typeface="Arial" pitchFamily="34" charset="0"/>
                <a:cs typeface="Arial" pitchFamily="34" charset="0"/>
              </a:defRPr>
            </a:lvl1pPr>
          </a:lstStyle>
          <a:p>
            <a:pPr>
              <a:defRPr/>
            </a:pPr>
            <a:fld id="{2EE951C2-B09E-41F3-8963-725617ED5102}" type="slidenum">
              <a:rPr lang="vi-VN"/>
              <a:pPr>
                <a:defRPr/>
              </a:pPr>
              <a:t>‹#›</a:t>
            </a:fld>
            <a:endParaRPr lang="vi-VN"/>
          </a:p>
        </p:txBody>
      </p:sp>
      <p:cxnSp>
        <p:nvCxnSpPr>
          <p:cNvPr id="10" name="Straight Connector 9"/>
          <p:cNvCxnSpPr/>
          <p:nvPr userDrawn="1"/>
        </p:nvCxnSpPr>
        <p:spPr>
          <a:xfrm>
            <a:off x="1371600" y="838200"/>
            <a:ext cx="7696200" cy="0"/>
          </a:xfrm>
          <a:prstGeom prst="line">
            <a:avLst/>
          </a:prstGeom>
          <a:ln w="28575">
            <a:solidFill>
              <a:srgbClr val="C00000"/>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6210300" y="3695700"/>
            <a:ext cx="5715000" cy="0"/>
          </a:xfrm>
          <a:prstGeom prst="line">
            <a:avLst/>
          </a:prstGeom>
          <a:ln w="38100">
            <a:solidFill>
              <a:srgbClr val="C00000"/>
            </a:solidFill>
          </a:ln>
        </p:spPr>
        <p:style>
          <a:lnRef idx="1">
            <a:schemeClr val="accent2"/>
          </a:lnRef>
          <a:fillRef idx="0">
            <a:schemeClr val="accent2"/>
          </a:fillRef>
          <a:effectRef idx="0">
            <a:schemeClr val="accent2"/>
          </a:effectRef>
          <a:fontRef idx="minor">
            <a:schemeClr val="tx1"/>
          </a:fontRef>
        </p:style>
      </p:cxnSp>
      <p:pic>
        <p:nvPicPr>
          <p:cNvPr id="11" name="Picture 10" descr="logoDPT"/>
          <p:cNvPicPr>
            <a:picLocks noChangeAspect="1" noChangeArrowheads="1"/>
          </p:cNvPicPr>
          <p:nvPr userDrawn="1"/>
        </p:nvPicPr>
        <p:blipFill>
          <a:blip r:embed="rId2" cstate="print">
            <a:clrChange>
              <a:clrFrom>
                <a:srgbClr val="FFFFFF"/>
              </a:clrFrom>
              <a:clrTo>
                <a:srgbClr val="FFFFFF">
                  <a:alpha val="0"/>
                </a:srgbClr>
              </a:clrTo>
            </a:clrChange>
          </a:blip>
          <a:srcRect/>
          <a:stretch>
            <a:fillRect/>
          </a:stretch>
        </p:blipFill>
        <p:spPr bwMode="auto">
          <a:xfrm>
            <a:off x="214313" y="214313"/>
            <a:ext cx="1174750" cy="714375"/>
          </a:xfrm>
          <a:prstGeom prst="roundRect">
            <a:avLst/>
          </a:prstGeom>
          <a:solidFill>
            <a:schemeClr val="bg1"/>
          </a:solidFill>
          <a:ln w="9525">
            <a:noFill/>
            <a:miter lim="800000"/>
            <a:headEnd/>
            <a:tailEnd/>
          </a:ln>
          <a:effectLst>
            <a:reflection blurRad="6350" stA="52000" endA="300" endPos="35000" dir="5400000" sy="-100000" algn="bl" rotWithShape="0"/>
          </a:effec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304800"/>
            <a:ext cx="8410604" cy="6172200"/>
          </a:xfrm>
        </p:spPr>
        <p:txBody>
          <a:bodyPr anchor="ctr"/>
          <a:lstStyle>
            <a:lvl1pPr marL="0" indent="0" algn="just">
              <a:spcBef>
                <a:spcPts val="600"/>
              </a:spcBef>
              <a:defRPr sz="2800" b="0">
                <a:solidFill>
                  <a:schemeClr val="tx1"/>
                </a:solidFill>
                <a:latin typeface="Arial" pitchFamily="34" charset="0"/>
                <a:cs typeface="Arial" pitchFamily="34" charset="0"/>
              </a:defRPr>
            </a:lvl1pPr>
            <a:lvl2pPr marL="363538" indent="-276225" algn="just">
              <a:spcBef>
                <a:spcPts val="600"/>
              </a:spcBef>
              <a:buSzPct val="70000"/>
              <a:buFont typeface="Arial" panose="020B0604020202020204" pitchFamily="34" charset="0"/>
              <a:buChar char="•"/>
              <a:tabLst/>
              <a:defRPr sz="2800" b="0">
                <a:solidFill>
                  <a:schemeClr val="tx1"/>
                </a:solidFill>
                <a:latin typeface="Arial" pitchFamily="34" charset="0"/>
                <a:cs typeface="Arial" pitchFamily="34" charset="0"/>
              </a:defRPr>
            </a:lvl2pPr>
            <a:lvl3pPr marL="363538" indent="-276225">
              <a:spcBef>
                <a:spcPts val="600"/>
              </a:spcBef>
              <a:buSzPct val="70000"/>
              <a:buFont typeface="Arial" panose="020B0604020202020204" pitchFamily="34" charset="0"/>
              <a:buChar char="•"/>
              <a:tabLst/>
              <a:defRPr sz="2800" b="0" i="1">
                <a:solidFill>
                  <a:schemeClr val="tx1"/>
                </a:solidFill>
                <a:latin typeface="Arial" pitchFamily="34" charset="0"/>
                <a:cs typeface="Arial" pitchFamily="34" charset="0"/>
              </a:defRPr>
            </a:lvl3pPr>
            <a:lvl4pPr marL="363538" indent="-276225">
              <a:spcBef>
                <a:spcPts val="600"/>
              </a:spcBef>
              <a:buSzPct val="70000"/>
              <a:buFont typeface="Arial" panose="020B0604020202020204" pitchFamily="34" charset="0"/>
              <a:buChar char="•"/>
              <a:tabLst/>
              <a:defRPr sz="2800" b="0" i="1">
                <a:solidFill>
                  <a:schemeClr val="tx1"/>
                </a:solidFill>
                <a:latin typeface="Arial" pitchFamily="34" charset="0"/>
                <a:cs typeface="Arial" pitchFamily="34" charset="0"/>
              </a:defRPr>
            </a:lvl4pPr>
            <a:lvl5pPr marL="576263" indent="-514350">
              <a:spcBef>
                <a:spcPts val="600"/>
              </a:spcBef>
              <a:buFont typeface="Wingdings" pitchFamily="2" charset="2"/>
              <a:buChar char=""/>
              <a:tabLst/>
              <a:defRPr sz="2800" b="0">
                <a:solidFill>
                  <a:schemeClr val="tx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vi-VN" dirty="0"/>
          </a:p>
        </p:txBody>
      </p:sp>
      <p:sp>
        <p:nvSpPr>
          <p:cNvPr id="8" name="Slide Number Placeholder 5"/>
          <p:cNvSpPr>
            <a:spLocks noGrp="1"/>
          </p:cNvSpPr>
          <p:nvPr>
            <p:ph type="sldNum" sz="quarter" idx="12"/>
          </p:nvPr>
        </p:nvSpPr>
        <p:spPr/>
        <p:txBody>
          <a:bodyPr/>
          <a:lstStyle>
            <a:lvl1pPr>
              <a:defRPr>
                <a:latin typeface="Arial" pitchFamily="34" charset="0"/>
                <a:cs typeface="Arial" pitchFamily="34" charset="0"/>
              </a:defRPr>
            </a:lvl1pPr>
          </a:lstStyle>
          <a:p>
            <a:pPr>
              <a:defRPr/>
            </a:pPr>
            <a:fld id="{2EE951C2-B09E-41F3-8963-725617ED5102}" type="slidenum">
              <a:rPr lang="vi-VN"/>
              <a:pPr>
                <a:defRPr/>
              </a:pPr>
              <a:t>‹#›</a:t>
            </a:fld>
            <a:endParaRPr lang="vi-V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381000"/>
            <a:ext cx="8410604" cy="6096000"/>
          </a:xfrm>
        </p:spPr>
        <p:txBody>
          <a:bodyPr anchor="ctr"/>
          <a:lstStyle>
            <a:lvl1pPr marL="0" indent="0" algn="just">
              <a:spcBef>
                <a:spcPts val="600"/>
              </a:spcBef>
              <a:defRPr sz="2400">
                <a:solidFill>
                  <a:srgbClr val="C00000"/>
                </a:solidFill>
                <a:latin typeface="Arial" pitchFamily="34" charset="0"/>
                <a:cs typeface="Arial" pitchFamily="34" charset="0"/>
              </a:defRPr>
            </a:lvl1pPr>
            <a:lvl2pPr marL="514350" indent="-339725" algn="just">
              <a:spcBef>
                <a:spcPts val="600"/>
              </a:spcBef>
              <a:defRPr sz="2400">
                <a:solidFill>
                  <a:srgbClr val="C00000"/>
                </a:solidFill>
                <a:latin typeface="Arial" pitchFamily="34" charset="0"/>
                <a:cs typeface="Arial" pitchFamily="34" charset="0"/>
              </a:defRPr>
            </a:lvl2pPr>
            <a:lvl3pPr>
              <a:spcBef>
                <a:spcPts val="600"/>
              </a:spcBef>
              <a:defRPr>
                <a:solidFill>
                  <a:srgbClr val="C00000"/>
                </a:solidFill>
                <a:latin typeface="Arial" pitchFamily="34" charset="0"/>
                <a:cs typeface="Arial" pitchFamily="34" charset="0"/>
              </a:defRPr>
            </a:lvl3pPr>
            <a:lvl4pPr>
              <a:spcBef>
                <a:spcPts val="600"/>
              </a:spcBef>
              <a:defRPr>
                <a:solidFill>
                  <a:srgbClr val="C00000"/>
                </a:solidFill>
                <a:latin typeface="Arial" pitchFamily="34" charset="0"/>
                <a:cs typeface="Arial" pitchFamily="34" charset="0"/>
              </a:defRPr>
            </a:lvl4pPr>
            <a:lvl5pPr>
              <a:spcBef>
                <a:spcPts val="600"/>
              </a:spcBef>
              <a:defRPr>
                <a:solidFill>
                  <a:srgbClr val="C00000"/>
                </a:solidFill>
                <a:latin typeface="Arial" pitchFamily="34" charset="0"/>
                <a:cs typeface="Arial" pitchFamily="34" charset="0"/>
              </a:defRPr>
            </a:lvl5pPr>
          </a:lstStyle>
          <a:p>
            <a:pPr lvl="0"/>
            <a:endParaRPr lang="vi-VN" dirty="0"/>
          </a:p>
        </p:txBody>
      </p:sp>
      <p:sp>
        <p:nvSpPr>
          <p:cNvPr id="8" name="Slide Number Placeholder 5"/>
          <p:cNvSpPr>
            <a:spLocks noGrp="1"/>
          </p:cNvSpPr>
          <p:nvPr>
            <p:ph type="sldNum" sz="quarter" idx="12"/>
          </p:nvPr>
        </p:nvSpPr>
        <p:spPr/>
        <p:txBody>
          <a:bodyPr/>
          <a:lstStyle>
            <a:lvl1pPr>
              <a:defRPr>
                <a:latin typeface="Arial" pitchFamily="34" charset="0"/>
                <a:cs typeface="Arial" pitchFamily="34" charset="0"/>
              </a:defRPr>
            </a:lvl1pPr>
          </a:lstStyle>
          <a:p>
            <a:pPr>
              <a:defRPr/>
            </a:pPr>
            <a:fld id="{2EE951C2-B09E-41F3-8963-725617ED5102}" type="slidenum">
              <a:rPr lang="vi-VN"/>
              <a:pPr>
                <a:defRPr/>
              </a:pPr>
              <a:t>‹#›</a:t>
            </a:fld>
            <a:endParaRPr lang="vi-V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rgbClr val="C00000"/>
        </a:solidFill>
        <a:effectLst/>
      </p:bgPr>
    </p:bg>
    <p:spTree>
      <p:nvGrpSpPr>
        <p:cNvPr id="1" name=""/>
        <p:cNvGrpSpPr/>
        <p:nvPr/>
      </p:nvGrpSpPr>
      <p:grpSpPr>
        <a:xfrm>
          <a:off x="0" y="0"/>
          <a:ext cx="0" cy="0"/>
          <a:chOff x="0" y="0"/>
          <a:chExt cx="0" cy="0"/>
        </a:xfrm>
      </p:grpSpPr>
      <p:pic>
        <p:nvPicPr>
          <p:cNvPr id="4" name="Picture 3" descr="logoDPT"/>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57158" y="428604"/>
            <a:ext cx="1500198" cy="821021"/>
          </a:xfrm>
          <a:prstGeom prst="roundRect">
            <a:avLst>
              <a:gd name="adj" fmla="val 8594"/>
            </a:avLst>
          </a:prstGeom>
          <a:solidFill>
            <a:srgbClr val="FFFFFF">
              <a:shade val="85000"/>
            </a:srgbClr>
          </a:solidFill>
          <a:ln>
            <a:noFill/>
          </a:ln>
          <a:effectLst>
            <a:reflection blurRad="6350" stA="50000" endA="295" endPos="92000" dist="101600" dir="5400000" sy="-100000" algn="bl" rotWithShape="0"/>
          </a:effectLst>
        </p:spPr>
      </p:pic>
      <p:sp>
        <p:nvSpPr>
          <p:cNvPr id="5" name="Freeform 4"/>
          <p:cNvSpPr>
            <a:spLocks noChangeAspect="1"/>
          </p:cNvSpPr>
          <p:nvPr/>
        </p:nvSpPr>
        <p:spPr>
          <a:xfrm rot="16200000">
            <a:off x="5384885" y="3170315"/>
            <a:ext cx="6729086" cy="646331"/>
          </a:xfrm>
          <a:custGeom>
            <a:avLst/>
            <a:gdLst>
              <a:gd name="connsiteX0" fmla="*/ 0 w 6729086"/>
              <a:gd name="connsiteY0" fmla="*/ 0 h 646331"/>
              <a:gd name="connsiteX1" fmla="*/ 6729086 w 6729086"/>
              <a:gd name="connsiteY1" fmla="*/ 0 h 646331"/>
              <a:gd name="connsiteX2" fmla="*/ 6729086 w 6729086"/>
              <a:gd name="connsiteY2" fmla="*/ 646331 h 646331"/>
              <a:gd name="connsiteX3" fmla="*/ 0 w 6729086"/>
              <a:gd name="connsiteY3" fmla="*/ 646331 h 646331"/>
              <a:gd name="connsiteX4" fmla="*/ 0 w 6729086"/>
              <a:gd name="connsiteY4" fmla="*/ 0 h 646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9086" h="646331">
                <a:moveTo>
                  <a:pt x="0" y="0"/>
                </a:moveTo>
                <a:lnTo>
                  <a:pt x="6729086" y="0"/>
                </a:lnTo>
                <a:lnTo>
                  <a:pt x="6729086" y="646331"/>
                </a:lnTo>
                <a:lnTo>
                  <a:pt x="0" y="646331"/>
                </a:lnTo>
                <a:lnTo>
                  <a:pt x="0" y="0"/>
                </a:lnTo>
                <a:close/>
              </a:path>
            </a:pathLst>
          </a:custGeom>
          <a:noFill/>
        </p:spPr>
        <p:txBody>
          <a:bodyPr>
            <a:spAutoFit/>
          </a:bodyPr>
          <a:lstStyle/>
          <a:p>
            <a:pPr algn="ctr" fontAlgn="auto">
              <a:spcBef>
                <a:spcPts val="0"/>
              </a:spcBef>
              <a:spcAft>
                <a:spcPts val="0"/>
              </a:spcAft>
              <a:defRPr/>
            </a:pPr>
            <a:r>
              <a:rPr lang="en-US" sz="3600" b="1">
                <a:ln w="18000">
                  <a:solidFill>
                    <a:schemeClr val="bg1"/>
                  </a:solidFill>
                  <a:prstDash val="solid"/>
                  <a:miter lim="800000"/>
                </a:ln>
                <a:noFill/>
                <a:effectLst>
                  <a:outerShdw blurRad="25500" dist="23000" dir="7020000" algn="tl">
                    <a:srgbClr val="000000">
                      <a:alpha val="50000"/>
                    </a:srgbClr>
                  </a:outerShdw>
                </a:effectLst>
              </a:rPr>
              <a:t>TP. HỒ CHÍ MINH</a:t>
            </a:r>
          </a:p>
        </p:txBody>
      </p:sp>
      <p:sp>
        <p:nvSpPr>
          <p:cNvPr id="6" name="Freeform 5"/>
          <p:cNvSpPr>
            <a:spLocks noChangeAspect="1"/>
          </p:cNvSpPr>
          <p:nvPr/>
        </p:nvSpPr>
        <p:spPr>
          <a:xfrm>
            <a:off x="1714480" y="714356"/>
            <a:ext cx="7643866" cy="584775"/>
          </a:xfrm>
          <a:custGeom>
            <a:avLst/>
            <a:gdLst>
              <a:gd name="connsiteX0" fmla="*/ 0 w 6729086"/>
              <a:gd name="connsiteY0" fmla="*/ 0 h 646331"/>
              <a:gd name="connsiteX1" fmla="*/ 6729086 w 6729086"/>
              <a:gd name="connsiteY1" fmla="*/ 0 h 646331"/>
              <a:gd name="connsiteX2" fmla="*/ 6729086 w 6729086"/>
              <a:gd name="connsiteY2" fmla="*/ 646331 h 646331"/>
              <a:gd name="connsiteX3" fmla="*/ 0 w 6729086"/>
              <a:gd name="connsiteY3" fmla="*/ 646331 h 646331"/>
              <a:gd name="connsiteX4" fmla="*/ 0 w 6729086"/>
              <a:gd name="connsiteY4" fmla="*/ 0 h 646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9086" h="646331">
                <a:moveTo>
                  <a:pt x="0" y="0"/>
                </a:moveTo>
                <a:lnTo>
                  <a:pt x="6729086" y="0"/>
                </a:lnTo>
                <a:lnTo>
                  <a:pt x="6729086" y="646331"/>
                </a:lnTo>
                <a:lnTo>
                  <a:pt x="0" y="646331"/>
                </a:lnTo>
                <a:lnTo>
                  <a:pt x="0" y="0"/>
                </a:lnTo>
                <a:close/>
              </a:path>
            </a:pathLst>
          </a:custGeom>
          <a:noFill/>
        </p:spPr>
        <p:txBody>
          <a:bodyPr>
            <a:spAutoFit/>
          </a:bodyPr>
          <a:lstStyle/>
          <a:p>
            <a:pPr algn="ctr" fontAlgn="auto">
              <a:spcBef>
                <a:spcPts val="0"/>
              </a:spcBef>
              <a:spcAft>
                <a:spcPts val="0"/>
              </a:spcAft>
              <a:defRPr/>
            </a:pPr>
            <a:r>
              <a:rPr lang="en-US" sz="3200" b="1">
                <a:ln w="18000">
                  <a:solidFill>
                    <a:schemeClr val="bg1"/>
                  </a:solidFill>
                  <a:prstDash val="solid"/>
                  <a:miter lim="800000"/>
                </a:ln>
                <a:noFill/>
                <a:effectLst>
                  <a:outerShdw blurRad="25500" dist="23000" dir="7020000" algn="tl">
                    <a:srgbClr val="000000">
                      <a:alpha val="50000"/>
                    </a:srgbClr>
                  </a:outerShdw>
                </a:effectLst>
              </a:rPr>
              <a:t>SỞ THÔNG TIN VÀ TRUYỀN THÔNG</a:t>
            </a:r>
          </a:p>
        </p:txBody>
      </p:sp>
      <p:sp>
        <p:nvSpPr>
          <p:cNvPr id="2" name="Title 1"/>
          <p:cNvSpPr>
            <a:spLocks noGrp="1"/>
          </p:cNvSpPr>
          <p:nvPr>
            <p:ph type="title"/>
          </p:nvPr>
        </p:nvSpPr>
        <p:spPr>
          <a:xfrm>
            <a:off x="357158" y="4406900"/>
            <a:ext cx="7786742" cy="1362075"/>
          </a:xfrm>
        </p:spPr>
        <p:txBody>
          <a:bodyPr anchor="t">
            <a:normAutofit/>
          </a:bodyPr>
          <a:lstStyle>
            <a:lvl1pPr algn="l">
              <a:defRPr sz="3600" b="1" cap="all">
                <a:solidFill>
                  <a:schemeClr val="bg1"/>
                </a:solidFill>
                <a:effectLst>
                  <a:outerShdw blurRad="38100" dist="38100" dir="2700000" algn="tl">
                    <a:srgbClr val="000000">
                      <a:alpha val="43137"/>
                    </a:srgbClr>
                  </a:outerShdw>
                </a:effectLst>
                <a:latin typeface="Arial" pitchFamily="34" charset="0"/>
                <a:cs typeface="Arial" pitchFamily="34" charset="0"/>
              </a:defRPr>
            </a:lvl1pPr>
          </a:lstStyle>
          <a:p>
            <a:r>
              <a:rPr lang="en-US" smtClean="0"/>
              <a:t>Click to edit Master title style</a:t>
            </a:r>
            <a:endParaRPr lang="vi-VN" dirty="0"/>
          </a:p>
        </p:txBody>
      </p:sp>
      <p:sp>
        <p:nvSpPr>
          <p:cNvPr id="3" name="Text Placeholder 2"/>
          <p:cNvSpPr>
            <a:spLocks noGrp="1"/>
          </p:cNvSpPr>
          <p:nvPr>
            <p:ph type="body" idx="1"/>
          </p:nvPr>
        </p:nvSpPr>
        <p:spPr>
          <a:xfrm>
            <a:off x="357158"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42502780"/>
      </p:ext>
    </p:extLst>
  </p:cSld>
  <p:clrMapOvr>
    <a:masterClrMapping/>
  </p:clrMapOvr>
  <p:transition>
    <p:newsflash/>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8" name="Slide Number Placeholder 6"/>
          <p:cNvSpPr>
            <a:spLocks noGrp="1"/>
          </p:cNvSpPr>
          <p:nvPr>
            <p:ph type="sldNum" sz="quarter" idx="12"/>
          </p:nvPr>
        </p:nvSpPr>
        <p:spPr/>
        <p:txBody>
          <a:bodyPr/>
          <a:lstStyle>
            <a:lvl1pPr>
              <a:defRPr/>
            </a:lvl1pPr>
          </a:lstStyle>
          <a:p>
            <a:pPr>
              <a:defRPr/>
            </a:pPr>
            <a:fld id="{B03F071D-0164-45E7-9D13-FC0E88CC7004}" type="slidenum">
              <a:rPr lang="vi-VN"/>
              <a:pPr>
                <a:defRPr/>
              </a:pPr>
              <a:t>‹#›</a:t>
            </a:fld>
            <a:endParaRPr lang="vi-V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12" name="Slide Number Placeholder 11"/>
          <p:cNvSpPr>
            <a:spLocks noGrp="1"/>
          </p:cNvSpPr>
          <p:nvPr>
            <p:ph type="sldNum" sz="quarter" idx="12"/>
          </p:nvPr>
        </p:nvSpPr>
        <p:spPr/>
        <p:txBody>
          <a:bodyPr/>
          <a:lstStyle/>
          <a:p>
            <a:pPr>
              <a:defRPr/>
            </a:pPr>
            <a:fld id="{2292A29D-07ED-4447-A6A9-92A9424043A1}" type="slidenum">
              <a:rPr lang="vi-VN" smtClean="0"/>
              <a:pPr>
                <a:defRPr/>
              </a:pPr>
              <a:t>‹#›</a:t>
            </a:fld>
            <a:endParaRPr lang="vi-V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6" name="Slide Number Placeholder 4"/>
          <p:cNvSpPr>
            <a:spLocks noGrp="1"/>
          </p:cNvSpPr>
          <p:nvPr>
            <p:ph type="sldNum" sz="quarter" idx="12"/>
          </p:nvPr>
        </p:nvSpPr>
        <p:spPr/>
        <p:txBody>
          <a:bodyPr/>
          <a:lstStyle>
            <a:lvl1pPr>
              <a:defRPr/>
            </a:lvl1pPr>
          </a:lstStyle>
          <a:p>
            <a:pPr>
              <a:defRPr/>
            </a:pPr>
            <a:fld id="{A5873C27-05B7-4722-9E51-D4BD49D03496}" type="slidenum">
              <a:rPr lang="vi-VN"/>
              <a:pPr>
                <a:defRPr/>
              </a:pPr>
              <a:t>‹#›</a:t>
            </a:fld>
            <a:endParaRPr lang="vi-V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lvl1pPr>
              <a:defRPr/>
            </a:lvl1pPr>
          </a:lstStyle>
          <a:p>
            <a:pPr>
              <a:defRPr/>
            </a:pPr>
            <a:fld id="{25F45984-1DE5-4C8D-B3C6-4CEDA7124254}" type="slidenum">
              <a:rPr lang="vi-VN"/>
              <a:pPr>
                <a:defRPr/>
              </a:pPr>
              <a:t>‹#›</a:t>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6500813"/>
            <a:ext cx="9144000" cy="3571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vi-VN"/>
          </a:p>
        </p:txBody>
      </p:sp>
      <p:sp>
        <p:nvSpPr>
          <p:cNvPr id="1027" name="Title Placeholder 1"/>
          <p:cNvSpPr>
            <a:spLocks noGrp="1"/>
          </p:cNvSpPr>
          <p:nvPr>
            <p:ph type="title"/>
          </p:nvPr>
        </p:nvSpPr>
        <p:spPr bwMode="auto">
          <a:xfrm>
            <a:off x="1428750" y="274638"/>
            <a:ext cx="7258050" cy="7254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vi-VN" smtClean="0"/>
          </a:p>
        </p:txBody>
      </p:sp>
      <p:sp>
        <p:nvSpPr>
          <p:cNvPr id="1028"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smtClean="0"/>
          </a:p>
        </p:txBody>
      </p:sp>
      <p:sp>
        <p:nvSpPr>
          <p:cNvPr id="4" name="Date Placeholder 3"/>
          <p:cNvSpPr>
            <a:spLocks noGrp="1"/>
          </p:cNvSpPr>
          <p:nvPr>
            <p:ph type="dt" sz="half" idx="2"/>
          </p:nvPr>
        </p:nvSpPr>
        <p:spPr>
          <a:xfrm>
            <a:off x="457200" y="6492875"/>
            <a:ext cx="2133600" cy="365125"/>
          </a:xfrm>
          <a:prstGeom prst="rect">
            <a:avLst/>
          </a:prstGeom>
        </p:spPr>
        <p:txBody>
          <a:bodyPr vert="horz" lIns="91440" tIns="45720" rIns="91440" bIns="45720" rtlCol="0" anchor="ctr"/>
          <a:lstStyle>
            <a:lvl1pPr algn="l" fontAlgn="auto">
              <a:spcBef>
                <a:spcPts val="0"/>
              </a:spcBef>
              <a:spcAft>
                <a:spcPts val="0"/>
              </a:spcAft>
              <a:defRPr sz="1200" b="1">
                <a:solidFill>
                  <a:schemeClr val="bg1"/>
                </a:solidFill>
                <a:latin typeface="+mn-lt"/>
                <a:cs typeface="+mn-cs"/>
              </a:defRPr>
            </a:lvl1pPr>
          </a:lstStyle>
          <a:p>
            <a:pPr>
              <a:defRPr/>
            </a:pPr>
            <a:r>
              <a:rPr lang="vi-VN" smtClean="0"/>
              <a:t>18/11/2014</a:t>
            </a:r>
            <a:endParaRPr lang="vi-VN"/>
          </a:p>
        </p:txBody>
      </p:sp>
      <p:sp>
        <p:nvSpPr>
          <p:cNvPr id="5" name="Footer Placeholder 4"/>
          <p:cNvSpPr>
            <a:spLocks noGrp="1"/>
          </p:cNvSpPr>
          <p:nvPr>
            <p:ph type="ftr" sz="quarter" idx="3"/>
          </p:nvPr>
        </p:nvSpPr>
        <p:spPr>
          <a:xfrm>
            <a:off x="2857500" y="6492875"/>
            <a:ext cx="3643313" cy="365125"/>
          </a:xfrm>
          <a:prstGeom prst="rect">
            <a:avLst/>
          </a:prstGeom>
        </p:spPr>
        <p:txBody>
          <a:bodyPr vert="horz" lIns="91440" tIns="45720" rIns="91440" bIns="45720" rtlCol="0" anchor="ctr"/>
          <a:lstStyle>
            <a:lvl1pPr algn="ctr" fontAlgn="auto">
              <a:spcBef>
                <a:spcPts val="0"/>
              </a:spcBef>
              <a:spcAft>
                <a:spcPts val="0"/>
              </a:spcAft>
              <a:defRPr sz="1200" b="1">
                <a:solidFill>
                  <a:schemeClr val="bg1"/>
                </a:solidFill>
                <a:latin typeface="+mn-lt"/>
                <a:cs typeface="+mn-cs"/>
              </a:defRPr>
            </a:lvl1pPr>
          </a:lstStyle>
          <a:p>
            <a:pPr>
              <a:defRPr/>
            </a:pPr>
            <a:r>
              <a:rPr lang="en-US" smtClean="0"/>
              <a:t>Sở Thông tin và Truyền thông TP.Hồ Chí Minh</a:t>
            </a:r>
            <a:endParaRPr lang="vi-VN"/>
          </a:p>
        </p:txBody>
      </p:sp>
      <p:sp>
        <p:nvSpPr>
          <p:cNvPr id="6" name="Slide Number Placeholder 5"/>
          <p:cNvSpPr>
            <a:spLocks noGrp="1"/>
          </p:cNvSpPr>
          <p:nvPr>
            <p:ph type="sldNum" sz="quarter" idx="4"/>
          </p:nvPr>
        </p:nvSpPr>
        <p:spPr>
          <a:xfrm>
            <a:off x="6553200" y="6492875"/>
            <a:ext cx="2133600" cy="365125"/>
          </a:xfrm>
          <a:prstGeom prst="rect">
            <a:avLst/>
          </a:prstGeom>
        </p:spPr>
        <p:txBody>
          <a:bodyPr vert="horz" lIns="91440" tIns="45720" rIns="91440" bIns="45720" rtlCol="0" anchor="ctr"/>
          <a:lstStyle>
            <a:lvl1pPr algn="r" fontAlgn="auto">
              <a:spcBef>
                <a:spcPts val="0"/>
              </a:spcBef>
              <a:spcAft>
                <a:spcPts val="0"/>
              </a:spcAft>
              <a:defRPr sz="1200" b="1">
                <a:solidFill>
                  <a:schemeClr val="bg1"/>
                </a:solidFill>
                <a:latin typeface="+mn-lt"/>
                <a:cs typeface="+mn-cs"/>
              </a:defRPr>
            </a:lvl1pPr>
          </a:lstStyle>
          <a:p>
            <a:pPr>
              <a:defRPr/>
            </a:pPr>
            <a:fld id="{2292A29D-07ED-4447-A6A9-92A9424043A1}" type="slidenum">
              <a:rPr lang="vi-VN"/>
              <a:pPr>
                <a:defRPr/>
              </a:pPr>
              <a:t>‹#›</a:t>
            </a:fld>
            <a:endParaRPr lang="vi-VN"/>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805" r:id="rId3"/>
    <p:sldLayoutId id="2147483804" r:id="rId4"/>
    <p:sldLayoutId id="2147483807"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timing>
    <p:tnLst>
      <p:par>
        <p:cTn id="1" dur="indefinite" restart="never" nodeType="tmRoot"/>
      </p:par>
    </p:tnLst>
  </p:timing>
  <p:hf hdr="0"/>
  <p:txStyles>
    <p:titleStyle>
      <a:lvl1pPr algn="ctr" rtl="0" eaLnBrk="0" fontAlgn="base" hangingPunct="0">
        <a:spcBef>
          <a:spcPct val="0"/>
        </a:spcBef>
        <a:spcAft>
          <a:spcPct val="0"/>
        </a:spcAft>
        <a:defRPr sz="4400" kern="1200">
          <a:solidFill>
            <a:srgbClr val="C00000"/>
          </a:solidFill>
          <a:latin typeface="+mj-lt"/>
          <a:ea typeface="+mj-ea"/>
          <a:cs typeface="+mj-cs"/>
        </a:defRPr>
      </a:lvl1pPr>
      <a:lvl2pPr algn="ctr" rtl="0" eaLnBrk="0" fontAlgn="base" hangingPunct="0">
        <a:spcBef>
          <a:spcPct val="0"/>
        </a:spcBef>
        <a:spcAft>
          <a:spcPct val="0"/>
        </a:spcAft>
        <a:defRPr sz="4400">
          <a:solidFill>
            <a:srgbClr val="C00000"/>
          </a:solidFill>
          <a:latin typeface="Times New Roman" pitchFamily="18" charset="0"/>
        </a:defRPr>
      </a:lvl2pPr>
      <a:lvl3pPr algn="ctr" rtl="0" eaLnBrk="0" fontAlgn="base" hangingPunct="0">
        <a:spcBef>
          <a:spcPct val="0"/>
        </a:spcBef>
        <a:spcAft>
          <a:spcPct val="0"/>
        </a:spcAft>
        <a:defRPr sz="4400">
          <a:solidFill>
            <a:srgbClr val="C00000"/>
          </a:solidFill>
          <a:latin typeface="Times New Roman" pitchFamily="18" charset="0"/>
        </a:defRPr>
      </a:lvl3pPr>
      <a:lvl4pPr algn="ctr" rtl="0" eaLnBrk="0" fontAlgn="base" hangingPunct="0">
        <a:spcBef>
          <a:spcPct val="0"/>
        </a:spcBef>
        <a:spcAft>
          <a:spcPct val="0"/>
        </a:spcAft>
        <a:defRPr sz="4400">
          <a:solidFill>
            <a:srgbClr val="C00000"/>
          </a:solidFill>
          <a:latin typeface="Times New Roman" pitchFamily="18" charset="0"/>
        </a:defRPr>
      </a:lvl4pPr>
      <a:lvl5pPr algn="ctr" rtl="0" eaLnBrk="0" fontAlgn="base" hangingPunct="0">
        <a:spcBef>
          <a:spcPct val="0"/>
        </a:spcBef>
        <a:spcAft>
          <a:spcPct val="0"/>
        </a:spcAft>
        <a:defRPr sz="4400">
          <a:solidFill>
            <a:srgbClr val="C00000"/>
          </a:solidFill>
          <a:latin typeface="Times New Roman" pitchFamily="18" charset="0"/>
        </a:defRPr>
      </a:lvl5pPr>
      <a:lvl6pPr marL="457200" algn="ctr" rtl="0" eaLnBrk="1" fontAlgn="base" hangingPunct="1">
        <a:spcBef>
          <a:spcPct val="0"/>
        </a:spcBef>
        <a:spcAft>
          <a:spcPct val="0"/>
        </a:spcAft>
        <a:defRPr sz="4400">
          <a:solidFill>
            <a:srgbClr val="C00000"/>
          </a:solidFill>
          <a:latin typeface="Times New Roman" pitchFamily="18" charset="0"/>
        </a:defRPr>
      </a:lvl6pPr>
      <a:lvl7pPr marL="914400" algn="ctr" rtl="0" eaLnBrk="1" fontAlgn="base" hangingPunct="1">
        <a:spcBef>
          <a:spcPct val="0"/>
        </a:spcBef>
        <a:spcAft>
          <a:spcPct val="0"/>
        </a:spcAft>
        <a:defRPr sz="4400">
          <a:solidFill>
            <a:srgbClr val="C00000"/>
          </a:solidFill>
          <a:latin typeface="Times New Roman" pitchFamily="18" charset="0"/>
        </a:defRPr>
      </a:lvl7pPr>
      <a:lvl8pPr marL="1371600" algn="ctr" rtl="0" eaLnBrk="1" fontAlgn="base" hangingPunct="1">
        <a:spcBef>
          <a:spcPct val="0"/>
        </a:spcBef>
        <a:spcAft>
          <a:spcPct val="0"/>
        </a:spcAft>
        <a:defRPr sz="4400">
          <a:solidFill>
            <a:srgbClr val="C00000"/>
          </a:solidFill>
          <a:latin typeface="Times New Roman" pitchFamily="18" charset="0"/>
        </a:defRPr>
      </a:lvl8pPr>
      <a:lvl9pPr marL="1828800" algn="ctr" rtl="0" eaLnBrk="1" fontAlgn="base" hangingPunct="1">
        <a:spcBef>
          <a:spcPct val="0"/>
        </a:spcBef>
        <a:spcAft>
          <a:spcPct val="0"/>
        </a:spcAft>
        <a:defRPr sz="4400">
          <a:solidFill>
            <a:srgbClr val="C00000"/>
          </a:solidFill>
          <a:latin typeface="Times New Roman" pitchFamily="18" charset="0"/>
        </a:defRPr>
      </a:lvl9pPr>
    </p:titleStyle>
    <p:bodyStyle>
      <a:lvl1pPr marL="514350" indent="-514350" algn="l" rtl="0" eaLnBrk="0" fontAlgn="base" hangingPunct="0">
        <a:spcBef>
          <a:spcPct val="20000"/>
        </a:spcBef>
        <a:spcAft>
          <a:spcPct val="0"/>
        </a:spcAft>
        <a:buFont typeface="+mj-lt"/>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rgbClr val="17375E"/>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0.png"/><Relationship Id="rId5" Type="http://schemas.openxmlformats.org/officeDocument/2006/relationships/image" Target="../media/image15.png"/><Relationship Id="rId10" Type="http://schemas.openxmlformats.org/officeDocument/2006/relationships/image" Target="../media/image6.png"/><Relationship Id="rId4" Type="http://schemas.openxmlformats.org/officeDocument/2006/relationships/image" Target="../media/image14.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143000"/>
            <a:ext cx="9144000" cy="441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ctrTitle"/>
          </p:nvPr>
        </p:nvSpPr>
        <p:spPr>
          <a:xfrm>
            <a:off x="0" y="1676400"/>
            <a:ext cx="9144000" cy="3200400"/>
          </a:xfrm>
          <a:ln w="57150"/>
          <a:effectLst>
            <a:glow rad="228600">
              <a:schemeClr val="accent2">
                <a:satMod val="175000"/>
                <a:alpha val="40000"/>
              </a:schemeClr>
            </a:glow>
          </a:effectLst>
        </p:spPr>
        <p:txBody>
          <a:bodyPr/>
          <a:lstStyle/>
          <a:p>
            <a:r>
              <a:rPr lang="en-US" sz="3600" b="1" dirty="0"/>
              <a:t>Xây </a:t>
            </a:r>
            <a:r>
              <a:rPr lang="en-US" sz="3600" b="1" dirty="0" smtClean="0"/>
              <a:t>dựng Kho </a:t>
            </a:r>
            <a:r>
              <a:rPr lang="en-US" sz="3600" b="1" dirty="0"/>
              <a:t>dữ liệu dùng chung phục vụ chính </a:t>
            </a:r>
            <a:r>
              <a:rPr lang="en-US" sz="3600" b="1" dirty="0" smtClean="0"/>
              <a:t>quyền số tại </a:t>
            </a:r>
            <a:r>
              <a:rPr lang="en-US" sz="3600" b="1" dirty="0" err="1" smtClean="0"/>
              <a:t>TP.Hồ</a:t>
            </a:r>
            <a:r>
              <a:rPr lang="en-US" sz="3600" b="1" dirty="0" smtClean="0"/>
              <a:t> Chí Minh</a:t>
            </a:r>
            <a:endParaRPr lang="en-US" sz="3600" dirty="0"/>
          </a:p>
        </p:txBody>
      </p:sp>
      <p:sp>
        <p:nvSpPr>
          <p:cNvPr id="5" name="TextBox 4"/>
          <p:cNvSpPr txBox="1"/>
          <p:nvPr/>
        </p:nvSpPr>
        <p:spPr>
          <a:xfrm>
            <a:off x="2590800" y="5540514"/>
            <a:ext cx="6553200" cy="707886"/>
          </a:xfrm>
          <a:prstGeom prst="rect">
            <a:avLst/>
          </a:prstGeom>
          <a:noFill/>
        </p:spPr>
        <p:txBody>
          <a:bodyPr wrap="square" rtlCol="0">
            <a:spAutoFit/>
          </a:bodyPr>
          <a:lstStyle/>
          <a:p>
            <a:r>
              <a:rPr lang="en-US" sz="2000" dirty="0" smtClean="0"/>
              <a:t>  </a:t>
            </a:r>
            <a:r>
              <a:rPr lang="en-US" sz="2000" u="sng" dirty="0" err="1" smtClean="0"/>
              <a:t>Người</a:t>
            </a:r>
            <a:r>
              <a:rPr lang="en-US" sz="2000" u="sng" dirty="0" smtClean="0"/>
              <a:t> </a:t>
            </a:r>
            <a:r>
              <a:rPr lang="en-US" sz="2000" u="sng" dirty="0" err="1" smtClean="0"/>
              <a:t>trình</a:t>
            </a:r>
            <a:r>
              <a:rPr lang="en-US" sz="2000" u="sng" dirty="0" smtClean="0"/>
              <a:t> </a:t>
            </a:r>
            <a:r>
              <a:rPr lang="en-US" sz="2000" u="sng" dirty="0" err="1" smtClean="0"/>
              <a:t>bày</a:t>
            </a:r>
            <a:r>
              <a:rPr lang="en-US" sz="2000" dirty="0" smtClean="0"/>
              <a:t>: </a:t>
            </a:r>
            <a:r>
              <a:rPr lang="en-US" sz="2000" b="1" dirty="0" smtClean="0"/>
              <a:t> VÕ THỊ TRUNG TRINH</a:t>
            </a:r>
          </a:p>
          <a:p>
            <a:r>
              <a:rPr lang="en-US" sz="2000" b="1" dirty="0" smtClean="0"/>
              <a:t>                               PHÓ GIÁM ĐỐC SỞ TTTT TP.HCM</a:t>
            </a:r>
            <a:endParaRPr lang="en-US" sz="2000" b="1"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a:extLst>
              <a:ext uri="{FF2B5EF4-FFF2-40B4-BE49-F238E27FC236}">
                <a16:creationId xmlns:a16="http://schemas.microsoft.com/office/drawing/2014/main" xmlns="" id="{F077C6E2-F216-43FB-8F25-8D0F03884D74}"/>
              </a:ext>
            </a:extLst>
          </p:cNvPr>
          <p:cNvSpPr/>
          <p:nvPr/>
        </p:nvSpPr>
        <p:spPr>
          <a:xfrm>
            <a:off x="152400" y="469900"/>
            <a:ext cx="8839200" cy="558800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200" b="1" dirty="0">
              <a:solidFill>
                <a:srgbClr val="C00000"/>
              </a:solidFill>
            </a:endParaRPr>
          </a:p>
        </p:txBody>
      </p:sp>
      <p:sp>
        <p:nvSpPr>
          <p:cNvPr id="20483" name="Slide Number Placeholder 4">
            <a:extLst>
              <a:ext uri="{FF2B5EF4-FFF2-40B4-BE49-F238E27FC236}">
                <a16:creationId xmlns:a16="http://schemas.microsoft.com/office/drawing/2014/main" xmlns="" id="{4D004913-A649-4804-8A98-E70C8337394D}"/>
              </a:ext>
            </a:extLst>
          </p:cNvPr>
          <p:cNvSpPr>
            <a:spLocks noGrp="1" noChangeArrowheads="1"/>
          </p:cNvSpPr>
          <p:nvPr>
            <p:ph type="sldNum" sz="quarter" idx="12"/>
          </p:nvPr>
        </p:nvSpPr>
        <p:spPr bwMode="auto">
          <a:xfrm>
            <a:off x="6781800" y="6557434"/>
            <a:ext cx="2133600" cy="3005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B6AB365B-1853-4C92-9F9F-B94AA2849B0B}" type="slidenum">
              <a:rPr lang="vi-VN" altLang="en-US" smtClean="0">
                <a:solidFill>
                  <a:schemeClr val="bg1"/>
                </a:solidFill>
              </a:rPr>
              <a:pPr fontAlgn="base">
                <a:spcBef>
                  <a:spcPct val="0"/>
                </a:spcBef>
                <a:spcAft>
                  <a:spcPct val="0"/>
                </a:spcAft>
              </a:pPr>
              <a:t>10</a:t>
            </a:fld>
            <a:endParaRPr lang="vi-VN" altLang="en-US">
              <a:solidFill>
                <a:schemeClr val="bg1"/>
              </a:solidFill>
            </a:endParaRPr>
          </a:p>
        </p:txBody>
      </p:sp>
      <p:sp>
        <p:nvSpPr>
          <p:cNvPr id="34" name="Rounded Rectangle 33">
            <a:extLst>
              <a:ext uri="{FF2B5EF4-FFF2-40B4-BE49-F238E27FC236}">
                <a16:creationId xmlns:a16="http://schemas.microsoft.com/office/drawing/2014/main" xmlns="" id="{380EF4D9-0402-478F-859E-D2C57F373F4C}"/>
              </a:ext>
            </a:extLst>
          </p:cNvPr>
          <p:cNvSpPr/>
          <p:nvPr/>
        </p:nvSpPr>
        <p:spPr>
          <a:xfrm>
            <a:off x="385764" y="1860551"/>
            <a:ext cx="2738437" cy="4129616"/>
          </a:xfrm>
          <a:prstGeom prst="roundRect">
            <a:avLst>
              <a:gd name="adj" fmla="val 10000"/>
            </a:avLst>
          </a:prstGeom>
        </p:spPr>
        <p:style>
          <a:lnRef idx="0">
            <a:schemeClr val="dk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pPr eaLnBrk="1" hangingPunct="1">
              <a:defRPr/>
            </a:pPr>
            <a:endParaRPr lang="en-US" dirty="0"/>
          </a:p>
        </p:txBody>
      </p:sp>
      <p:sp>
        <p:nvSpPr>
          <p:cNvPr id="35" name="Rounded Rectangle 4">
            <a:extLst>
              <a:ext uri="{FF2B5EF4-FFF2-40B4-BE49-F238E27FC236}">
                <a16:creationId xmlns:a16="http://schemas.microsoft.com/office/drawing/2014/main" xmlns="" id="{D8670E45-B90B-4356-B02D-0E05D5089095}"/>
              </a:ext>
            </a:extLst>
          </p:cNvPr>
          <p:cNvSpPr/>
          <p:nvPr/>
        </p:nvSpPr>
        <p:spPr>
          <a:xfrm>
            <a:off x="385764" y="1790701"/>
            <a:ext cx="2738437" cy="124036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tIns="91440" bIns="91440" spcCol="1270" anchor="ctr"/>
          <a:lstStyle/>
          <a:p>
            <a:pPr algn="ctr" defTabSz="1066800" eaLnBrk="1" hangingPunct="1">
              <a:lnSpc>
                <a:spcPct val="90000"/>
              </a:lnSpc>
              <a:spcAft>
                <a:spcPct val="35000"/>
              </a:spcAft>
              <a:defRPr/>
            </a:pPr>
            <a:r>
              <a:rPr lang="en-US" sz="2200" b="1" dirty="0" err="1">
                <a:solidFill>
                  <a:srgbClr val="AC0000"/>
                </a:solidFill>
                <a:cs typeface="Arial" pitchFamily="34" charset="0"/>
              </a:rPr>
              <a:t>Cơ</a:t>
            </a:r>
            <a:r>
              <a:rPr lang="en-US" sz="2200" b="1" dirty="0">
                <a:solidFill>
                  <a:srgbClr val="AC0000"/>
                </a:solidFill>
                <a:cs typeface="Arial" pitchFamily="34" charset="0"/>
              </a:rPr>
              <a:t> </a:t>
            </a:r>
            <a:r>
              <a:rPr lang="en-US" sz="2200" b="1" dirty="0" err="1">
                <a:solidFill>
                  <a:srgbClr val="AC0000"/>
                </a:solidFill>
                <a:cs typeface="Arial" pitchFamily="34" charset="0"/>
              </a:rPr>
              <a:t>sở</a:t>
            </a:r>
            <a:r>
              <a:rPr lang="en-US" sz="2200" b="1" dirty="0">
                <a:solidFill>
                  <a:srgbClr val="AC0000"/>
                </a:solidFill>
                <a:cs typeface="Arial" pitchFamily="34" charset="0"/>
              </a:rPr>
              <a:t> </a:t>
            </a:r>
            <a:r>
              <a:rPr lang="en-US" sz="2200" b="1" dirty="0" err="1">
                <a:solidFill>
                  <a:srgbClr val="AC0000"/>
                </a:solidFill>
                <a:cs typeface="Arial" pitchFamily="34" charset="0"/>
              </a:rPr>
              <a:t>dữ</a:t>
            </a:r>
            <a:r>
              <a:rPr lang="en-US" sz="2200" b="1" dirty="0">
                <a:solidFill>
                  <a:srgbClr val="AC0000"/>
                </a:solidFill>
                <a:cs typeface="Arial" pitchFamily="34" charset="0"/>
              </a:rPr>
              <a:t> </a:t>
            </a:r>
            <a:r>
              <a:rPr lang="en-US" sz="2200" b="1" dirty="0" err="1">
                <a:solidFill>
                  <a:srgbClr val="AC0000"/>
                </a:solidFill>
                <a:cs typeface="Arial" pitchFamily="34" charset="0"/>
              </a:rPr>
              <a:t>liệu</a:t>
            </a:r>
            <a:r>
              <a:rPr lang="en-US" sz="2200" b="1" dirty="0">
                <a:solidFill>
                  <a:srgbClr val="AC0000"/>
                </a:solidFill>
                <a:cs typeface="Arial" pitchFamily="34" charset="0"/>
              </a:rPr>
              <a:t> </a:t>
            </a:r>
            <a:r>
              <a:rPr lang="en-US" sz="2200" b="1" dirty="0" err="1">
                <a:solidFill>
                  <a:srgbClr val="AC0000"/>
                </a:solidFill>
                <a:cs typeface="Arial" pitchFamily="34" charset="0"/>
              </a:rPr>
              <a:t>nền</a:t>
            </a:r>
            <a:r>
              <a:rPr lang="en-US" sz="2200" b="1" dirty="0">
                <a:solidFill>
                  <a:srgbClr val="AC0000"/>
                </a:solidFill>
                <a:cs typeface="Arial" pitchFamily="34" charset="0"/>
              </a:rPr>
              <a:t> </a:t>
            </a:r>
            <a:r>
              <a:rPr lang="en-US" sz="2200" b="1" dirty="0" err="1">
                <a:solidFill>
                  <a:srgbClr val="AC0000"/>
                </a:solidFill>
                <a:cs typeface="Arial" pitchFamily="34" charset="0"/>
              </a:rPr>
              <a:t>địa</a:t>
            </a:r>
            <a:r>
              <a:rPr lang="en-US" sz="2200" b="1" dirty="0">
                <a:solidFill>
                  <a:srgbClr val="AC0000"/>
                </a:solidFill>
                <a:cs typeface="Arial" pitchFamily="34" charset="0"/>
              </a:rPr>
              <a:t> </a:t>
            </a:r>
            <a:r>
              <a:rPr lang="en-US" sz="2200" b="1" dirty="0" err="1">
                <a:solidFill>
                  <a:srgbClr val="AC0000"/>
                </a:solidFill>
                <a:cs typeface="Arial" pitchFamily="34" charset="0"/>
              </a:rPr>
              <a:t>hình</a:t>
            </a:r>
            <a:r>
              <a:rPr lang="en-US" sz="2200" b="1" dirty="0">
                <a:solidFill>
                  <a:srgbClr val="AC0000"/>
                </a:solidFill>
                <a:cs typeface="Arial" pitchFamily="34" charset="0"/>
              </a:rPr>
              <a:t>, </a:t>
            </a:r>
            <a:r>
              <a:rPr lang="en-US" sz="2200" b="1" dirty="0" err="1">
                <a:solidFill>
                  <a:srgbClr val="AC0000"/>
                </a:solidFill>
                <a:cs typeface="Arial" pitchFamily="34" charset="0"/>
              </a:rPr>
              <a:t>địa</a:t>
            </a:r>
            <a:r>
              <a:rPr lang="en-US" sz="2200" b="1" dirty="0">
                <a:solidFill>
                  <a:srgbClr val="AC0000"/>
                </a:solidFill>
                <a:cs typeface="Arial" pitchFamily="34" charset="0"/>
              </a:rPr>
              <a:t> </a:t>
            </a:r>
            <a:r>
              <a:rPr lang="en-US" sz="2200" b="1" dirty="0" err="1">
                <a:solidFill>
                  <a:srgbClr val="AC0000"/>
                </a:solidFill>
                <a:cs typeface="Arial" pitchFamily="34" charset="0"/>
              </a:rPr>
              <a:t>chính</a:t>
            </a:r>
            <a:endParaRPr lang="en-US" sz="2200" b="1" dirty="0">
              <a:solidFill>
                <a:srgbClr val="AC0000"/>
              </a:solidFill>
              <a:cs typeface="Arial" pitchFamily="34" charset="0"/>
            </a:endParaRPr>
          </a:p>
        </p:txBody>
      </p:sp>
      <p:sp>
        <p:nvSpPr>
          <p:cNvPr id="32" name="Rounded Rectangle 31">
            <a:extLst>
              <a:ext uri="{FF2B5EF4-FFF2-40B4-BE49-F238E27FC236}">
                <a16:creationId xmlns:a16="http://schemas.microsoft.com/office/drawing/2014/main" xmlns="" id="{CB719390-A06F-4C74-B3AC-D4B644394AA0}"/>
              </a:ext>
            </a:extLst>
          </p:cNvPr>
          <p:cNvSpPr/>
          <p:nvPr/>
        </p:nvSpPr>
        <p:spPr>
          <a:xfrm>
            <a:off x="433388" y="3056468"/>
            <a:ext cx="2614612" cy="1375833"/>
          </a:xfrm>
          <a:prstGeom prst="roundRect">
            <a:avLst>
              <a:gd name="adj" fmla="val 10000"/>
            </a:avLst>
          </a:prstGeom>
          <a:solidFill>
            <a:schemeClr val="accent1">
              <a:lumMod val="60000"/>
              <a:lumOff val="40000"/>
              <a:alpha val="90000"/>
            </a:schemeClr>
          </a:solidFill>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txBody>
          <a:bodyPr/>
          <a:lstStyle/>
          <a:p>
            <a:pPr eaLnBrk="1" hangingPunct="1">
              <a:defRPr/>
            </a:pPr>
            <a:endParaRPr lang="en-US" dirty="0"/>
          </a:p>
        </p:txBody>
      </p:sp>
      <p:sp>
        <p:nvSpPr>
          <p:cNvPr id="33" name="Rounded Rectangle 6">
            <a:extLst>
              <a:ext uri="{FF2B5EF4-FFF2-40B4-BE49-F238E27FC236}">
                <a16:creationId xmlns:a16="http://schemas.microsoft.com/office/drawing/2014/main" xmlns="" id="{83501C35-7EA5-4237-AB2F-8A7808084808}"/>
              </a:ext>
            </a:extLst>
          </p:cNvPr>
          <p:cNvSpPr/>
          <p:nvPr/>
        </p:nvSpPr>
        <p:spPr>
          <a:xfrm>
            <a:off x="533400" y="3617385"/>
            <a:ext cx="2419350" cy="1221316"/>
          </a:xfrm>
          <a:prstGeom prst="rect">
            <a:avLst/>
          </a:prstGeom>
        </p:spPr>
        <p:style>
          <a:lnRef idx="0">
            <a:scrgbClr r="0" g="0" b="0"/>
          </a:lnRef>
          <a:fillRef idx="0">
            <a:scrgbClr r="0" g="0" b="0"/>
          </a:fillRef>
          <a:effectRef idx="0">
            <a:scrgbClr r="0" g="0" b="0"/>
          </a:effectRef>
          <a:fontRef idx="minor">
            <a:schemeClr val="lt1"/>
          </a:fontRef>
        </p:style>
        <p:txBody>
          <a:bodyPr lIns="20320" tIns="15240" rIns="20320" bIns="15240" spcCol="1270" anchor="ctr"/>
          <a:lstStyle/>
          <a:p>
            <a:pPr algn="ctr" defTabSz="355600" eaLnBrk="1" hangingPunct="1">
              <a:lnSpc>
                <a:spcPct val="90000"/>
              </a:lnSpc>
              <a:spcAft>
                <a:spcPct val="35000"/>
              </a:spcAft>
              <a:defRPr/>
            </a:pPr>
            <a:r>
              <a:rPr lang="en-US" b="1" dirty="0">
                <a:solidFill>
                  <a:srgbClr val="002060"/>
                </a:solidFill>
              </a:rPr>
              <a:t>B</a:t>
            </a:r>
            <a:r>
              <a:rPr lang="vi-VN" b="1" dirty="0">
                <a:solidFill>
                  <a:srgbClr val="002060"/>
                </a:solidFill>
              </a:rPr>
              <a:t>ản đồ địa chính và </a:t>
            </a:r>
            <a:r>
              <a:rPr lang="en-US" b="1" dirty="0" err="1">
                <a:solidFill>
                  <a:srgbClr val="002060"/>
                </a:solidFill>
                <a:cs typeface="Arial" pitchFamily="34" charset="0"/>
              </a:rPr>
              <a:t>dữ</a:t>
            </a:r>
            <a:r>
              <a:rPr lang="en-US" b="1" dirty="0">
                <a:solidFill>
                  <a:srgbClr val="002060"/>
                </a:solidFill>
                <a:cs typeface="Arial" pitchFamily="34" charset="0"/>
              </a:rPr>
              <a:t> </a:t>
            </a:r>
            <a:r>
              <a:rPr lang="en-US" b="1" dirty="0" err="1">
                <a:solidFill>
                  <a:srgbClr val="002060"/>
                </a:solidFill>
                <a:cs typeface="Arial" pitchFamily="34" charset="0"/>
              </a:rPr>
              <a:t>liệu</a:t>
            </a:r>
            <a:r>
              <a:rPr lang="en-US" b="1" dirty="0">
                <a:solidFill>
                  <a:srgbClr val="002060"/>
                </a:solidFill>
                <a:cs typeface="Arial" pitchFamily="34" charset="0"/>
              </a:rPr>
              <a:t> </a:t>
            </a:r>
            <a:r>
              <a:rPr lang="vi-VN" b="1" dirty="0">
                <a:solidFill>
                  <a:srgbClr val="002060"/>
                </a:solidFill>
              </a:rPr>
              <a:t>quản lý đất đai</a:t>
            </a:r>
            <a:r>
              <a:rPr lang="en-US" b="1" dirty="0">
                <a:solidFill>
                  <a:srgbClr val="002060"/>
                </a:solidFill>
              </a:rPr>
              <a:t> </a:t>
            </a:r>
          </a:p>
          <a:p>
            <a:pPr algn="just" defTabSz="355600" eaLnBrk="1" hangingPunct="1">
              <a:lnSpc>
                <a:spcPct val="90000"/>
              </a:lnSpc>
              <a:spcAft>
                <a:spcPct val="35000"/>
              </a:spcAft>
              <a:buFont typeface="Wingdings" pitchFamily="2" charset="2"/>
              <a:buChar char="v"/>
              <a:defRPr/>
            </a:pPr>
            <a:endParaRPr lang="en-US" b="1" dirty="0">
              <a:solidFill>
                <a:srgbClr val="002060"/>
              </a:solidFill>
            </a:endParaRPr>
          </a:p>
          <a:p>
            <a:pPr algn="ctr" defTabSz="355600" eaLnBrk="1" hangingPunct="1">
              <a:lnSpc>
                <a:spcPct val="90000"/>
              </a:lnSpc>
              <a:spcAft>
                <a:spcPct val="35000"/>
              </a:spcAft>
              <a:defRPr/>
            </a:pPr>
            <a:endParaRPr lang="en-US" b="1" dirty="0">
              <a:solidFill>
                <a:srgbClr val="AC0000"/>
              </a:solidFill>
            </a:endParaRPr>
          </a:p>
        </p:txBody>
      </p:sp>
      <p:sp>
        <p:nvSpPr>
          <p:cNvPr id="38" name="Rounded Rectangle 37">
            <a:extLst>
              <a:ext uri="{FF2B5EF4-FFF2-40B4-BE49-F238E27FC236}">
                <a16:creationId xmlns:a16="http://schemas.microsoft.com/office/drawing/2014/main" xmlns="" id="{88C8B938-75D4-41E2-83AB-510DA140011A}"/>
              </a:ext>
            </a:extLst>
          </p:cNvPr>
          <p:cNvSpPr/>
          <p:nvPr/>
        </p:nvSpPr>
        <p:spPr>
          <a:xfrm>
            <a:off x="3205164" y="1888067"/>
            <a:ext cx="2738437" cy="4099984"/>
          </a:xfrm>
          <a:prstGeom prst="roundRect">
            <a:avLst>
              <a:gd name="adj" fmla="val 10000"/>
            </a:avLst>
          </a:prstGeom>
        </p:spPr>
        <p:style>
          <a:lnRef idx="0">
            <a:schemeClr val="dk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pPr eaLnBrk="1" hangingPunct="1">
              <a:defRPr/>
            </a:pPr>
            <a:endParaRPr lang="en-US" dirty="0"/>
          </a:p>
        </p:txBody>
      </p:sp>
      <p:sp>
        <p:nvSpPr>
          <p:cNvPr id="39" name="Rounded Rectangle 4">
            <a:extLst>
              <a:ext uri="{FF2B5EF4-FFF2-40B4-BE49-F238E27FC236}">
                <a16:creationId xmlns:a16="http://schemas.microsoft.com/office/drawing/2014/main" xmlns="" id="{7BF6AB13-D958-46D6-AE16-E76EB284E83E}"/>
              </a:ext>
            </a:extLst>
          </p:cNvPr>
          <p:cNvSpPr/>
          <p:nvPr/>
        </p:nvSpPr>
        <p:spPr>
          <a:xfrm>
            <a:off x="3205164" y="1860551"/>
            <a:ext cx="2738437" cy="122978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tIns="91440" bIns="91440" spcCol="1270" anchor="ctr"/>
          <a:lstStyle/>
          <a:p>
            <a:pPr algn="ctr" defTabSz="1066800" eaLnBrk="1" hangingPunct="1">
              <a:lnSpc>
                <a:spcPct val="90000"/>
              </a:lnSpc>
              <a:spcAft>
                <a:spcPct val="35000"/>
              </a:spcAft>
              <a:defRPr/>
            </a:pPr>
            <a:r>
              <a:rPr lang="en-US" sz="2200" b="1" dirty="0" err="1">
                <a:solidFill>
                  <a:srgbClr val="AC0000"/>
                </a:solidFill>
                <a:cs typeface="Arial" pitchFamily="34" charset="0"/>
              </a:rPr>
              <a:t>Cơ</a:t>
            </a:r>
            <a:r>
              <a:rPr lang="en-US" sz="2200" b="1" dirty="0">
                <a:solidFill>
                  <a:srgbClr val="AC0000"/>
                </a:solidFill>
                <a:cs typeface="Arial" pitchFamily="34" charset="0"/>
              </a:rPr>
              <a:t> </a:t>
            </a:r>
            <a:r>
              <a:rPr lang="en-US" sz="2200" b="1" dirty="0" err="1">
                <a:solidFill>
                  <a:srgbClr val="AC0000"/>
                </a:solidFill>
                <a:cs typeface="Arial" pitchFamily="34" charset="0"/>
              </a:rPr>
              <a:t>sở</a:t>
            </a:r>
            <a:r>
              <a:rPr lang="en-US" sz="2200" b="1" dirty="0">
                <a:solidFill>
                  <a:srgbClr val="AC0000"/>
                </a:solidFill>
                <a:cs typeface="Arial" pitchFamily="34" charset="0"/>
              </a:rPr>
              <a:t> </a:t>
            </a:r>
            <a:r>
              <a:rPr lang="en-US" sz="2200" b="1" dirty="0" err="1">
                <a:solidFill>
                  <a:srgbClr val="AC0000"/>
                </a:solidFill>
                <a:cs typeface="Arial" pitchFamily="34" charset="0"/>
              </a:rPr>
              <a:t>dữ</a:t>
            </a:r>
            <a:r>
              <a:rPr lang="en-US" sz="2200" b="1" dirty="0">
                <a:solidFill>
                  <a:srgbClr val="AC0000"/>
                </a:solidFill>
                <a:cs typeface="Arial" pitchFamily="34" charset="0"/>
              </a:rPr>
              <a:t> </a:t>
            </a:r>
            <a:r>
              <a:rPr lang="en-US" sz="2200" b="1" dirty="0" err="1">
                <a:solidFill>
                  <a:srgbClr val="AC0000"/>
                </a:solidFill>
                <a:cs typeface="Arial" pitchFamily="34" charset="0"/>
              </a:rPr>
              <a:t>liệu</a:t>
            </a:r>
            <a:r>
              <a:rPr lang="en-US" sz="2200" b="1" dirty="0">
                <a:solidFill>
                  <a:srgbClr val="AC0000"/>
                </a:solidFill>
                <a:cs typeface="Arial" pitchFamily="34" charset="0"/>
              </a:rPr>
              <a:t> </a:t>
            </a:r>
            <a:r>
              <a:rPr lang="en-US" sz="2200" b="1" dirty="0" err="1">
                <a:solidFill>
                  <a:srgbClr val="AC0000"/>
                </a:solidFill>
                <a:cs typeface="Arial" pitchFamily="34" charset="0"/>
              </a:rPr>
              <a:t>người</a:t>
            </a:r>
            <a:r>
              <a:rPr lang="en-US" sz="2200" b="1" dirty="0">
                <a:solidFill>
                  <a:srgbClr val="AC0000"/>
                </a:solidFill>
                <a:cs typeface="Arial" pitchFamily="34" charset="0"/>
              </a:rPr>
              <a:t> </a:t>
            </a:r>
            <a:r>
              <a:rPr lang="en-US" sz="2200" b="1" dirty="0" err="1">
                <a:solidFill>
                  <a:srgbClr val="AC0000"/>
                </a:solidFill>
                <a:cs typeface="Arial" pitchFamily="34" charset="0"/>
              </a:rPr>
              <a:t>dân</a:t>
            </a:r>
            <a:endParaRPr lang="en-US" sz="2200" b="1" dirty="0">
              <a:solidFill>
                <a:srgbClr val="AC0000"/>
              </a:solidFill>
              <a:cs typeface="Arial" pitchFamily="34" charset="0"/>
            </a:endParaRPr>
          </a:p>
        </p:txBody>
      </p:sp>
      <p:sp>
        <p:nvSpPr>
          <p:cNvPr id="41" name="Rounded Rectangle 40">
            <a:extLst>
              <a:ext uri="{FF2B5EF4-FFF2-40B4-BE49-F238E27FC236}">
                <a16:creationId xmlns:a16="http://schemas.microsoft.com/office/drawing/2014/main" xmlns="" id="{3975B2EE-4AF2-49B4-94A0-B7BBC291B865}"/>
              </a:ext>
            </a:extLst>
          </p:cNvPr>
          <p:cNvSpPr/>
          <p:nvPr/>
        </p:nvSpPr>
        <p:spPr>
          <a:xfrm>
            <a:off x="3257551" y="3024718"/>
            <a:ext cx="2614613" cy="1407583"/>
          </a:xfrm>
          <a:prstGeom prst="roundRect">
            <a:avLst>
              <a:gd name="adj" fmla="val 10000"/>
            </a:avLst>
          </a:prstGeom>
          <a:solidFill>
            <a:schemeClr val="accent1">
              <a:lumMod val="60000"/>
              <a:lumOff val="40000"/>
            </a:schemeClr>
          </a:solidFill>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sp>
      <p:sp>
        <p:nvSpPr>
          <p:cNvPr id="42" name="Rounded Rectangle 6">
            <a:extLst>
              <a:ext uri="{FF2B5EF4-FFF2-40B4-BE49-F238E27FC236}">
                <a16:creationId xmlns:a16="http://schemas.microsoft.com/office/drawing/2014/main" xmlns="" id="{45ABEEEE-0344-4140-8A2B-BDDB4599CF22}"/>
              </a:ext>
            </a:extLst>
          </p:cNvPr>
          <p:cNvSpPr/>
          <p:nvPr/>
        </p:nvSpPr>
        <p:spPr>
          <a:xfrm>
            <a:off x="3276601" y="3246967"/>
            <a:ext cx="2549525" cy="939800"/>
          </a:xfrm>
          <a:prstGeom prst="rect">
            <a:avLst/>
          </a:prstGeom>
          <a:solidFill>
            <a:schemeClr val="accent1">
              <a:lumMod val="60000"/>
              <a:lumOff val="40000"/>
            </a:schemeClr>
          </a:solidFill>
        </p:spPr>
        <p:style>
          <a:lnRef idx="0">
            <a:scrgbClr r="0" g="0" b="0"/>
          </a:lnRef>
          <a:fillRef idx="0">
            <a:scrgbClr r="0" g="0" b="0"/>
          </a:fillRef>
          <a:effectRef idx="0">
            <a:scrgbClr r="0" g="0" b="0"/>
          </a:effectRef>
          <a:fontRef idx="minor">
            <a:schemeClr val="lt1"/>
          </a:fontRef>
        </p:style>
        <p:txBody>
          <a:bodyPr lIns="20320" tIns="15240" rIns="20320" bIns="15240" spcCol="1270" anchor="ctr"/>
          <a:lstStyle/>
          <a:p>
            <a:pPr algn="ctr" defTabSz="355600" eaLnBrk="1" hangingPunct="1">
              <a:lnSpc>
                <a:spcPct val="90000"/>
              </a:lnSpc>
              <a:spcAft>
                <a:spcPct val="35000"/>
              </a:spcAft>
              <a:defRPr/>
            </a:pPr>
            <a:endParaRPr lang="en-US" b="1" dirty="0">
              <a:solidFill>
                <a:srgbClr val="990000"/>
              </a:solidFill>
              <a:cs typeface="Arial" pitchFamily="34" charset="0"/>
            </a:endParaRPr>
          </a:p>
          <a:p>
            <a:pPr algn="ctr" defTabSz="355600" eaLnBrk="1" hangingPunct="1">
              <a:lnSpc>
                <a:spcPct val="90000"/>
              </a:lnSpc>
              <a:spcAft>
                <a:spcPct val="35000"/>
              </a:spcAft>
              <a:defRPr/>
            </a:pPr>
            <a:r>
              <a:rPr lang="en-US" b="1" dirty="0" err="1">
                <a:solidFill>
                  <a:srgbClr val="002060"/>
                </a:solidFill>
                <a:cs typeface="Arial" pitchFamily="34" charset="0"/>
              </a:rPr>
              <a:t>Dữ</a:t>
            </a:r>
            <a:r>
              <a:rPr lang="en-US" b="1" dirty="0">
                <a:solidFill>
                  <a:srgbClr val="002060"/>
                </a:solidFill>
                <a:cs typeface="Arial" pitchFamily="34" charset="0"/>
              </a:rPr>
              <a:t> </a:t>
            </a:r>
            <a:r>
              <a:rPr lang="en-US" b="1" dirty="0" err="1">
                <a:solidFill>
                  <a:srgbClr val="002060"/>
                </a:solidFill>
                <a:cs typeface="Arial" pitchFamily="34" charset="0"/>
              </a:rPr>
              <a:t>liệu</a:t>
            </a:r>
            <a:r>
              <a:rPr lang="en-US" b="1" dirty="0">
                <a:solidFill>
                  <a:srgbClr val="002060"/>
                </a:solidFill>
                <a:cs typeface="Arial" pitchFamily="34" charset="0"/>
              </a:rPr>
              <a:t> </a:t>
            </a:r>
            <a:r>
              <a:rPr lang="vi-VN" b="1" dirty="0">
                <a:solidFill>
                  <a:srgbClr val="002060"/>
                </a:solidFill>
                <a:cs typeface="Arial" pitchFamily="34" charset="0"/>
              </a:rPr>
              <a:t>dân cư</a:t>
            </a:r>
          </a:p>
          <a:p>
            <a:pPr algn="ctr" defTabSz="355600" eaLnBrk="1" hangingPunct="1">
              <a:lnSpc>
                <a:spcPct val="90000"/>
              </a:lnSpc>
              <a:spcAft>
                <a:spcPct val="35000"/>
              </a:spcAft>
              <a:defRPr/>
            </a:pPr>
            <a:r>
              <a:rPr lang="en-US" sz="1700" b="1" dirty="0">
                <a:solidFill>
                  <a:srgbClr val="002060"/>
                </a:solidFill>
                <a:cs typeface="Arial" pitchFamily="34" charset="0"/>
              </a:rPr>
              <a:t>(</a:t>
            </a:r>
            <a:r>
              <a:rPr lang="en-US" sz="1700" b="1" dirty="0" err="1">
                <a:solidFill>
                  <a:srgbClr val="002060"/>
                </a:solidFill>
                <a:cs typeface="Arial" pitchFamily="34" charset="0"/>
              </a:rPr>
              <a:t>thường</a:t>
            </a:r>
            <a:r>
              <a:rPr lang="en-US" sz="1700" b="1" dirty="0">
                <a:solidFill>
                  <a:srgbClr val="002060"/>
                </a:solidFill>
                <a:cs typeface="Arial" pitchFamily="34" charset="0"/>
              </a:rPr>
              <a:t> </a:t>
            </a:r>
            <a:r>
              <a:rPr lang="en-US" sz="1700" b="1" dirty="0" err="1">
                <a:solidFill>
                  <a:srgbClr val="002060"/>
                </a:solidFill>
                <a:cs typeface="Arial" pitchFamily="34" charset="0"/>
              </a:rPr>
              <a:t>trú</a:t>
            </a:r>
            <a:r>
              <a:rPr lang="en-US" sz="1700" b="1" dirty="0">
                <a:solidFill>
                  <a:srgbClr val="002060"/>
                </a:solidFill>
                <a:cs typeface="Arial" pitchFamily="34" charset="0"/>
              </a:rPr>
              <a:t> </a:t>
            </a:r>
            <a:r>
              <a:rPr lang="en-US" sz="1700" b="1" dirty="0" err="1">
                <a:solidFill>
                  <a:srgbClr val="002060"/>
                </a:solidFill>
                <a:cs typeface="Arial" pitchFamily="34" charset="0"/>
              </a:rPr>
              <a:t>và</a:t>
            </a:r>
            <a:r>
              <a:rPr lang="en-US" sz="1700" b="1" dirty="0">
                <a:solidFill>
                  <a:srgbClr val="002060"/>
                </a:solidFill>
                <a:cs typeface="Arial" pitchFamily="34" charset="0"/>
              </a:rPr>
              <a:t> </a:t>
            </a:r>
            <a:r>
              <a:rPr lang="en-US" sz="1700" b="1" dirty="0" err="1">
                <a:solidFill>
                  <a:srgbClr val="002060"/>
                </a:solidFill>
                <a:cs typeface="Arial" pitchFamily="34" charset="0"/>
              </a:rPr>
              <a:t>tạm</a:t>
            </a:r>
            <a:r>
              <a:rPr lang="en-US" sz="1700" b="1" dirty="0">
                <a:solidFill>
                  <a:srgbClr val="002060"/>
                </a:solidFill>
                <a:cs typeface="Arial" pitchFamily="34" charset="0"/>
              </a:rPr>
              <a:t> </a:t>
            </a:r>
            <a:r>
              <a:rPr lang="en-US" sz="1700" b="1" dirty="0" err="1">
                <a:solidFill>
                  <a:srgbClr val="002060"/>
                </a:solidFill>
                <a:cs typeface="Arial" pitchFamily="34" charset="0"/>
              </a:rPr>
              <a:t>trú</a:t>
            </a:r>
            <a:r>
              <a:rPr lang="en-US" sz="1700" b="1" dirty="0">
                <a:solidFill>
                  <a:srgbClr val="002060"/>
                </a:solidFill>
                <a:cs typeface="Arial" pitchFamily="34" charset="0"/>
              </a:rPr>
              <a:t>)</a:t>
            </a:r>
          </a:p>
          <a:p>
            <a:pPr algn="ctr" defTabSz="355600" eaLnBrk="1" hangingPunct="1">
              <a:lnSpc>
                <a:spcPct val="90000"/>
              </a:lnSpc>
              <a:spcAft>
                <a:spcPct val="35000"/>
              </a:spcAft>
              <a:defRPr/>
            </a:pPr>
            <a:endParaRPr lang="en-US" b="1" dirty="0">
              <a:solidFill>
                <a:srgbClr val="002060"/>
              </a:solidFill>
              <a:cs typeface="Arial" pitchFamily="34" charset="0"/>
            </a:endParaRPr>
          </a:p>
        </p:txBody>
      </p:sp>
      <p:sp>
        <p:nvSpPr>
          <p:cNvPr id="44" name="Rounded Rectangle 43">
            <a:extLst>
              <a:ext uri="{FF2B5EF4-FFF2-40B4-BE49-F238E27FC236}">
                <a16:creationId xmlns:a16="http://schemas.microsoft.com/office/drawing/2014/main" xmlns="" id="{62820D44-7D52-464D-805F-479A5AECC28D}"/>
              </a:ext>
            </a:extLst>
          </p:cNvPr>
          <p:cNvSpPr/>
          <p:nvPr/>
        </p:nvSpPr>
        <p:spPr>
          <a:xfrm>
            <a:off x="6030914" y="1860551"/>
            <a:ext cx="2738437" cy="4127500"/>
          </a:xfrm>
          <a:prstGeom prst="roundRect">
            <a:avLst>
              <a:gd name="adj" fmla="val 10000"/>
            </a:avLst>
          </a:prstGeom>
        </p:spPr>
        <p:style>
          <a:lnRef idx="0">
            <a:schemeClr val="dk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pPr eaLnBrk="1" hangingPunct="1">
              <a:defRPr/>
            </a:pPr>
            <a:endParaRPr lang="en-US" dirty="0"/>
          </a:p>
        </p:txBody>
      </p:sp>
      <p:sp>
        <p:nvSpPr>
          <p:cNvPr id="45" name="Rounded Rectangle 4">
            <a:extLst>
              <a:ext uri="{FF2B5EF4-FFF2-40B4-BE49-F238E27FC236}">
                <a16:creationId xmlns:a16="http://schemas.microsoft.com/office/drawing/2014/main" xmlns="" id="{6CDE7D23-66C6-43E6-8FFD-6BDB63E8B66C}"/>
              </a:ext>
            </a:extLst>
          </p:cNvPr>
          <p:cNvSpPr/>
          <p:nvPr/>
        </p:nvSpPr>
        <p:spPr>
          <a:xfrm>
            <a:off x="5949950" y="1790701"/>
            <a:ext cx="2819400" cy="125095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tIns="91440" bIns="91440" spcCol="1270" anchor="ctr"/>
          <a:lstStyle/>
          <a:p>
            <a:pPr algn="ctr" defTabSz="1066800" eaLnBrk="1" hangingPunct="1">
              <a:lnSpc>
                <a:spcPct val="90000"/>
              </a:lnSpc>
              <a:spcAft>
                <a:spcPct val="35000"/>
              </a:spcAft>
              <a:defRPr/>
            </a:pPr>
            <a:r>
              <a:rPr lang="en-US" sz="2200" b="1" dirty="0" err="1">
                <a:solidFill>
                  <a:srgbClr val="AC0000"/>
                </a:solidFill>
                <a:cs typeface="Arial" pitchFamily="34" charset="0"/>
              </a:rPr>
              <a:t>Cơ</a:t>
            </a:r>
            <a:r>
              <a:rPr lang="en-US" sz="2200" b="1" dirty="0">
                <a:solidFill>
                  <a:srgbClr val="AC0000"/>
                </a:solidFill>
                <a:cs typeface="Arial" pitchFamily="34" charset="0"/>
              </a:rPr>
              <a:t> </a:t>
            </a:r>
            <a:r>
              <a:rPr lang="en-US" sz="2200" b="1" dirty="0" err="1">
                <a:solidFill>
                  <a:srgbClr val="AC0000"/>
                </a:solidFill>
                <a:cs typeface="Arial" pitchFamily="34" charset="0"/>
              </a:rPr>
              <a:t>sở</a:t>
            </a:r>
            <a:r>
              <a:rPr lang="en-US" sz="2200" b="1" dirty="0">
                <a:solidFill>
                  <a:srgbClr val="AC0000"/>
                </a:solidFill>
                <a:cs typeface="Arial" pitchFamily="34" charset="0"/>
              </a:rPr>
              <a:t> </a:t>
            </a:r>
            <a:r>
              <a:rPr lang="en-US" sz="2200" b="1" dirty="0" err="1">
                <a:solidFill>
                  <a:srgbClr val="AC0000"/>
                </a:solidFill>
                <a:cs typeface="Arial" pitchFamily="34" charset="0"/>
              </a:rPr>
              <a:t>dữ</a:t>
            </a:r>
            <a:r>
              <a:rPr lang="en-US" sz="2200" b="1" dirty="0">
                <a:solidFill>
                  <a:srgbClr val="AC0000"/>
                </a:solidFill>
                <a:cs typeface="Arial" pitchFamily="34" charset="0"/>
              </a:rPr>
              <a:t> </a:t>
            </a:r>
            <a:r>
              <a:rPr lang="en-US" sz="2200" b="1" dirty="0" err="1">
                <a:solidFill>
                  <a:srgbClr val="AC0000"/>
                </a:solidFill>
                <a:cs typeface="Arial" pitchFamily="34" charset="0"/>
              </a:rPr>
              <a:t>liệu</a:t>
            </a:r>
            <a:r>
              <a:rPr lang="en-US" sz="2200" b="1" dirty="0">
                <a:solidFill>
                  <a:srgbClr val="AC0000"/>
                </a:solidFill>
                <a:cs typeface="Arial" pitchFamily="34" charset="0"/>
              </a:rPr>
              <a:t> </a:t>
            </a:r>
            <a:r>
              <a:rPr lang="en-US" sz="2200" b="1" dirty="0" err="1">
                <a:solidFill>
                  <a:srgbClr val="AC0000"/>
                </a:solidFill>
                <a:cs typeface="Arial" pitchFamily="34" charset="0"/>
              </a:rPr>
              <a:t>doanh</a:t>
            </a:r>
            <a:r>
              <a:rPr lang="en-US" sz="2200" b="1" dirty="0">
                <a:solidFill>
                  <a:srgbClr val="AC0000"/>
                </a:solidFill>
                <a:cs typeface="Arial" pitchFamily="34" charset="0"/>
              </a:rPr>
              <a:t> </a:t>
            </a:r>
            <a:r>
              <a:rPr lang="en-US" sz="2200" b="1" dirty="0" err="1">
                <a:solidFill>
                  <a:srgbClr val="AC0000"/>
                </a:solidFill>
                <a:cs typeface="Arial" pitchFamily="34" charset="0"/>
              </a:rPr>
              <a:t>nghiệp</a:t>
            </a:r>
            <a:endParaRPr lang="en-US" sz="2200" b="1" dirty="0">
              <a:solidFill>
                <a:srgbClr val="AC0000"/>
              </a:solidFill>
              <a:cs typeface="Arial" pitchFamily="34" charset="0"/>
            </a:endParaRPr>
          </a:p>
        </p:txBody>
      </p:sp>
      <p:sp>
        <p:nvSpPr>
          <p:cNvPr id="47" name="Rounded Rectangle 46">
            <a:extLst>
              <a:ext uri="{FF2B5EF4-FFF2-40B4-BE49-F238E27FC236}">
                <a16:creationId xmlns:a16="http://schemas.microsoft.com/office/drawing/2014/main" xmlns="" id="{AEF2FBAB-30F4-48DA-AA67-BC61A56F3CCD}"/>
              </a:ext>
            </a:extLst>
          </p:cNvPr>
          <p:cNvSpPr/>
          <p:nvPr/>
        </p:nvSpPr>
        <p:spPr>
          <a:xfrm>
            <a:off x="6072188" y="4025901"/>
            <a:ext cx="2614612" cy="827617"/>
          </a:xfrm>
          <a:prstGeom prst="roundRect">
            <a:avLst>
              <a:gd name="adj" fmla="val 10000"/>
            </a:avLst>
          </a:prstGeom>
          <a:solidFill>
            <a:schemeClr val="accent1">
              <a:lumMod val="60000"/>
              <a:lumOff val="40000"/>
            </a:schemeClr>
          </a:solidFill>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txBody>
          <a:bodyPr/>
          <a:lstStyle/>
          <a:p>
            <a:pPr eaLnBrk="1" hangingPunct="1">
              <a:defRPr/>
            </a:pPr>
            <a:endParaRPr lang="en-US"/>
          </a:p>
        </p:txBody>
      </p:sp>
      <p:sp>
        <p:nvSpPr>
          <p:cNvPr id="48" name="Rounded Rectangle 6">
            <a:extLst>
              <a:ext uri="{FF2B5EF4-FFF2-40B4-BE49-F238E27FC236}">
                <a16:creationId xmlns:a16="http://schemas.microsoft.com/office/drawing/2014/main" xmlns="" id="{F8076FC1-F418-4423-B4F6-B465FF869847}"/>
              </a:ext>
            </a:extLst>
          </p:cNvPr>
          <p:cNvSpPr/>
          <p:nvPr/>
        </p:nvSpPr>
        <p:spPr>
          <a:xfrm>
            <a:off x="6132513" y="4582584"/>
            <a:ext cx="2493962" cy="152400"/>
          </a:xfrm>
          <a:prstGeom prst="rect">
            <a:avLst/>
          </a:prstGeom>
          <a:solidFill>
            <a:schemeClr val="accent1">
              <a:lumMod val="60000"/>
              <a:lumOff val="40000"/>
            </a:schemeClr>
          </a:solidFill>
        </p:spPr>
        <p:style>
          <a:lnRef idx="0">
            <a:scrgbClr r="0" g="0" b="0"/>
          </a:lnRef>
          <a:fillRef idx="0">
            <a:scrgbClr r="0" g="0" b="0"/>
          </a:fillRef>
          <a:effectRef idx="0">
            <a:scrgbClr r="0" g="0" b="0"/>
          </a:effectRef>
          <a:fontRef idx="minor">
            <a:schemeClr val="lt1"/>
          </a:fontRef>
        </p:style>
        <p:txBody>
          <a:bodyPr lIns="20320" tIns="15240" rIns="20320" bIns="15240" spcCol="1270" anchor="ctr"/>
          <a:lstStyle/>
          <a:p>
            <a:pPr algn="ctr" defTabSz="355600" eaLnBrk="1" hangingPunct="1">
              <a:lnSpc>
                <a:spcPct val="90000"/>
              </a:lnSpc>
              <a:spcAft>
                <a:spcPct val="35000"/>
              </a:spcAft>
              <a:defRPr/>
            </a:pPr>
            <a:endParaRPr lang="en-US" sz="1900" b="1" dirty="0">
              <a:solidFill>
                <a:srgbClr val="990000"/>
              </a:solidFill>
            </a:endParaRPr>
          </a:p>
          <a:p>
            <a:pPr algn="ctr" defTabSz="355600" eaLnBrk="1" hangingPunct="1">
              <a:lnSpc>
                <a:spcPct val="90000"/>
              </a:lnSpc>
              <a:spcAft>
                <a:spcPct val="35000"/>
              </a:spcAft>
              <a:defRPr/>
            </a:pPr>
            <a:r>
              <a:rPr lang="en-US" b="1" dirty="0" err="1">
                <a:solidFill>
                  <a:srgbClr val="002060"/>
                </a:solidFill>
                <a:cs typeface="Arial" pitchFamily="34" charset="0"/>
              </a:rPr>
              <a:t>Dữ</a:t>
            </a:r>
            <a:r>
              <a:rPr lang="en-US" b="1" dirty="0">
                <a:solidFill>
                  <a:srgbClr val="002060"/>
                </a:solidFill>
                <a:cs typeface="Arial" pitchFamily="34" charset="0"/>
              </a:rPr>
              <a:t> </a:t>
            </a:r>
            <a:r>
              <a:rPr lang="en-US" b="1" dirty="0" err="1">
                <a:solidFill>
                  <a:srgbClr val="002060"/>
                </a:solidFill>
                <a:cs typeface="Arial" pitchFamily="34" charset="0"/>
              </a:rPr>
              <a:t>liệu</a:t>
            </a:r>
            <a:r>
              <a:rPr lang="en-US" b="1" dirty="0">
                <a:solidFill>
                  <a:srgbClr val="002060"/>
                </a:solidFill>
                <a:cs typeface="Arial" pitchFamily="34" charset="0"/>
              </a:rPr>
              <a:t> </a:t>
            </a:r>
            <a:r>
              <a:rPr lang="en-US" b="1" dirty="0" err="1">
                <a:solidFill>
                  <a:srgbClr val="002060"/>
                </a:solidFill>
                <a:cs typeface="Arial" pitchFamily="34" charset="0"/>
              </a:rPr>
              <a:t>người</a:t>
            </a:r>
            <a:r>
              <a:rPr lang="en-US" b="1" dirty="0">
                <a:solidFill>
                  <a:srgbClr val="002060"/>
                </a:solidFill>
                <a:cs typeface="Arial" pitchFamily="34" charset="0"/>
              </a:rPr>
              <a:t> </a:t>
            </a:r>
            <a:r>
              <a:rPr lang="en-US" b="1" dirty="0" err="1">
                <a:solidFill>
                  <a:srgbClr val="002060"/>
                </a:solidFill>
                <a:cs typeface="Arial" pitchFamily="34" charset="0"/>
              </a:rPr>
              <a:t>nộp</a:t>
            </a:r>
            <a:r>
              <a:rPr lang="en-US" b="1" dirty="0">
                <a:solidFill>
                  <a:srgbClr val="002060"/>
                </a:solidFill>
                <a:cs typeface="Arial" pitchFamily="34" charset="0"/>
              </a:rPr>
              <a:t> </a:t>
            </a:r>
            <a:r>
              <a:rPr lang="en-US" b="1" dirty="0" err="1">
                <a:solidFill>
                  <a:srgbClr val="002060"/>
                </a:solidFill>
                <a:cs typeface="Arial" pitchFamily="34" charset="0"/>
              </a:rPr>
              <a:t>thuế</a:t>
            </a:r>
            <a:endParaRPr lang="en-US" b="1" dirty="0">
              <a:solidFill>
                <a:srgbClr val="002060"/>
              </a:solidFill>
            </a:endParaRPr>
          </a:p>
          <a:p>
            <a:pPr algn="ctr" defTabSz="355600" eaLnBrk="1" hangingPunct="1">
              <a:lnSpc>
                <a:spcPct val="90000"/>
              </a:lnSpc>
              <a:spcAft>
                <a:spcPct val="35000"/>
              </a:spcAft>
              <a:defRPr/>
            </a:pPr>
            <a:endParaRPr lang="en-US" b="1" dirty="0">
              <a:solidFill>
                <a:srgbClr val="002060"/>
              </a:solidFill>
            </a:endParaRPr>
          </a:p>
          <a:p>
            <a:pPr algn="ctr" defTabSz="355600" eaLnBrk="1" hangingPunct="1">
              <a:lnSpc>
                <a:spcPct val="90000"/>
              </a:lnSpc>
              <a:spcAft>
                <a:spcPct val="35000"/>
              </a:spcAft>
              <a:defRPr/>
            </a:pPr>
            <a:endParaRPr lang="en-US" b="1" dirty="0">
              <a:solidFill>
                <a:srgbClr val="002060"/>
              </a:solidFill>
            </a:endParaRPr>
          </a:p>
        </p:txBody>
      </p:sp>
      <p:sp>
        <p:nvSpPr>
          <p:cNvPr id="50" name="Rounded Rectangle 49">
            <a:extLst>
              <a:ext uri="{FF2B5EF4-FFF2-40B4-BE49-F238E27FC236}">
                <a16:creationId xmlns:a16="http://schemas.microsoft.com/office/drawing/2014/main" xmlns="" id="{FFA8CB94-DACF-4D22-BDDC-74C2948B09B9}"/>
              </a:ext>
            </a:extLst>
          </p:cNvPr>
          <p:cNvSpPr/>
          <p:nvPr/>
        </p:nvSpPr>
        <p:spPr>
          <a:xfrm>
            <a:off x="6072188" y="3009900"/>
            <a:ext cx="2614612" cy="933451"/>
          </a:xfrm>
          <a:prstGeom prst="roundRect">
            <a:avLst>
              <a:gd name="adj" fmla="val 10000"/>
            </a:avLst>
          </a:prstGeom>
          <a:solidFill>
            <a:schemeClr val="accent1">
              <a:lumMod val="60000"/>
              <a:lumOff val="40000"/>
              <a:alpha val="90000"/>
            </a:schemeClr>
          </a:solidFill>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txBody>
          <a:bodyPr/>
          <a:lstStyle/>
          <a:p>
            <a:pPr eaLnBrk="1" hangingPunct="1">
              <a:defRPr/>
            </a:pPr>
            <a:endParaRPr lang="en-US" dirty="0"/>
          </a:p>
        </p:txBody>
      </p:sp>
      <p:sp>
        <p:nvSpPr>
          <p:cNvPr id="51" name="Rounded Rectangle 6">
            <a:extLst>
              <a:ext uri="{FF2B5EF4-FFF2-40B4-BE49-F238E27FC236}">
                <a16:creationId xmlns:a16="http://schemas.microsoft.com/office/drawing/2014/main" xmlns="" id="{5225152A-17C4-4075-ADA2-CAF334592C99}"/>
              </a:ext>
            </a:extLst>
          </p:cNvPr>
          <p:cNvSpPr/>
          <p:nvPr/>
        </p:nvSpPr>
        <p:spPr>
          <a:xfrm>
            <a:off x="6146801" y="3640666"/>
            <a:ext cx="2493963" cy="273051"/>
          </a:xfrm>
          <a:prstGeom prst="rect">
            <a:avLst/>
          </a:prstGeom>
        </p:spPr>
        <p:style>
          <a:lnRef idx="0">
            <a:scrgbClr r="0" g="0" b="0"/>
          </a:lnRef>
          <a:fillRef idx="0">
            <a:scrgbClr r="0" g="0" b="0"/>
          </a:fillRef>
          <a:effectRef idx="0">
            <a:scrgbClr r="0" g="0" b="0"/>
          </a:effectRef>
          <a:fontRef idx="minor">
            <a:schemeClr val="lt1"/>
          </a:fontRef>
        </p:style>
        <p:txBody>
          <a:bodyPr lIns="20320" tIns="15240" rIns="20320" bIns="15240" spcCol="1270" anchor="ctr"/>
          <a:lstStyle/>
          <a:p>
            <a:pPr algn="ctr" defTabSz="355600" eaLnBrk="1" hangingPunct="1">
              <a:lnSpc>
                <a:spcPct val="90000"/>
              </a:lnSpc>
              <a:spcAft>
                <a:spcPct val="35000"/>
              </a:spcAft>
              <a:defRPr/>
            </a:pPr>
            <a:endParaRPr lang="en-US" sz="1900" b="1" dirty="0">
              <a:solidFill>
                <a:srgbClr val="990000"/>
              </a:solidFill>
            </a:endParaRPr>
          </a:p>
          <a:p>
            <a:pPr algn="ctr" defTabSz="355600" eaLnBrk="1" hangingPunct="1">
              <a:lnSpc>
                <a:spcPct val="90000"/>
              </a:lnSpc>
              <a:spcAft>
                <a:spcPct val="35000"/>
              </a:spcAft>
              <a:defRPr/>
            </a:pPr>
            <a:r>
              <a:rPr lang="en-US" b="1" dirty="0" err="1">
                <a:solidFill>
                  <a:srgbClr val="002060"/>
                </a:solidFill>
                <a:cs typeface="Arial" pitchFamily="34" charset="0"/>
              </a:rPr>
              <a:t>Dữ</a:t>
            </a:r>
            <a:r>
              <a:rPr lang="en-US" b="1" dirty="0">
                <a:solidFill>
                  <a:srgbClr val="002060"/>
                </a:solidFill>
                <a:cs typeface="Arial" pitchFamily="34" charset="0"/>
              </a:rPr>
              <a:t> </a:t>
            </a:r>
            <a:r>
              <a:rPr lang="en-US" b="1" dirty="0" err="1">
                <a:solidFill>
                  <a:srgbClr val="002060"/>
                </a:solidFill>
                <a:cs typeface="Arial" pitchFamily="34" charset="0"/>
              </a:rPr>
              <a:t>liệu</a:t>
            </a:r>
            <a:r>
              <a:rPr lang="en-US" b="1" dirty="0">
                <a:solidFill>
                  <a:srgbClr val="002060"/>
                </a:solidFill>
                <a:cs typeface="Arial" pitchFamily="34" charset="0"/>
              </a:rPr>
              <a:t> </a:t>
            </a:r>
            <a:r>
              <a:rPr lang="en-US" b="1" dirty="0" err="1">
                <a:solidFill>
                  <a:srgbClr val="002060"/>
                </a:solidFill>
                <a:cs typeface="Arial" pitchFamily="34" charset="0"/>
              </a:rPr>
              <a:t>đăng</a:t>
            </a:r>
            <a:r>
              <a:rPr lang="en-US" b="1" dirty="0">
                <a:solidFill>
                  <a:srgbClr val="002060"/>
                </a:solidFill>
                <a:cs typeface="Arial" pitchFamily="34" charset="0"/>
              </a:rPr>
              <a:t> </a:t>
            </a:r>
            <a:r>
              <a:rPr lang="en-US" b="1" dirty="0" err="1">
                <a:solidFill>
                  <a:srgbClr val="002060"/>
                </a:solidFill>
                <a:cs typeface="Arial" pitchFamily="34" charset="0"/>
              </a:rPr>
              <a:t>ký</a:t>
            </a:r>
            <a:r>
              <a:rPr lang="en-US" b="1" dirty="0">
                <a:solidFill>
                  <a:srgbClr val="002060"/>
                </a:solidFill>
                <a:cs typeface="Arial" pitchFamily="34" charset="0"/>
              </a:rPr>
              <a:t> </a:t>
            </a:r>
            <a:r>
              <a:rPr lang="en-US" b="1" dirty="0" err="1">
                <a:solidFill>
                  <a:srgbClr val="002060"/>
                </a:solidFill>
                <a:cs typeface="Arial" pitchFamily="34" charset="0"/>
              </a:rPr>
              <a:t>doanh</a:t>
            </a:r>
            <a:r>
              <a:rPr lang="en-US" b="1" dirty="0">
                <a:solidFill>
                  <a:srgbClr val="002060"/>
                </a:solidFill>
                <a:cs typeface="Arial" pitchFamily="34" charset="0"/>
              </a:rPr>
              <a:t> </a:t>
            </a:r>
            <a:r>
              <a:rPr lang="en-US" b="1" dirty="0" err="1">
                <a:solidFill>
                  <a:srgbClr val="002060"/>
                </a:solidFill>
                <a:cs typeface="Arial" pitchFamily="34" charset="0"/>
              </a:rPr>
              <a:t>nghiệp</a:t>
            </a:r>
            <a:endParaRPr lang="en-US" b="1" dirty="0">
              <a:solidFill>
                <a:srgbClr val="002060"/>
              </a:solidFill>
            </a:endParaRPr>
          </a:p>
          <a:p>
            <a:pPr algn="ctr" defTabSz="355600" eaLnBrk="1" hangingPunct="1">
              <a:lnSpc>
                <a:spcPct val="90000"/>
              </a:lnSpc>
              <a:spcAft>
                <a:spcPct val="35000"/>
              </a:spcAft>
              <a:defRPr/>
            </a:pPr>
            <a:endParaRPr lang="en-US" b="1" dirty="0">
              <a:solidFill>
                <a:srgbClr val="002060"/>
              </a:solidFill>
            </a:endParaRPr>
          </a:p>
          <a:p>
            <a:pPr algn="ctr" defTabSz="355600" eaLnBrk="1" hangingPunct="1">
              <a:lnSpc>
                <a:spcPct val="90000"/>
              </a:lnSpc>
              <a:spcAft>
                <a:spcPct val="35000"/>
              </a:spcAft>
              <a:defRPr/>
            </a:pPr>
            <a:endParaRPr lang="en-US" b="1" dirty="0">
              <a:solidFill>
                <a:srgbClr val="002060"/>
              </a:solidFill>
            </a:endParaRPr>
          </a:p>
        </p:txBody>
      </p:sp>
      <p:sp>
        <p:nvSpPr>
          <p:cNvPr id="53" name="Rounded Rectangle 52">
            <a:extLst>
              <a:ext uri="{FF2B5EF4-FFF2-40B4-BE49-F238E27FC236}">
                <a16:creationId xmlns:a16="http://schemas.microsoft.com/office/drawing/2014/main" xmlns="" id="{3918E40B-4E95-403F-BAF7-AF6972EFF1B5}"/>
              </a:ext>
            </a:extLst>
          </p:cNvPr>
          <p:cNvSpPr/>
          <p:nvPr/>
        </p:nvSpPr>
        <p:spPr>
          <a:xfrm>
            <a:off x="6096001" y="4978400"/>
            <a:ext cx="2614613" cy="931333"/>
          </a:xfrm>
          <a:prstGeom prst="roundRect">
            <a:avLst>
              <a:gd name="adj" fmla="val 10000"/>
            </a:avLst>
          </a:prstGeom>
          <a:solidFill>
            <a:schemeClr val="accent1">
              <a:lumMod val="60000"/>
              <a:lumOff val="40000"/>
            </a:schemeClr>
          </a:solidFill>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txBody>
          <a:bodyPr/>
          <a:lstStyle/>
          <a:p>
            <a:pPr eaLnBrk="1" hangingPunct="1">
              <a:defRPr/>
            </a:pPr>
            <a:endParaRPr lang="en-US" dirty="0"/>
          </a:p>
        </p:txBody>
      </p:sp>
      <p:sp>
        <p:nvSpPr>
          <p:cNvPr id="54" name="Rounded Rectangle 6">
            <a:extLst>
              <a:ext uri="{FF2B5EF4-FFF2-40B4-BE49-F238E27FC236}">
                <a16:creationId xmlns:a16="http://schemas.microsoft.com/office/drawing/2014/main" xmlns="" id="{DBE29878-DCB9-4191-B474-BBB1AB9A1624}"/>
              </a:ext>
            </a:extLst>
          </p:cNvPr>
          <p:cNvSpPr/>
          <p:nvPr/>
        </p:nvSpPr>
        <p:spPr>
          <a:xfrm>
            <a:off x="6183313" y="5219700"/>
            <a:ext cx="2493962" cy="484717"/>
          </a:xfrm>
          <a:prstGeom prst="rect">
            <a:avLst/>
          </a:prstGeom>
          <a:solidFill>
            <a:schemeClr val="accent1">
              <a:lumMod val="60000"/>
              <a:lumOff val="40000"/>
            </a:schemeClr>
          </a:solidFill>
        </p:spPr>
        <p:style>
          <a:lnRef idx="0">
            <a:scrgbClr r="0" g="0" b="0"/>
          </a:lnRef>
          <a:fillRef idx="0">
            <a:scrgbClr r="0" g="0" b="0"/>
          </a:fillRef>
          <a:effectRef idx="0">
            <a:scrgbClr r="0" g="0" b="0"/>
          </a:effectRef>
          <a:fontRef idx="minor">
            <a:schemeClr val="lt1"/>
          </a:fontRef>
        </p:style>
        <p:txBody>
          <a:bodyPr lIns="20320" tIns="15240" rIns="20320" bIns="15240" spcCol="1270" anchor="ctr"/>
          <a:lstStyle/>
          <a:p>
            <a:pPr algn="ctr" defTabSz="355600" eaLnBrk="1" hangingPunct="1">
              <a:lnSpc>
                <a:spcPct val="90000"/>
              </a:lnSpc>
              <a:spcAft>
                <a:spcPct val="35000"/>
              </a:spcAft>
              <a:defRPr/>
            </a:pPr>
            <a:r>
              <a:rPr lang="en-US" b="1" dirty="0" err="1">
                <a:solidFill>
                  <a:srgbClr val="002060"/>
                </a:solidFill>
                <a:cs typeface="Arial" pitchFamily="34" charset="0"/>
              </a:rPr>
              <a:t>Dữ</a:t>
            </a:r>
            <a:r>
              <a:rPr lang="en-US" b="1" dirty="0">
                <a:solidFill>
                  <a:srgbClr val="002060"/>
                </a:solidFill>
                <a:cs typeface="Arial" pitchFamily="34" charset="0"/>
              </a:rPr>
              <a:t> </a:t>
            </a:r>
            <a:r>
              <a:rPr lang="en-US" b="1" dirty="0" err="1">
                <a:solidFill>
                  <a:srgbClr val="002060"/>
                </a:solidFill>
                <a:cs typeface="Arial" pitchFamily="34" charset="0"/>
              </a:rPr>
              <a:t>liệu</a:t>
            </a:r>
            <a:r>
              <a:rPr lang="en-US" b="1" dirty="0">
                <a:solidFill>
                  <a:srgbClr val="002060"/>
                </a:solidFill>
                <a:cs typeface="Arial" pitchFamily="34" charset="0"/>
              </a:rPr>
              <a:t> </a:t>
            </a:r>
            <a:r>
              <a:rPr lang="en-US" b="1" dirty="0" err="1">
                <a:solidFill>
                  <a:srgbClr val="002060"/>
                </a:solidFill>
                <a:cs typeface="Arial" pitchFamily="34" charset="0"/>
              </a:rPr>
              <a:t>xuất</a:t>
            </a:r>
            <a:r>
              <a:rPr lang="en-US" b="1" dirty="0">
                <a:solidFill>
                  <a:srgbClr val="002060"/>
                </a:solidFill>
                <a:cs typeface="Arial" pitchFamily="34" charset="0"/>
              </a:rPr>
              <a:t> </a:t>
            </a:r>
            <a:r>
              <a:rPr lang="en-US" b="1" dirty="0" err="1">
                <a:solidFill>
                  <a:srgbClr val="002060"/>
                </a:solidFill>
                <a:cs typeface="Arial" pitchFamily="34" charset="0"/>
              </a:rPr>
              <a:t>nhập</a:t>
            </a:r>
            <a:r>
              <a:rPr lang="en-US" b="1" dirty="0">
                <a:solidFill>
                  <a:srgbClr val="002060"/>
                </a:solidFill>
                <a:cs typeface="Arial" pitchFamily="34" charset="0"/>
              </a:rPr>
              <a:t> </a:t>
            </a:r>
            <a:r>
              <a:rPr lang="en-US" b="1" dirty="0" err="1">
                <a:solidFill>
                  <a:srgbClr val="002060"/>
                </a:solidFill>
                <a:cs typeface="Arial" pitchFamily="34" charset="0"/>
              </a:rPr>
              <a:t>khẩu</a:t>
            </a:r>
            <a:endParaRPr lang="en-US" b="1" dirty="0">
              <a:solidFill>
                <a:srgbClr val="002060"/>
              </a:solidFill>
              <a:cs typeface="Arial" pitchFamily="34" charset="0"/>
            </a:endParaRPr>
          </a:p>
        </p:txBody>
      </p:sp>
      <p:sp>
        <p:nvSpPr>
          <p:cNvPr id="20500" name="TextBox 29">
            <a:extLst>
              <a:ext uri="{FF2B5EF4-FFF2-40B4-BE49-F238E27FC236}">
                <a16:creationId xmlns:a16="http://schemas.microsoft.com/office/drawing/2014/main" xmlns="" id="{F08E524F-E8CE-4D1D-B8D3-83186F86DF08}"/>
              </a:ext>
            </a:extLst>
          </p:cNvPr>
          <p:cNvSpPr txBox="1">
            <a:spLocks noChangeArrowheads="1"/>
          </p:cNvSpPr>
          <p:nvPr/>
        </p:nvSpPr>
        <p:spPr bwMode="auto">
          <a:xfrm>
            <a:off x="1066800" y="571501"/>
            <a:ext cx="69342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600" b="1" dirty="0">
                <a:solidFill>
                  <a:srgbClr val="C00000"/>
                </a:solidFill>
              </a:rPr>
              <a:t>KHO DỮ LIỆU DÙNG CHUNG</a:t>
            </a:r>
          </a:p>
        </p:txBody>
      </p:sp>
      <p:sp>
        <p:nvSpPr>
          <p:cNvPr id="37" name="Rounded Rectangle 36">
            <a:extLst>
              <a:ext uri="{FF2B5EF4-FFF2-40B4-BE49-F238E27FC236}">
                <a16:creationId xmlns:a16="http://schemas.microsoft.com/office/drawing/2014/main" xmlns="" id="{3FB07B08-9C08-4B07-B904-EDB3501C6B3C}"/>
              </a:ext>
            </a:extLst>
          </p:cNvPr>
          <p:cNvSpPr/>
          <p:nvPr/>
        </p:nvSpPr>
        <p:spPr>
          <a:xfrm>
            <a:off x="3252788" y="4504267"/>
            <a:ext cx="2614612" cy="1405467"/>
          </a:xfrm>
          <a:prstGeom prst="roundRect">
            <a:avLst>
              <a:gd name="adj" fmla="val 10000"/>
            </a:avLst>
          </a:prstGeom>
          <a:solidFill>
            <a:schemeClr val="accent1">
              <a:lumMod val="60000"/>
              <a:lumOff val="40000"/>
              <a:alpha val="90000"/>
            </a:schemeClr>
          </a:solidFill>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sp>
      <p:sp>
        <p:nvSpPr>
          <p:cNvPr id="40" name="Rounded Rectangle 6">
            <a:extLst>
              <a:ext uri="{FF2B5EF4-FFF2-40B4-BE49-F238E27FC236}">
                <a16:creationId xmlns:a16="http://schemas.microsoft.com/office/drawing/2014/main" xmlns="" id="{7FD49B39-4539-438E-9355-F6B189F06FBC}"/>
              </a:ext>
            </a:extLst>
          </p:cNvPr>
          <p:cNvSpPr/>
          <p:nvPr/>
        </p:nvSpPr>
        <p:spPr>
          <a:xfrm>
            <a:off x="3340100" y="5382685"/>
            <a:ext cx="2495550" cy="410633"/>
          </a:xfrm>
          <a:prstGeom prst="rect">
            <a:avLst/>
          </a:prstGeom>
        </p:spPr>
        <p:style>
          <a:lnRef idx="0">
            <a:scrgbClr r="0" g="0" b="0"/>
          </a:lnRef>
          <a:fillRef idx="0">
            <a:scrgbClr r="0" g="0" b="0"/>
          </a:fillRef>
          <a:effectRef idx="0">
            <a:scrgbClr r="0" g="0" b="0"/>
          </a:effectRef>
          <a:fontRef idx="minor">
            <a:schemeClr val="lt1"/>
          </a:fontRef>
        </p:style>
        <p:txBody>
          <a:bodyPr lIns="20320" tIns="15240" rIns="20320" bIns="15240" spcCol="1270" anchor="ctr"/>
          <a:lstStyle/>
          <a:p>
            <a:pPr algn="ctr" defTabSz="355600" eaLnBrk="1" hangingPunct="1">
              <a:lnSpc>
                <a:spcPct val="90000"/>
              </a:lnSpc>
              <a:spcAft>
                <a:spcPct val="35000"/>
              </a:spcAft>
              <a:defRPr/>
            </a:pPr>
            <a:endParaRPr lang="en-US" b="1" dirty="0">
              <a:solidFill>
                <a:srgbClr val="990000"/>
              </a:solidFill>
              <a:cs typeface="Arial" pitchFamily="34" charset="0"/>
            </a:endParaRPr>
          </a:p>
          <a:p>
            <a:pPr algn="ctr" defTabSz="355600" eaLnBrk="1" hangingPunct="1">
              <a:lnSpc>
                <a:spcPct val="90000"/>
              </a:lnSpc>
              <a:spcAft>
                <a:spcPct val="35000"/>
              </a:spcAft>
              <a:defRPr/>
            </a:pPr>
            <a:r>
              <a:rPr lang="en-US" b="1" dirty="0" err="1">
                <a:solidFill>
                  <a:srgbClr val="002060"/>
                </a:solidFill>
                <a:cs typeface="Arial" pitchFamily="34" charset="0"/>
              </a:rPr>
              <a:t>Dữ</a:t>
            </a:r>
            <a:r>
              <a:rPr lang="en-US" b="1" dirty="0">
                <a:solidFill>
                  <a:srgbClr val="002060"/>
                </a:solidFill>
                <a:cs typeface="Arial" pitchFamily="34" charset="0"/>
              </a:rPr>
              <a:t> </a:t>
            </a:r>
            <a:r>
              <a:rPr lang="en-US" b="1" dirty="0" err="1">
                <a:solidFill>
                  <a:srgbClr val="002060"/>
                </a:solidFill>
                <a:cs typeface="Arial" pitchFamily="34" charset="0"/>
              </a:rPr>
              <a:t>liệu</a:t>
            </a:r>
            <a:r>
              <a:rPr lang="en-US" b="1" dirty="0">
                <a:solidFill>
                  <a:srgbClr val="002060"/>
                </a:solidFill>
                <a:cs typeface="Arial" pitchFamily="34" charset="0"/>
              </a:rPr>
              <a:t> </a:t>
            </a:r>
            <a:r>
              <a:rPr lang="en-US" b="1" dirty="0" err="1">
                <a:solidFill>
                  <a:srgbClr val="002060"/>
                </a:solidFill>
                <a:cs typeface="Arial" pitchFamily="34" charset="0"/>
              </a:rPr>
              <a:t>hộ</a:t>
            </a:r>
            <a:r>
              <a:rPr lang="en-US" b="1" dirty="0">
                <a:solidFill>
                  <a:srgbClr val="002060"/>
                </a:solidFill>
                <a:cs typeface="Arial" pitchFamily="34" charset="0"/>
              </a:rPr>
              <a:t> </a:t>
            </a:r>
            <a:r>
              <a:rPr lang="en-US" b="1" dirty="0" err="1">
                <a:solidFill>
                  <a:srgbClr val="002060"/>
                </a:solidFill>
                <a:cs typeface="Arial" pitchFamily="34" charset="0"/>
              </a:rPr>
              <a:t>tịch</a:t>
            </a:r>
            <a:endParaRPr lang="en-US" b="1" dirty="0">
              <a:solidFill>
                <a:srgbClr val="990000"/>
              </a:solidFill>
              <a:cs typeface="Arial" pitchFamily="34" charset="0"/>
            </a:endParaRPr>
          </a:p>
          <a:p>
            <a:pPr algn="ctr" defTabSz="355600" eaLnBrk="1" hangingPunct="1">
              <a:lnSpc>
                <a:spcPct val="90000"/>
              </a:lnSpc>
              <a:spcAft>
                <a:spcPct val="35000"/>
              </a:spcAft>
              <a:defRPr/>
            </a:pPr>
            <a:endParaRPr lang="en-US" b="1" dirty="0">
              <a:solidFill>
                <a:srgbClr val="002060"/>
              </a:solidFill>
              <a:cs typeface="Arial" pitchFamily="34" charset="0"/>
            </a:endParaRPr>
          </a:p>
          <a:p>
            <a:pPr algn="ctr" defTabSz="355600" eaLnBrk="1" hangingPunct="1">
              <a:lnSpc>
                <a:spcPct val="90000"/>
              </a:lnSpc>
              <a:spcAft>
                <a:spcPct val="35000"/>
              </a:spcAft>
              <a:defRPr/>
            </a:pPr>
            <a:endParaRPr lang="en-US" b="1" dirty="0">
              <a:solidFill>
                <a:srgbClr val="002060"/>
              </a:solidFill>
              <a:cs typeface="Arial" pitchFamily="34" charset="0"/>
            </a:endParaRPr>
          </a:p>
          <a:p>
            <a:pPr algn="ctr" defTabSz="355600" eaLnBrk="1" hangingPunct="1">
              <a:lnSpc>
                <a:spcPct val="90000"/>
              </a:lnSpc>
              <a:spcAft>
                <a:spcPct val="35000"/>
              </a:spcAft>
              <a:defRPr/>
            </a:pPr>
            <a:endParaRPr lang="en-US" b="1" dirty="0">
              <a:solidFill>
                <a:srgbClr val="002060"/>
              </a:solidFill>
              <a:cs typeface="Arial" pitchFamily="34" charset="0"/>
            </a:endParaRPr>
          </a:p>
        </p:txBody>
      </p:sp>
      <p:sp>
        <p:nvSpPr>
          <p:cNvPr id="46" name="Rounded Rectangle 45">
            <a:extLst>
              <a:ext uri="{FF2B5EF4-FFF2-40B4-BE49-F238E27FC236}">
                <a16:creationId xmlns:a16="http://schemas.microsoft.com/office/drawing/2014/main" xmlns="" id="{6F3CD0E2-11B5-463D-BC8A-D4A8E8A30116}"/>
              </a:ext>
            </a:extLst>
          </p:cNvPr>
          <p:cNvSpPr/>
          <p:nvPr/>
        </p:nvSpPr>
        <p:spPr>
          <a:xfrm>
            <a:off x="433388" y="4504267"/>
            <a:ext cx="2614612" cy="1363133"/>
          </a:xfrm>
          <a:prstGeom prst="roundRect">
            <a:avLst>
              <a:gd name="adj" fmla="val 10000"/>
            </a:avLst>
          </a:prstGeom>
          <a:solidFill>
            <a:schemeClr val="accent1">
              <a:lumMod val="60000"/>
              <a:lumOff val="40000"/>
            </a:schemeClr>
          </a:solidFill>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sp>
      <p:sp>
        <p:nvSpPr>
          <p:cNvPr id="49" name="Rounded Rectangle 6">
            <a:extLst>
              <a:ext uri="{FF2B5EF4-FFF2-40B4-BE49-F238E27FC236}">
                <a16:creationId xmlns:a16="http://schemas.microsoft.com/office/drawing/2014/main" xmlns="" id="{3A1036ED-96CD-418F-BEBC-80413736475E}"/>
              </a:ext>
            </a:extLst>
          </p:cNvPr>
          <p:cNvSpPr/>
          <p:nvPr/>
        </p:nvSpPr>
        <p:spPr>
          <a:xfrm>
            <a:off x="493713" y="4591052"/>
            <a:ext cx="2493962" cy="908049"/>
          </a:xfrm>
          <a:prstGeom prst="rect">
            <a:avLst/>
          </a:prstGeom>
          <a:solidFill>
            <a:schemeClr val="accent1">
              <a:lumMod val="60000"/>
              <a:lumOff val="40000"/>
            </a:schemeClr>
          </a:solidFill>
        </p:spPr>
        <p:style>
          <a:lnRef idx="0">
            <a:scrgbClr r="0" g="0" b="0"/>
          </a:lnRef>
          <a:fillRef idx="0">
            <a:scrgbClr r="0" g="0" b="0"/>
          </a:fillRef>
          <a:effectRef idx="0">
            <a:scrgbClr r="0" g="0" b="0"/>
          </a:effectRef>
          <a:fontRef idx="minor">
            <a:schemeClr val="lt1"/>
          </a:fontRef>
        </p:style>
        <p:txBody>
          <a:bodyPr lIns="20320" tIns="15240" rIns="20320" bIns="15240" spcCol="1270" anchor="ctr"/>
          <a:lstStyle/>
          <a:p>
            <a:pPr algn="ctr" defTabSz="355600" eaLnBrk="1" hangingPunct="1">
              <a:lnSpc>
                <a:spcPct val="90000"/>
              </a:lnSpc>
              <a:spcAft>
                <a:spcPct val="35000"/>
              </a:spcAft>
              <a:defRPr/>
            </a:pPr>
            <a:endParaRPr lang="en-US" sz="1900" b="1" dirty="0">
              <a:solidFill>
                <a:srgbClr val="990000"/>
              </a:solidFill>
            </a:endParaRPr>
          </a:p>
          <a:p>
            <a:pPr algn="ctr" defTabSz="355600" eaLnBrk="1" hangingPunct="1">
              <a:lnSpc>
                <a:spcPct val="90000"/>
              </a:lnSpc>
              <a:spcAft>
                <a:spcPct val="35000"/>
              </a:spcAft>
              <a:defRPr/>
            </a:pPr>
            <a:r>
              <a:rPr lang="en-US" b="1" dirty="0" err="1">
                <a:solidFill>
                  <a:srgbClr val="002060"/>
                </a:solidFill>
                <a:cs typeface="Arial" pitchFamily="34" charset="0"/>
              </a:rPr>
              <a:t>Dữ</a:t>
            </a:r>
            <a:r>
              <a:rPr lang="en-US" b="1" dirty="0">
                <a:solidFill>
                  <a:srgbClr val="002060"/>
                </a:solidFill>
                <a:cs typeface="Arial" pitchFamily="34" charset="0"/>
              </a:rPr>
              <a:t> </a:t>
            </a:r>
            <a:r>
              <a:rPr lang="en-US" b="1" dirty="0" err="1">
                <a:solidFill>
                  <a:srgbClr val="002060"/>
                </a:solidFill>
                <a:cs typeface="Arial" pitchFamily="34" charset="0"/>
              </a:rPr>
              <a:t>liệu</a:t>
            </a:r>
            <a:r>
              <a:rPr lang="en-US" b="1" dirty="0">
                <a:solidFill>
                  <a:srgbClr val="002060"/>
                </a:solidFill>
                <a:cs typeface="Arial" pitchFamily="34" charset="0"/>
              </a:rPr>
              <a:t> </a:t>
            </a:r>
            <a:r>
              <a:rPr lang="vi-VN" b="1" dirty="0">
                <a:solidFill>
                  <a:srgbClr val="002060"/>
                </a:solidFill>
              </a:rPr>
              <a:t>nền thông tin địa lý</a:t>
            </a:r>
            <a:endParaRPr lang="en-US" b="1" dirty="0">
              <a:solidFill>
                <a:srgbClr val="002060"/>
              </a:solidFill>
            </a:endParaRPr>
          </a:p>
        </p:txBody>
      </p:sp>
      <p:sp>
        <p:nvSpPr>
          <p:cNvPr id="20505" name="TextBox 35">
            <a:extLst>
              <a:ext uri="{FF2B5EF4-FFF2-40B4-BE49-F238E27FC236}">
                <a16:creationId xmlns:a16="http://schemas.microsoft.com/office/drawing/2014/main" xmlns="" id="{6B871DC9-2DCB-46E9-BEE8-239650894231}"/>
              </a:ext>
            </a:extLst>
          </p:cNvPr>
          <p:cNvSpPr txBox="1">
            <a:spLocks noChangeArrowheads="1"/>
          </p:cNvSpPr>
          <p:nvPr/>
        </p:nvSpPr>
        <p:spPr bwMode="auto">
          <a:xfrm>
            <a:off x="1104900" y="1278468"/>
            <a:ext cx="6934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b="1">
                <a:solidFill>
                  <a:srgbClr val="C00000"/>
                </a:solidFill>
              </a:rPr>
              <a:t>Triển khai dựa trên 3 dữ liệu nền tảng</a:t>
            </a:r>
          </a:p>
        </p:txBody>
      </p:sp>
    </p:spTree>
    <p:extLst>
      <p:ext uri="{BB962C8B-B14F-4D97-AF65-F5344CB8AC3E}">
        <p14:creationId xmlns:p14="http://schemas.microsoft.com/office/powerpoint/2010/main" val="937251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5">
            <a:extLst>
              <a:ext uri="{FF2B5EF4-FFF2-40B4-BE49-F238E27FC236}">
                <a16:creationId xmlns:a16="http://schemas.microsoft.com/office/drawing/2014/main" xmlns="" id="{EB1AB842-44AC-42FB-9967-7D7734EC833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336498E7-C897-4DB2-910B-D0C7C3CB14BA}" type="slidenum">
              <a:rPr lang="vi-VN" altLang="en-US" smtClean="0">
                <a:solidFill>
                  <a:schemeClr val="bg1"/>
                </a:solidFill>
              </a:rPr>
              <a:pPr fontAlgn="base">
                <a:spcBef>
                  <a:spcPct val="0"/>
                </a:spcBef>
                <a:spcAft>
                  <a:spcPct val="0"/>
                </a:spcAft>
              </a:pPr>
              <a:t>11</a:t>
            </a:fld>
            <a:endParaRPr lang="vi-VN" altLang="en-US">
              <a:solidFill>
                <a:schemeClr val="bg1"/>
              </a:solidFill>
            </a:endParaRPr>
          </a:p>
        </p:txBody>
      </p:sp>
      <p:graphicFrame>
        <p:nvGraphicFramePr>
          <p:cNvPr id="12" name="Diagram 11">
            <a:extLst>
              <a:ext uri="{FF2B5EF4-FFF2-40B4-BE49-F238E27FC236}">
                <a16:creationId xmlns:a16="http://schemas.microsoft.com/office/drawing/2014/main" xmlns="" id="{95D2AFFD-ED04-4457-9CFE-F76F5D154271}"/>
              </a:ext>
            </a:extLst>
          </p:cNvPr>
          <p:cNvGraphicFramePr/>
          <p:nvPr/>
        </p:nvGraphicFramePr>
        <p:xfrm>
          <a:off x="381000" y="2006600"/>
          <a:ext cx="8458200" cy="4233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533" name="Content Placeholder 5">
            <a:extLst>
              <a:ext uri="{FF2B5EF4-FFF2-40B4-BE49-F238E27FC236}">
                <a16:creationId xmlns:a16="http://schemas.microsoft.com/office/drawing/2014/main" xmlns="" id="{0B513851-903B-4E33-9B6B-85DB91826ECD}"/>
              </a:ext>
            </a:extLst>
          </p:cNvPr>
          <p:cNvSpPr>
            <a:spLocks noGrp="1" noChangeArrowheads="1"/>
          </p:cNvSpPr>
          <p:nvPr>
            <p:ph idx="1"/>
          </p:nvPr>
        </p:nvSpPr>
        <p:spPr>
          <a:xfrm>
            <a:off x="609600" y="1193800"/>
            <a:ext cx="8001000" cy="1193800"/>
          </a:xfrm>
        </p:spPr>
        <p:txBody>
          <a:bodyPr/>
          <a:lstStyle/>
          <a:p>
            <a:pPr>
              <a:spcAft>
                <a:spcPts val="1200"/>
              </a:spcAft>
            </a:pPr>
            <a:r>
              <a:rPr lang="vi-VN" altLang="en-US" sz="2400" b="1" dirty="0">
                <a:solidFill>
                  <a:srgbClr val="C00000"/>
                </a:solidFill>
              </a:rPr>
              <a:t>1.</a:t>
            </a:r>
            <a:r>
              <a:rPr lang="en-US" altLang="en-US" sz="2400" b="1" dirty="0">
                <a:solidFill>
                  <a:srgbClr val="C00000"/>
                </a:solidFill>
              </a:rPr>
              <a:t>1</a:t>
            </a:r>
            <a:r>
              <a:rPr lang="vi-VN" altLang="en-US" sz="2400" b="1" dirty="0">
                <a:solidFill>
                  <a:srgbClr val="C00000"/>
                </a:solidFill>
              </a:rPr>
              <a:t> Về công tác xây dựng Kế hoạch:</a:t>
            </a:r>
          </a:p>
        </p:txBody>
      </p:sp>
      <p:sp>
        <p:nvSpPr>
          <p:cNvPr id="17" name="Title 2">
            <a:extLst>
              <a:ext uri="{FF2B5EF4-FFF2-40B4-BE49-F238E27FC236}">
                <a16:creationId xmlns:a16="http://schemas.microsoft.com/office/drawing/2014/main" xmlns="" id="{082D7676-D2CE-4EB2-A1D5-DAC2B6C28DF7}"/>
              </a:ext>
            </a:extLst>
          </p:cNvPr>
          <p:cNvSpPr>
            <a:spLocks noGrp="1"/>
          </p:cNvSpPr>
          <p:nvPr>
            <p:ph type="title"/>
          </p:nvPr>
        </p:nvSpPr>
        <p:spPr>
          <a:xfrm>
            <a:off x="685800" y="76200"/>
            <a:ext cx="7543800" cy="726016"/>
          </a:xfrm>
        </p:spPr>
        <p:txBody>
          <a:bodyPr/>
          <a:lstStyle/>
          <a:p>
            <a:pPr algn="ctr">
              <a:defRPr/>
            </a:pPr>
            <a:r>
              <a:rPr lang="en-US" sz="3000" dirty="0" smtClean="0"/>
              <a:t>Một số kết quả đạt được </a:t>
            </a:r>
            <a:endParaRPr lang="en-US" sz="3000" dirty="0"/>
          </a:p>
        </p:txBody>
      </p:sp>
    </p:spTree>
    <p:extLst>
      <p:ext uri="{BB962C8B-B14F-4D97-AF65-F5344CB8AC3E}">
        <p14:creationId xmlns:p14="http://schemas.microsoft.com/office/powerpoint/2010/main" val="707099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881974B-965A-435B-A4D1-953FAA12BA93}"/>
              </a:ext>
            </a:extLst>
          </p:cNvPr>
          <p:cNvSpPr>
            <a:spLocks noGrp="1"/>
          </p:cNvSpPr>
          <p:nvPr>
            <p:ph type="title"/>
          </p:nvPr>
        </p:nvSpPr>
        <p:spPr>
          <a:xfrm>
            <a:off x="1371600" y="61384"/>
            <a:ext cx="7543800" cy="726016"/>
          </a:xfrm>
        </p:spPr>
        <p:txBody>
          <a:bodyPr/>
          <a:lstStyle/>
          <a:p>
            <a:pPr>
              <a:defRPr/>
            </a:pPr>
            <a:r>
              <a:rPr lang="en-US" sz="3000" dirty="0"/>
              <a:t>Một số kết quả đạt được </a:t>
            </a:r>
            <a:r>
              <a:rPr lang="en-US" sz="3000" dirty="0" smtClean="0"/>
              <a:t>(</a:t>
            </a:r>
            <a:r>
              <a:rPr lang="en-US" sz="3000" dirty="0" err="1" smtClean="0"/>
              <a:t>tt</a:t>
            </a:r>
            <a:r>
              <a:rPr lang="en-US" sz="3000" dirty="0" smtClean="0"/>
              <a:t>)</a:t>
            </a:r>
            <a:endParaRPr lang="en-US" sz="3000" dirty="0">
              <a:solidFill>
                <a:srgbClr val="990000"/>
              </a:solidFill>
            </a:endParaRPr>
          </a:p>
        </p:txBody>
      </p:sp>
      <p:sp>
        <p:nvSpPr>
          <p:cNvPr id="23555" name="Slide Number Placeholder 4">
            <a:extLst>
              <a:ext uri="{FF2B5EF4-FFF2-40B4-BE49-F238E27FC236}">
                <a16:creationId xmlns:a16="http://schemas.microsoft.com/office/drawing/2014/main" xmlns="" id="{8E847CE9-3742-4A86-B86F-58F7278BBF1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0493016E-4CA8-4EE2-8737-18E6911F474F}" type="slidenum">
              <a:rPr lang="vi-VN" altLang="en-US" smtClean="0">
                <a:solidFill>
                  <a:schemeClr val="bg1"/>
                </a:solidFill>
              </a:rPr>
              <a:pPr fontAlgn="base">
                <a:spcBef>
                  <a:spcPct val="0"/>
                </a:spcBef>
                <a:spcAft>
                  <a:spcPct val="0"/>
                </a:spcAft>
              </a:pPr>
              <a:t>12</a:t>
            </a:fld>
            <a:endParaRPr lang="vi-VN" altLang="en-US">
              <a:solidFill>
                <a:schemeClr val="bg1"/>
              </a:solidFill>
            </a:endParaRPr>
          </a:p>
        </p:txBody>
      </p:sp>
      <p:sp>
        <p:nvSpPr>
          <p:cNvPr id="6" name="Content Placeholder 5">
            <a:extLst>
              <a:ext uri="{FF2B5EF4-FFF2-40B4-BE49-F238E27FC236}">
                <a16:creationId xmlns:a16="http://schemas.microsoft.com/office/drawing/2014/main" xmlns="" id="{EADA8D17-A1A5-47C8-A6B3-E59A3AA1CA2E}"/>
              </a:ext>
            </a:extLst>
          </p:cNvPr>
          <p:cNvSpPr>
            <a:spLocks noGrp="1"/>
          </p:cNvSpPr>
          <p:nvPr>
            <p:ph idx="1"/>
          </p:nvPr>
        </p:nvSpPr>
        <p:spPr>
          <a:xfrm>
            <a:off x="609600" y="1574800"/>
            <a:ext cx="8229600" cy="5105400"/>
          </a:xfrm>
        </p:spPr>
        <p:txBody>
          <a:bodyPr/>
          <a:lstStyle/>
          <a:p>
            <a:pPr>
              <a:spcAft>
                <a:spcPts val="1200"/>
              </a:spcAft>
              <a:defRPr/>
            </a:pPr>
            <a:r>
              <a:rPr lang="en-US" sz="2400" b="1" dirty="0">
                <a:solidFill>
                  <a:srgbClr val="C00000"/>
                </a:solidFill>
              </a:rPr>
              <a:t>1.</a:t>
            </a:r>
            <a:r>
              <a:rPr lang="vi-VN" sz="2400" b="1" dirty="0">
                <a:solidFill>
                  <a:srgbClr val="C00000"/>
                </a:solidFill>
              </a:rPr>
              <a:t>2. Về triển khai nền tảng tích hợp dữ liệu:</a:t>
            </a:r>
          </a:p>
          <a:p>
            <a:pPr marL="0" lvl="1" indent="282575">
              <a:buFont typeface="Wingdings" pitchFamily="2" charset="2"/>
              <a:buChar char="Ø"/>
              <a:defRPr/>
            </a:pPr>
            <a:r>
              <a:rPr lang="en-US" sz="1800" b="1" dirty="0" err="1">
                <a:solidFill>
                  <a:srgbClr val="AC0000"/>
                </a:solidFill>
              </a:rPr>
              <a:t>Hệ</a:t>
            </a:r>
            <a:r>
              <a:rPr lang="en-US" sz="1800" b="1" dirty="0">
                <a:solidFill>
                  <a:srgbClr val="AC0000"/>
                </a:solidFill>
              </a:rPr>
              <a:t> </a:t>
            </a:r>
            <a:r>
              <a:rPr lang="en-US" sz="1800" b="1" dirty="0" err="1">
                <a:solidFill>
                  <a:srgbClr val="AC0000"/>
                </a:solidFill>
              </a:rPr>
              <a:t>thống</a:t>
            </a:r>
            <a:r>
              <a:rPr lang="en-US" sz="1800" b="1" dirty="0">
                <a:solidFill>
                  <a:srgbClr val="AC0000"/>
                </a:solidFill>
              </a:rPr>
              <a:t> </a:t>
            </a:r>
            <a:r>
              <a:rPr lang="en-US" sz="1800" b="1" dirty="0" err="1">
                <a:solidFill>
                  <a:srgbClr val="AC0000"/>
                </a:solidFill>
              </a:rPr>
              <a:t>tích</a:t>
            </a:r>
            <a:r>
              <a:rPr lang="en-US" sz="1800" b="1" dirty="0">
                <a:solidFill>
                  <a:srgbClr val="AC0000"/>
                </a:solidFill>
              </a:rPr>
              <a:t> </a:t>
            </a:r>
            <a:r>
              <a:rPr lang="en-US" sz="1800" b="1" dirty="0" err="1">
                <a:solidFill>
                  <a:srgbClr val="AC0000"/>
                </a:solidFill>
              </a:rPr>
              <a:t>hợp</a:t>
            </a:r>
            <a:r>
              <a:rPr lang="en-US" sz="1800" b="1" dirty="0">
                <a:solidFill>
                  <a:srgbClr val="AC0000"/>
                </a:solidFill>
              </a:rPr>
              <a:t> </a:t>
            </a:r>
            <a:r>
              <a:rPr lang="en-US" sz="1800" b="1" dirty="0" err="1">
                <a:solidFill>
                  <a:srgbClr val="AC0000"/>
                </a:solidFill>
              </a:rPr>
              <a:t>và</a:t>
            </a:r>
            <a:r>
              <a:rPr lang="en-US" sz="1800" b="1" dirty="0">
                <a:solidFill>
                  <a:srgbClr val="AC0000"/>
                </a:solidFill>
              </a:rPr>
              <a:t> </a:t>
            </a:r>
            <a:r>
              <a:rPr lang="en-US" sz="1800" b="1" dirty="0" err="1">
                <a:solidFill>
                  <a:srgbClr val="AC0000"/>
                </a:solidFill>
              </a:rPr>
              <a:t>chia</a:t>
            </a:r>
            <a:r>
              <a:rPr lang="en-US" sz="1800" b="1" dirty="0">
                <a:solidFill>
                  <a:srgbClr val="AC0000"/>
                </a:solidFill>
              </a:rPr>
              <a:t> </a:t>
            </a:r>
            <a:r>
              <a:rPr lang="en-US" sz="1800" b="1" dirty="0" err="1">
                <a:solidFill>
                  <a:srgbClr val="AC0000"/>
                </a:solidFill>
              </a:rPr>
              <a:t>sẻ</a:t>
            </a:r>
            <a:r>
              <a:rPr lang="en-US" sz="1800" b="1" dirty="0">
                <a:solidFill>
                  <a:srgbClr val="AC0000"/>
                </a:solidFill>
              </a:rPr>
              <a:t> </a:t>
            </a:r>
            <a:r>
              <a:rPr lang="en-US" sz="1800" b="1" dirty="0" err="1">
                <a:solidFill>
                  <a:srgbClr val="AC0000"/>
                </a:solidFill>
              </a:rPr>
              <a:t>dữ</a:t>
            </a:r>
            <a:r>
              <a:rPr lang="en-US" sz="1800" b="1" dirty="0">
                <a:solidFill>
                  <a:srgbClr val="AC0000"/>
                </a:solidFill>
              </a:rPr>
              <a:t> </a:t>
            </a:r>
            <a:r>
              <a:rPr lang="en-US" sz="1800" b="1" dirty="0" err="1">
                <a:solidFill>
                  <a:srgbClr val="AC0000"/>
                </a:solidFill>
              </a:rPr>
              <a:t>liệu</a:t>
            </a:r>
            <a:r>
              <a:rPr lang="en-US" sz="1800" b="1" dirty="0">
                <a:solidFill>
                  <a:srgbClr val="AC0000"/>
                </a:solidFill>
              </a:rPr>
              <a:t> (Data Integration Platform - DIP)</a:t>
            </a:r>
            <a:r>
              <a:rPr lang="vi-VN" sz="1800" b="1" dirty="0">
                <a:solidFill>
                  <a:srgbClr val="AC0000"/>
                </a:solidFill>
              </a:rPr>
              <a:t> </a:t>
            </a:r>
            <a:r>
              <a:rPr lang="en-US" sz="1800" dirty="0" err="1">
                <a:solidFill>
                  <a:schemeClr val="tx2">
                    <a:lumMod val="50000"/>
                  </a:schemeClr>
                </a:solidFill>
              </a:rPr>
              <a:t>Tích</a:t>
            </a:r>
            <a:r>
              <a:rPr lang="en-US" sz="1800" dirty="0">
                <a:solidFill>
                  <a:schemeClr val="tx2">
                    <a:lumMod val="50000"/>
                  </a:schemeClr>
                </a:solidFill>
              </a:rPr>
              <a:t> </a:t>
            </a:r>
            <a:r>
              <a:rPr lang="en-US" sz="1800" dirty="0" err="1">
                <a:solidFill>
                  <a:schemeClr val="tx2">
                    <a:lumMod val="50000"/>
                  </a:schemeClr>
                </a:solidFill>
              </a:rPr>
              <a:t>hợp</a:t>
            </a:r>
            <a:r>
              <a:rPr lang="en-US" sz="1800" dirty="0">
                <a:solidFill>
                  <a:schemeClr val="tx2">
                    <a:lumMod val="50000"/>
                  </a:schemeClr>
                </a:solidFill>
              </a:rPr>
              <a:t> </a:t>
            </a:r>
            <a:r>
              <a:rPr lang="en-US" sz="1800" dirty="0" err="1">
                <a:solidFill>
                  <a:schemeClr val="tx2">
                    <a:lumMod val="50000"/>
                  </a:schemeClr>
                </a:solidFill>
              </a:rPr>
              <a:t>tự</a:t>
            </a:r>
            <a:r>
              <a:rPr lang="en-US" sz="1800" dirty="0">
                <a:solidFill>
                  <a:schemeClr val="tx2">
                    <a:lumMod val="50000"/>
                  </a:schemeClr>
                </a:solidFill>
              </a:rPr>
              <a:t> </a:t>
            </a:r>
            <a:r>
              <a:rPr lang="en-US" sz="1800" dirty="0" err="1">
                <a:solidFill>
                  <a:schemeClr val="tx2">
                    <a:lumMod val="50000"/>
                  </a:schemeClr>
                </a:solidFill>
              </a:rPr>
              <a:t>động</a:t>
            </a:r>
            <a:r>
              <a:rPr lang="en-US" sz="1800" dirty="0">
                <a:solidFill>
                  <a:schemeClr val="tx2">
                    <a:lumMod val="50000"/>
                  </a:schemeClr>
                </a:solidFill>
              </a:rPr>
              <a:t> </a:t>
            </a:r>
            <a:r>
              <a:rPr lang="en-US" sz="1800" dirty="0" err="1">
                <a:solidFill>
                  <a:schemeClr val="tx2">
                    <a:lumMod val="50000"/>
                  </a:schemeClr>
                </a:solidFill>
              </a:rPr>
              <a:t>các</a:t>
            </a:r>
            <a:r>
              <a:rPr lang="en-US" sz="1800" dirty="0">
                <a:solidFill>
                  <a:schemeClr val="tx2">
                    <a:lumMod val="50000"/>
                  </a:schemeClr>
                </a:solidFill>
              </a:rPr>
              <a:t> CSDL </a:t>
            </a:r>
            <a:r>
              <a:rPr lang="en-US" sz="1800" dirty="0" err="1">
                <a:solidFill>
                  <a:schemeClr val="tx2">
                    <a:lumMod val="50000"/>
                  </a:schemeClr>
                </a:solidFill>
              </a:rPr>
              <a:t>từ</a:t>
            </a:r>
            <a:r>
              <a:rPr lang="en-US" sz="1800" dirty="0">
                <a:solidFill>
                  <a:schemeClr val="tx2">
                    <a:lumMod val="50000"/>
                  </a:schemeClr>
                </a:solidFill>
              </a:rPr>
              <a:t> </a:t>
            </a:r>
            <a:r>
              <a:rPr lang="en-US" sz="1800" dirty="0" err="1">
                <a:solidFill>
                  <a:schemeClr val="tx2">
                    <a:lumMod val="50000"/>
                  </a:schemeClr>
                </a:solidFill>
              </a:rPr>
              <a:t>các</a:t>
            </a:r>
            <a:r>
              <a:rPr lang="en-US" sz="1800" dirty="0">
                <a:solidFill>
                  <a:schemeClr val="tx2">
                    <a:lumMod val="50000"/>
                  </a:schemeClr>
                </a:solidFill>
              </a:rPr>
              <a:t> </a:t>
            </a:r>
            <a:r>
              <a:rPr lang="en-US" sz="1800" dirty="0" err="1">
                <a:solidFill>
                  <a:schemeClr val="tx2">
                    <a:lumMod val="50000"/>
                  </a:schemeClr>
                </a:solidFill>
              </a:rPr>
              <a:t>nguồn</a:t>
            </a:r>
            <a:r>
              <a:rPr lang="en-US" sz="1800" dirty="0">
                <a:solidFill>
                  <a:schemeClr val="tx2">
                    <a:lumMod val="50000"/>
                  </a:schemeClr>
                </a:solidFill>
              </a:rPr>
              <a:t> CSDL </a:t>
            </a:r>
            <a:r>
              <a:rPr lang="en-US" sz="1800" dirty="0" err="1">
                <a:solidFill>
                  <a:schemeClr val="tx2">
                    <a:lumMod val="50000"/>
                  </a:schemeClr>
                </a:solidFill>
              </a:rPr>
              <a:t>khác</a:t>
            </a:r>
            <a:r>
              <a:rPr lang="en-US" sz="1800" dirty="0">
                <a:solidFill>
                  <a:schemeClr val="tx2">
                    <a:lumMod val="50000"/>
                  </a:schemeClr>
                </a:solidFill>
              </a:rPr>
              <a:t> </a:t>
            </a:r>
            <a:r>
              <a:rPr lang="en-US" sz="1800" dirty="0" err="1">
                <a:solidFill>
                  <a:schemeClr val="tx2">
                    <a:lumMod val="50000"/>
                  </a:schemeClr>
                </a:solidFill>
              </a:rPr>
              <a:t>nhau</a:t>
            </a:r>
            <a:r>
              <a:rPr lang="en-US" sz="1800" dirty="0">
                <a:solidFill>
                  <a:schemeClr val="tx2">
                    <a:lumMod val="50000"/>
                  </a:schemeClr>
                </a:solidFill>
              </a:rPr>
              <a:t> </a:t>
            </a:r>
            <a:r>
              <a:rPr lang="en-US" sz="1800" dirty="0" err="1">
                <a:solidFill>
                  <a:schemeClr val="tx2">
                    <a:lumMod val="50000"/>
                  </a:schemeClr>
                </a:solidFill>
              </a:rPr>
              <a:t>về</a:t>
            </a:r>
            <a:r>
              <a:rPr lang="en-US" sz="1800" dirty="0">
                <a:solidFill>
                  <a:schemeClr val="tx2">
                    <a:lumMod val="50000"/>
                  </a:schemeClr>
                </a:solidFill>
              </a:rPr>
              <a:t> </a:t>
            </a:r>
            <a:r>
              <a:rPr lang="en-US" sz="1800" dirty="0" err="1">
                <a:solidFill>
                  <a:schemeClr val="tx2">
                    <a:lumMod val="50000"/>
                  </a:schemeClr>
                </a:solidFill>
              </a:rPr>
              <a:t>Kho</a:t>
            </a:r>
            <a:r>
              <a:rPr lang="en-US" sz="1800" dirty="0">
                <a:solidFill>
                  <a:schemeClr val="tx2">
                    <a:lumMod val="50000"/>
                  </a:schemeClr>
                </a:solidFill>
              </a:rPr>
              <a:t> </a:t>
            </a:r>
            <a:r>
              <a:rPr lang="en-US" sz="1800" dirty="0" err="1">
                <a:solidFill>
                  <a:schemeClr val="tx2">
                    <a:lumMod val="50000"/>
                  </a:schemeClr>
                </a:solidFill>
              </a:rPr>
              <a:t>dữ</a:t>
            </a:r>
            <a:r>
              <a:rPr lang="en-US" sz="1800" dirty="0">
                <a:solidFill>
                  <a:schemeClr val="tx2">
                    <a:lumMod val="50000"/>
                  </a:schemeClr>
                </a:solidFill>
              </a:rPr>
              <a:t> </a:t>
            </a:r>
            <a:r>
              <a:rPr lang="en-US" sz="1800" dirty="0" err="1">
                <a:solidFill>
                  <a:schemeClr val="tx2">
                    <a:lumMod val="50000"/>
                  </a:schemeClr>
                </a:solidFill>
              </a:rPr>
              <a:t>liệu</a:t>
            </a:r>
            <a:r>
              <a:rPr lang="en-US" sz="1800" dirty="0">
                <a:solidFill>
                  <a:schemeClr val="tx2">
                    <a:lumMod val="50000"/>
                  </a:schemeClr>
                </a:solidFill>
              </a:rPr>
              <a:t> </a:t>
            </a:r>
            <a:r>
              <a:rPr lang="en-US" sz="1800" dirty="0" err="1">
                <a:solidFill>
                  <a:schemeClr val="tx2">
                    <a:lumMod val="50000"/>
                  </a:schemeClr>
                </a:solidFill>
              </a:rPr>
              <a:t>dùng</a:t>
            </a:r>
            <a:r>
              <a:rPr lang="en-US" sz="1800" dirty="0">
                <a:solidFill>
                  <a:schemeClr val="tx2">
                    <a:lumMod val="50000"/>
                  </a:schemeClr>
                </a:solidFill>
              </a:rPr>
              <a:t> </a:t>
            </a:r>
            <a:r>
              <a:rPr lang="en-US" sz="1800" dirty="0" err="1">
                <a:solidFill>
                  <a:schemeClr val="tx2">
                    <a:lumMod val="50000"/>
                  </a:schemeClr>
                </a:solidFill>
              </a:rPr>
              <a:t>chung</a:t>
            </a:r>
            <a:r>
              <a:rPr lang="en-US" sz="1800" dirty="0">
                <a:solidFill>
                  <a:schemeClr val="tx2">
                    <a:lumMod val="50000"/>
                  </a:schemeClr>
                </a:solidFill>
              </a:rPr>
              <a:t> </a:t>
            </a:r>
            <a:r>
              <a:rPr lang="en-US" sz="1800" dirty="0" err="1">
                <a:solidFill>
                  <a:schemeClr val="tx2">
                    <a:lumMod val="50000"/>
                  </a:schemeClr>
                </a:solidFill>
              </a:rPr>
              <a:t>của</a:t>
            </a:r>
            <a:r>
              <a:rPr lang="en-US" sz="1800" dirty="0">
                <a:solidFill>
                  <a:schemeClr val="tx2">
                    <a:lumMod val="50000"/>
                  </a:schemeClr>
                </a:solidFill>
              </a:rPr>
              <a:t> </a:t>
            </a:r>
            <a:r>
              <a:rPr lang="en-US" sz="1800" dirty="0" err="1">
                <a:solidFill>
                  <a:schemeClr val="tx2">
                    <a:lumMod val="50000"/>
                  </a:schemeClr>
                </a:solidFill>
              </a:rPr>
              <a:t>Thành</a:t>
            </a:r>
            <a:r>
              <a:rPr lang="en-US" sz="1800" dirty="0">
                <a:solidFill>
                  <a:schemeClr val="tx2">
                    <a:lumMod val="50000"/>
                  </a:schemeClr>
                </a:solidFill>
              </a:rPr>
              <a:t> </a:t>
            </a:r>
            <a:r>
              <a:rPr lang="en-US" sz="1800" dirty="0" err="1">
                <a:solidFill>
                  <a:schemeClr val="tx2">
                    <a:lumMod val="50000"/>
                  </a:schemeClr>
                </a:solidFill>
              </a:rPr>
              <a:t>phố</a:t>
            </a:r>
            <a:endParaRPr lang="en-US" sz="1800" dirty="0">
              <a:solidFill>
                <a:schemeClr val="tx2">
                  <a:lumMod val="50000"/>
                </a:schemeClr>
              </a:solidFill>
            </a:endParaRPr>
          </a:p>
          <a:p>
            <a:pPr marL="0" lvl="1" indent="282575">
              <a:buFont typeface="Arial" panose="020B0604020202020204" pitchFamily="34" charset="0"/>
              <a:buNone/>
              <a:defRPr/>
            </a:pPr>
            <a:r>
              <a:rPr lang="en-US" sz="1800" dirty="0" err="1"/>
              <a:t>Đã</a:t>
            </a:r>
            <a:r>
              <a:rPr lang="en-US" sz="1800" dirty="0"/>
              <a:t> </a:t>
            </a:r>
            <a:r>
              <a:rPr lang="en-US" sz="1800" dirty="0" err="1"/>
              <a:t>tích</a:t>
            </a:r>
            <a:r>
              <a:rPr lang="en-US" sz="1800" dirty="0"/>
              <a:t> </a:t>
            </a:r>
            <a:r>
              <a:rPr lang="en-US" sz="1800" dirty="0" err="1"/>
              <a:t>hợp</a:t>
            </a:r>
            <a:r>
              <a:rPr lang="en-US" sz="1800" dirty="0"/>
              <a:t> CSDL </a:t>
            </a:r>
            <a:r>
              <a:rPr lang="en-US" sz="1800" dirty="0" err="1"/>
              <a:t>văn</a:t>
            </a:r>
            <a:r>
              <a:rPr lang="en-US" sz="1800" dirty="0"/>
              <a:t> </a:t>
            </a:r>
            <a:r>
              <a:rPr lang="en-US" sz="1800" dirty="0" err="1"/>
              <a:t>bản</a:t>
            </a:r>
            <a:r>
              <a:rPr lang="en-US" sz="1800" dirty="0"/>
              <a:t> </a:t>
            </a:r>
            <a:r>
              <a:rPr lang="en-US" sz="1800" dirty="0" err="1"/>
              <a:t>điện</a:t>
            </a:r>
            <a:r>
              <a:rPr lang="en-US" sz="1800" dirty="0"/>
              <a:t> </a:t>
            </a:r>
            <a:r>
              <a:rPr lang="en-US" sz="1800" dirty="0" err="1"/>
              <a:t>tử</a:t>
            </a:r>
            <a:r>
              <a:rPr lang="en-US" sz="1800" dirty="0"/>
              <a:t>, CSDL </a:t>
            </a:r>
            <a:r>
              <a:rPr lang="en-US" sz="1800" dirty="0" err="1"/>
              <a:t>một</a:t>
            </a:r>
            <a:r>
              <a:rPr lang="en-US" sz="1800" dirty="0"/>
              <a:t> </a:t>
            </a:r>
            <a:r>
              <a:rPr lang="en-US" sz="1800" dirty="0" err="1"/>
              <a:t>cửa</a:t>
            </a:r>
            <a:r>
              <a:rPr lang="en-US" sz="1800" dirty="0"/>
              <a:t> </a:t>
            </a:r>
            <a:r>
              <a:rPr lang="en-US" sz="1800" dirty="0" err="1"/>
              <a:t>điện</a:t>
            </a:r>
            <a:r>
              <a:rPr lang="en-US" sz="1800" dirty="0"/>
              <a:t> </a:t>
            </a:r>
            <a:r>
              <a:rPr lang="en-US" sz="1800" dirty="0" err="1"/>
              <a:t>tử</a:t>
            </a:r>
            <a:r>
              <a:rPr lang="en-US" sz="1800" dirty="0"/>
              <a:t>, CSDL </a:t>
            </a:r>
            <a:r>
              <a:rPr lang="en-US" sz="1800" dirty="0" err="1"/>
              <a:t>khiếu</a:t>
            </a:r>
            <a:r>
              <a:rPr lang="en-US" sz="1800" dirty="0"/>
              <a:t> </a:t>
            </a:r>
            <a:r>
              <a:rPr lang="en-US" sz="1800" dirty="0" err="1"/>
              <a:t>nại</a:t>
            </a:r>
            <a:r>
              <a:rPr lang="en-US" sz="1800" dirty="0"/>
              <a:t> </a:t>
            </a:r>
            <a:r>
              <a:rPr lang="en-US" sz="1800" dirty="0" err="1"/>
              <a:t>tố</a:t>
            </a:r>
            <a:r>
              <a:rPr lang="en-US" sz="1800" dirty="0"/>
              <a:t> </a:t>
            </a:r>
            <a:r>
              <a:rPr lang="en-US" sz="1800" dirty="0" err="1"/>
              <a:t>cáo</a:t>
            </a:r>
            <a:r>
              <a:rPr lang="en-US" sz="1800" dirty="0"/>
              <a:t>, CSDL </a:t>
            </a:r>
            <a:r>
              <a:rPr lang="en-US" sz="1800" dirty="0" err="1"/>
              <a:t>đường</a:t>
            </a:r>
            <a:r>
              <a:rPr lang="en-US" sz="1800" dirty="0"/>
              <a:t> </a:t>
            </a:r>
            <a:r>
              <a:rPr lang="en-US" sz="1800" dirty="0" err="1"/>
              <a:t>dây</a:t>
            </a:r>
            <a:r>
              <a:rPr lang="en-US" sz="1800" dirty="0"/>
              <a:t> </a:t>
            </a:r>
            <a:r>
              <a:rPr lang="en-US" sz="1800" dirty="0" err="1"/>
              <a:t>nóng</a:t>
            </a:r>
            <a:r>
              <a:rPr lang="en-US" sz="1800" dirty="0"/>
              <a:t>, CSDL </a:t>
            </a:r>
            <a:r>
              <a:rPr lang="en-US" sz="1800" dirty="0" err="1"/>
              <a:t>đăng</a:t>
            </a:r>
            <a:r>
              <a:rPr lang="en-US" sz="1800" dirty="0"/>
              <a:t> </a:t>
            </a:r>
            <a:r>
              <a:rPr lang="en-US" sz="1800" dirty="0" err="1"/>
              <a:t>ký</a:t>
            </a:r>
            <a:r>
              <a:rPr lang="en-US" sz="1800" dirty="0"/>
              <a:t> </a:t>
            </a:r>
            <a:r>
              <a:rPr lang="en-US" sz="1800" dirty="0" err="1"/>
              <a:t>doanh</a:t>
            </a:r>
            <a:r>
              <a:rPr lang="en-US" sz="1800" dirty="0"/>
              <a:t> </a:t>
            </a:r>
            <a:r>
              <a:rPr lang="en-US" sz="1800" dirty="0" err="1"/>
              <a:t>nghiệp</a:t>
            </a:r>
            <a:r>
              <a:rPr lang="en-US" sz="1800" dirty="0"/>
              <a:t>, CSDL </a:t>
            </a:r>
            <a:r>
              <a:rPr lang="en-US" sz="1800" dirty="0" err="1"/>
              <a:t>đầu</a:t>
            </a:r>
            <a:r>
              <a:rPr lang="en-US" sz="1800" dirty="0"/>
              <a:t> </a:t>
            </a:r>
            <a:r>
              <a:rPr lang="en-US" sz="1800" dirty="0" err="1"/>
              <a:t>tư</a:t>
            </a:r>
            <a:r>
              <a:rPr lang="en-US" sz="1800" dirty="0"/>
              <a:t> </a:t>
            </a:r>
            <a:r>
              <a:rPr lang="en-US" sz="1800" dirty="0" err="1"/>
              <a:t>nước</a:t>
            </a:r>
            <a:r>
              <a:rPr lang="en-US" sz="1800" dirty="0"/>
              <a:t> </a:t>
            </a:r>
            <a:r>
              <a:rPr lang="en-US" sz="1800" dirty="0" err="1"/>
              <a:t>ngoài</a:t>
            </a:r>
            <a:r>
              <a:rPr lang="en-US" sz="1800" dirty="0"/>
              <a:t>, CSDL </a:t>
            </a:r>
            <a:r>
              <a:rPr lang="en-US" sz="1800" dirty="0" err="1"/>
              <a:t>dự</a:t>
            </a:r>
            <a:r>
              <a:rPr lang="en-US" sz="1800" dirty="0"/>
              <a:t> </a:t>
            </a:r>
            <a:r>
              <a:rPr lang="en-US" sz="1800" dirty="0" err="1"/>
              <a:t>án</a:t>
            </a:r>
            <a:r>
              <a:rPr lang="en-US" sz="1800" dirty="0"/>
              <a:t> </a:t>
            </a:r>
            <a:r>
              <a:rPr lang="en-US" sz="1800" dirty="0" err="1"/>
              <a:t>đầu</a:t>
            </a:r>
            <a:r>
              <a:rPr lang="en-US" sz="1800" dirty="0"/>
              <a:t> </a:t>
            </a:r>
            <a:r>
              <a:rPr lang="en-US" sz="1800" dirty="0" err="1"/>
              <a:t>tư</a:t>
            </a:r>
            <a:r>
              <a:rPr lang="en-US" sz="1800" dirty="0"/>
              <a:t> </a:t>
            </a:r>
            <a:r>
              <a:rPr lang="en-US" sz="1800" dirty="0" err="1"/>
              <a:t>công</a:t>
            </a:r>
            <a:r>
              <a:rPr lang="en-US" sz="1800" dirty="0"/>
              <a:t>, CSDL </a:t>
            </a:r>
            <a:r>
              <a:rPr lang="en-US" sz="1800" dirty="0" err="1"/>
              <a:t>địa</a:t>
            </a:r>
            <a:r>
              <a:rPr lang="en-US" sz="1800" dirty="0"/>
              <a:t> </a:t>
            </a:r>
            <a:r>
              <a:rPr lang="en-US" sz="1800" dirty="0" err="1"/>
              <a:t>chính</a:t>
            </a:r>
            <a:r>
              <a:rPr lang="en-US" sz="1800" dirty="0"/>
              <a:t>, CSDL </a:t>
            </a:r>
            <a:r>
              <a:rPr lang="vi-VN" sz="1800" dirty="0"/>
              <a:t>cơ sở khám chữa bệnh</a:t>
            </a:r>
            <a:r>
              <a:rPr lang="en-US" sz="1800" dirty="0"/>
              <a:t>, CSDL </a:t>
            </a:r>
            <a:r>
              <a:rPr lang="vi-VN" sz="1800" dirty="0"/>
              <a:t>chứng chỉ hành nghề y</a:t>
            </a:r>
            <a:r>
              <a:rPr lang="en-US" sz="1800" dirty="0"/>
              <a:t>, CSDL </a:t>
            </a:r>
            <a:r>
              <a:rPr lang="en-US" sz="1800" dirty="0" err="1"/>
              <a:t>cơ</a:t>
            </a:r>
            <a:r>
              <a:rPr lang="en-US" sz="1800" dirty="0"/>
              <a:t> </a:t>
            </a:r>
            <a:r>
              <a:rPr lang="en-US" sz="1800" dirty="0" err="1"/>
              <a:t>sở</a:t>
            </a:r>
            <a:r>
              <a:rPr lang="en-US" sz="1800" dirty="0"/>
              <a:t> </a:t>
            </a:r>
            <a:r>
              <a:rPr lang="en-US" sz="1800" dirty="0" err="1"/>
              <a:t>giáo</a:t>
            </a:r>
            <a:r>
              <a:rPr lang="en-US" sz="1800" dirty="0"/>
              <a:t> </a:t>
            </a:r>
            <a:r>
              <a:rPr lang="en-US" sz="1800" dirty="0" err="1"/>
              <a:t>dục</a:t>
            </a:r>
            <a:r>
              <a:rPr lang="en-US" sz="1800" dirty="0"/>
              <a:t>, CSDL </a:t>
            </a:r>
            <a:r>
              <a:rPr lang="en-US" sz="1800" dirty="0" err="1"/>
              <a:t>dịch</a:t>
            </a:r>
            <a:r>
              <a:rPr lang="en-US" sz="1800" dirty="0"/>
              <a:t> </a:t>
            </a:r>
            <a:r>
              <a:rPr lang="en-US" sz="1800" dirty="0" err="1"/>
              <a:t>vụ</a:t>
            </a:r>
            <a:r>
              <a:rPr lang="en-US" sz="1800" dirty="0"/>
              <a:t> </a:t>
            </a:r>
            <a:r>
              <a:rPr lang="en-US" sz="1800" dirty="0" err="1"/>
              <a:t>giáo</a:t>
            </a:r>
            <a:r>
              <a:rPr lang="en-US" sz="1800" dirty="0"/>
              <a:t> </a:t>
            </a:r>
            <a:r>
              <a:rPr lang="en-US" sz="1800" dirty="0" err="1"/>
              <a:t>dục</a:t>
            </a:r>
            <a:endParaRPr lang="en-US" sz="1800" dirty="0"/>
          </a:p>
          <a:p>
            <a:pPr marL="0" lvl="1" indent="282575">
              <a:buFont typeface="Arial" panose="020B0604020202020204" pitchFamily="34" charset="0"/>
              <a:buNone/>
              <a:defRPr/>
            </a:pPr>
            <a:endParaRPr lang="vi-VN" sz="1800" b="1" dirty="0">
              <a:solidFill>
                <a:srgbClr val="C00000"/>
              </a:solidFill>
            </a:endParaRPr>
          </a:p>
          <a:p>
            <a:pPr marL="0" lvl="1" indent="282575">
              <a:buFont typeface="Wingdings" pitchFamily="2" charset="2"/>
              <a:buChar char="Ø"/>
              <a:defRPr/>
            </a:pPr>
            <a:r>
              <a:rPr lang="en-US" sz="1800" b="1" dirty="0" err="1">
                <a:solidFill>
                  <a:srgbClr val="C00000"/>
                </a:solidFill>
              </a:rPr>
              <a:t>Hệ</a:t>
            </a:r>
            <a:r>
              <a:rPr lang="en-US" sz="1800" b="1" dirty="0">
                <a:solidFill>
                  <a:srgbClr val="C00000"/>
                </a:solidFill>
              </a:rPr>
              <a:t> </a:t>
            </a:r>
            <a:r>
              <a:rPr lang="en-US" sz="1800" b="1" dirty="0" err="1">
                <a:solidFill>
                  <a:srgbClr val="C00000"/>
                </a:solidFill>
              </a:rPr>
              <a:t>thống</a:t>
            </a:r>
            <a:r>
              <a:rPr lang="en-US" sz="1800" b="1" dirty="0">
                <a:solidFill>
                  <a:srgbClr val="C00000"/>
                </a:solidFill>
              </a:rPr>
              <a:t> </a:t>
            </a:r>
            <a:r>
              <a:rPr lang="en-US" sz="1800" b="1" dirty="0" err="1">
                <a:solidFill>
                  <a:srgbClr val="C00000"/>
                </a:solidFill>
              </a:rPr>
              <a:t>tích</a:t>
            </a:r>
            <a:r>
              <a:rPr lang="en-US" sz="1800" b="1" dirty="0">
                <a:solidFill>
                  <a:srgbClr val="C00000"/>
                </a:solidFill>
              </a:rPr>
              <a:t> </a:t>
            </a:r>
            <a:r>
              <a:rPr lang="en-US" sz="1800" b="1" dirty="0" err="1">
                <a:solidFill>
                  <a:srgbClr val="C00000"/>
                </a:solidFill>
              </a:rPr>
              <a:t>hợp</a:t>
            </a:r>
            <a:r>
              <a:rPr lang="en-US" sz="1800" b="1" dirty="0">
                <a:solidFill>
                  <a:srgbClr val="C00000"/>
                </a:solidFill>
              </a:rPr>
              <a:t> </a:t>
            </a:r>
            <a:r>
              <a:rPr lang="en-US" sz="1800" b="1" dirty="0" err="1">
                <a:solidFill>
                  <a:srgbClr val="C00000"/>
                </a:solidFill>
              </a:rPr>
              <a:t>lưu</a:t>
            </a:r>
            <a:r>
              <a:rPr lang="en-US" sz="1800" b="1" dirty="0">
                <a:solidFill>
                  <a:srgbClr val="C00000"/>
                </a:solidFill>
              </a:rPr>
              <a:t> </a:t>
            </a:r>
            <a:r>
              <a:rPr lang="en-US" sz="1800" b="1" dirty="0" err="1">
                <a:solidFill>
                  <a:srgbClr val="C00000"/>
                </a:solidFill>
              </a:rPr>
              <a:t>trữ</a:t>
            </a:r>
            <a:r>
              <a:rPr lang="en-US" sz="1800" b="1" dirty="0">
                <a:solidFill>
                  <a:srgbClr val="C00000"/>
                </a:solidFill>
              </a:rPr>
              <a:t> </a:t>
            </a:r>
            <a:r>
              <a:rPr lang="en-US" sz="1800" b="1" dirty="0" err="1">
                <a:solidFill>
                  <a:srgbClr val="C00000"/>
                </a:solidFill>
              </a:rPr>
              <a:t>và</a:t>
            </a:r>
            <a:r>
              <a:rPr lang="en-US" sz="1800" b="1" dirty="0">
                <a:solidFill>
                  <a:srgbClr val="C00000"/>
                </a:solidFill>
              </a:rPr>
              <a:t> </a:t>
            </a:r>
            <a:r>
              <a:rPr lang="en-US" sz="1800" b="1" dirty="0" err="1">
                <a:solidFill>
                  <a:srgbClr val="C00000"/>
                </a:solidFill>
              </a:rPr>
              <a:t>chia</a:t>
            </a:r>
            <a:r>
              <a:rPr lang="en-US" sz="1800" b="1" dirty="0">
                <a:solidFill>
                  <a:srgbClr val="C00000"/>
                </a:solidFill>
              </a:rPr>
              <a:t> </a:t>
            </a:r>
            <a:r>
              <a:rPr lang="en-US" sz="1800" b="1" dirty="0" err="1">
                <a:solidFill>
                  <a:srgbClr val="C00000"/>
                </a:solidFill>
              </a:rPr>
              <a:t>sẻ</a:t>
            </a:r>
            <a:r>
              <a:rPr lang="en-US" sz="1800" b="1" dirty="0">
                <a:solidFill>
                  <a:srgbClr val="C00000"/>
                </a:solidFill>
              </a:rPr>
              <a:t> </a:t>
            </a:r>
            <a:r>
              <a:rPr lang="en-US" sz="1800" b="1" dirty="0" err="1">
                <a:solidFill>
                  <a:srgbClr val="C00000"/>
                </a:solidFill>
              </a:rPr>
              <a:t>dữ</a:t>
            </a:r>
            <a:r>
              <a:rPr lang="en-US" sz="1800" b="1" dirty="0">
                <a:solidFill>
                  <a:srgbClr val="C00000"/>
                </a:solidFill>
              </a:rPr>
              <a:t> </a:t>
            </a:r>
            <a:r>
              <a:rPr lang="en-US" sz="1800" b="1" dirty="0" err="1">
                <a:solidFill>
                  <a:srgbClr val="C00000"/>
                </a:solidFill>
              </a:rPr>
              <a:t>liệu</a:t>
            </a:r>
            <a:r>
              <a:rPr lang="en-US" sz="1800" b="1" dirty="0">
                <a:solidFill>
                  <a:srgbClr val="C00000"/>
                </a:solidFill>
              </a:rPr>
              <a:t> </a:t>
            </a:r>
            <a:r>
              <a:rPr lang="vi-VN" sz="1800" b="1" dirty="0">
                <a:solidFill>
                  <a:srgbClr val="C00000"/>
                </a:solidFill>
              </a:rPr>
              <a:t>phi cấu trúc </a:t>
            </a:r>
            <a:r>
              <a:rPr lang="en-US" sz="1800" b="1" dirty="0">
                <a:solidFill>
                  <a:srgbClr val="C00000"/>
                </a:solidFill>
              </a:rPr>
              <a:t>(File Storage Platform – FSP)</a:t>
            </a:r>
            <a:endParaRPr lang="vi-VN" sz="1800" b="1" dirty="0">
              <a:solidFill>
                <a:srgbClr val="C00000"/>
              </a:solidFill>
            </a:endParaRPr>
          </a:p>
          <a:p>
            <a:pPr marL="0" lvl="1" indent="282575">
              <a:buFont typeface="Arial" panose="020B0604020202020204" pitchFamily="34" charset="0"/>
              <a:buNone/>
              <a:defRPr/>
            </a:pPr>
            <a:r>
              <a:rPr lang="en-US" sz="2000" dirty="0">
                <a:solidFill>
                  <a:srgbClr val="AC0000"/>
                </a:solidFill>
              </a:rPr>
              <a:t> </a:t>
            </a:r>
          </a:p>
          <a:p>
            <a:pPr>
              <a:buFont typeface="Wingdings" pitchFamily="2" charset="2"/>
              <a:buChar char="Ø"/>
              <a:defRPr/>
            </a:pPr>
            <a:endParaRPr lang="en-US" sz="1900" dirty="0">
              <a:solidFill>
                <a:srgbClr val="C00000"/>
              </a:solidFill>
            </a:endParaRPr>
          </a:p>
        </p:txBody>
      </p:sp>
    </p:spTree>
    <p:extLst>
      <p:ext uri="{BB962C8B-B14F-4D97-AF65-F5344CB8AC3E}">
        <p14:creationId xmlns:p14="http://schemas.microsoft.com/office/powerpoint/2010/main" val="1071227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a:extLst>
              <a:ext uri="{FF2B5EF4-FFF2-40B4-BE49-F238E27FC236}">
                <a16:creationId xmlns:a16="http://schemas.microsoft.com/office/drawing/2014/main" xmlns="" id="{28C0B980-42CB-4EC5-BA71-F34878ACED1E}"/>
              </a:ext>
            </a:extLst>
          </p:cNvPr>
          <p:cNvSpPr>
            <a:spLocks noGrp="1" noChangeArrowheads="1"/>
          </p:cNvSpPr>
          <p:nvPr>
            <p:ph type="ftr" sz="quarter" idx="4294967295"/>
          </p:nvPr>
        </p:nvSpPr>
        <p:spPr bwMode="auto">
          <a:xfrm>
            <a:off x="2857501" y="6493933"/>
            <a:ext cx="3643313" cy="36406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r>
              <a:rPr lang="en-US" altLang="en-US">
                <a:solidFill>
                  <a:schemeClr val="bg1"/>
                </a:solidFill>
              </a:rPr>
              <a:t>Sở Thông tin và Truyền thông TP.Hồ Chí Minh</a:t>
            </a:r>
            <a:endParaRPr lang="vi-VN" altLang="en-US">
              <a:solidFill>
                <a:schemeClr val="bg1"/>
              </a:solidFill>
            </a:endParaRPr>
          </a:p>
        </p:txBody>
      </p:sp>
      <p:sp>
        <p:nvSpPr>
          <p:cNvPr id="25603" name="Slide Number Placeholder 5">
            <a:extLst>
              <a:ext uri="{FF2B5EF4-FFF2-40B4-BE49-F238E27FC236}">
                <a16:creationId xmlns:a16="http://schemas.microsoft.com/office/drawing/2014/main" xmlns="" id="{24EA0BC4-2BE8-49F7-AE14-01AB22D8E2E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A4A7FE94-8997-438B-A38F-D7650CEAD7DE}" type="slidenum">
              <a:rPr lang="vi-VN" altLang="en-US" smtClean="0">
                <a:solidFill>
                  <a:schemeClr val="bg1"/>
                </a:solidFill>
              </a:rPr>
              <a:pPr fontAlgn="base">
                <a:spcBef>
                  <a:spcPct val="0"/>
                </a:spcBef>
                <a:spcAft>
                  <a:spcPct val="0"/>
                </a:spcAft>
              </a:pPr>
              <a:t>13</a:t>
            </a:fld>
            <a:endParaRPr lang="vi-VN" altLang="en-US">
              <a:solidFill>
                <a:schemeClr val="bg1"/>
              </a:solidFill>
            </a:endParaRPr>
          </a:p>
        </p:txBody>
      </p:sp>
      <p:sp>
        <p:nvSpPr>
          <p:cNvPr id="8" name="Rounded Rectangle 7">
            <a:extLst>
              <a:ext uri="{FF2B5EF4-FFF2-40B4-BE49-F238E27FC236}">
                <a16:creationId xmlns:a16="http://schemas.microsoft.com/office/drawing/2014/main" xmlns="" id="{DB28CCF3-B29E-4C38-B319-345246FC46F6}"/>
              </a:ext>
            </a:extLst>
          </p:cNvPr>
          <p:cNvSpPr/>
          <p:nvPr/>
        </p:nvSpPr>
        <p:spPr>
          <a:xfrm>
            <a:off x="228600" y="889000"/>
            <a:ext cx="8839200" cy="5588000"/>
          </a:xfrm>
          <a:prstGeom prst="roundRect">
            <a:avLst>
              <a:gd name="adj" fmla="val 9933"/>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200" b="1" dirty="0">
              <a:solidFill>
                <a:srgbClr val="C00000"/>
              </a:solidFill>
            </a:endParaRPr>
          </a:p>
        </p:txBody>
      </p:sp>
      <p:sp>
        <p:nvSpPr>
          <p:cNvPr id="10" name="Rounded Rectangle 9">
            <a:extLst>
              <a:ext uri="{FF2B5EF4-FFF2-40B4-BE49-F238E27FC236}">
                <a16:creationId xmlns:a16="http://schemas.microsoft.com/office/drawing/2014/main" xmlns="" id="{EC644F33-9342-4F8F-84B5-994EF1486F29}"/>
              </a:ext>
            </a:extLst>
          </p:cNvPr>
          <p:cNvSpPr/>
          <p:nvPr/>
        </p:nvSpPr>
        <p:spPr>
          <a:xfrm>
            <a:off x="385763" y="2413000"/>
            <a:ext cx="4186237" cy="3962400"/>
          </a:xfrm>
          <a:prstGeom prst="roundRect">
            <a:avLst>
              <a:gd name="adj" fmla="val 10000"/>
            </a:avLst>
          </a:prstGeom>
        </p:spPr>
        <p:style>
          <a:lnRef idx="0">
            <a:schemeClr val="dk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pPr eaLnBrk="1" hangingPunct="1">
              <a:defRPr/>
            </a:pPr>
            <a:endParaRPr lang="en-US" dirty="0"/>
          </a:p>
        </p:txBody>
      </p:sp>
      <p:sp>
        <p:nvSpPr>
          <p:cNvPr id="11" name="Rounded Rectangle 4">
            <a:extLst>
              <a:ext uri="{FF2B5EF4-FFF2-40B4-BE49-F238E27FC236}">
                <a16:creationId xmlns:a16="http://schemas.microsoft.com/office/drawing/2014/main" xmlns="" id="{9A5D8E31-7A0A-4F0A-A886-82859CA26C31}"/>
              </a:ext>
            </a:extLst>
          </p:cNvPr>
          <p:cNvSpPr/>
          <p:nvPr/>
        </p:nvSpPr>
        <p:spPr>
          <a:xfrm>
            <a:off x="1066800" y="2413000"/>
            <a:ext cx="2738438" cy="508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tIns="91440" bIns="91440" spcCol="1270" anchor="ctr"/>
          <a:lstStyle/>
          <a:p>
            <a:pPr algn="ctr" defTabSz="1066800" eaLnBrk="1" hangingPunct="1">
              <a:lnSpc>
                <a:spcPct val="90000"/>
              </a:lnSpc>
              <a:spcAft>
                <a:spcPct val="35000"/>
              </a:spcAft>
              <a:defRPr/>
            </a:pPr>
            <a:r>
              <a:rPr lang="en-US" sz="2000" b="1" dirty="0">
                <a:solidFill>
                  <a:srgbClr val="AC0000"/>
                </a:solidFill>
                <a:cs typeface="Arial" pitchFamily="34" charset="0"/>
              </a:rPr>
              <a:t>CSDL </a:t>
            </a:r>
            <a:r>
              <a:rPr lang="en-US" sz="2000" b="1" dirty="0" err="1">
                <a:solidFill>
                  <a:srgbClr val="AC0000"/>
                </a:solidFill>
                <a:cs typeface="Arial" pitchFamily="34" charset="0"/>
              </a:rPr>
              <a:t>Hộ</a:t>
            </a:r>
            <a:r>
              <a:rPr lang="en-US" sz="2000" b="1" dirty="0">
                <a:solidFill>
                  <a:srgbClr val="AC0000"/>
                </a:solidFill>
                <a:cs typeface="Arial" pitchFamily="34" charset="0"/>
              </a:rPr>
              <a:t> </a:t>
            </a:r>
            <a:r>
              <a:rPr lang="en-US" sz="2000" b="1" dirty="0" err="1">
                <a:solidFill>
                  <a:srgbClr val="AC0000"/>
                </a:solidFill>
                <a:cs typeface="Arial" pitchFamily="34" charset="0"/>
              </a:rPr>
              <a:t>tịch</a:t>
            </a:r>
            <a:endParaRPr lang="en-US" sz="2000" b="1" dirty="0">
              <a:solidFill>
                <a:srgbClr val="AC0000"/>
              </a:solidFill>
              <a:cs typeface="Arial" pitchFamily="34" charset="0"/>
            </a:endParaRPr>
          </a:p>
        </p:txBody>
      </p:sp>
      <p:sp>
        <p:nvSpPr>
          <p:cNvPr id="12" name="Rounded Rectangle 11">
            <a:extLst>
              <a:ext uri="{FF2B5EF4-FFF2-40B4-BE49-F238E27FC236}">
                <a16:creationId xmlns:a16="http://schemas.microsoft.com/office/drawing/2014/main" xmlns="" id="{3AF3BB26-D6D8-4F97-BB0A-E128494CCF1C}"/>
              </a:ext>
            </a:extLst>
          </p:cNvPr>
          <p:cNvSpPr/>
          <p:nvPr/>
        </p:nvSpPr>
        <p:spPr>
          <a:xfrm>
            <a:off x="457200" y="3022600"/>
            <a:ext cx="4038600" cy="2133600"/>
          </a:xfrm>
          <a:prstGeom prst="roundRect">
            <a:avLst>
              <a:gd name="adj" fmla="val 10000"/>
            </a:avLst>
          </a:prstGeom>
          <a:solidFill>
            <a:schemeClr val="accent1">
              <a:lumMod val="60000"/>
              <a:lumOff val="40000"/>
              <a:alpha val="90000"/>
            </a:schemeClr>
          </a:solidFill>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txBody>
          <a:bodyPr/>
          <a:lstStyle/>
          <a:p>
            <a:pPr eaLnBrk="1" hangingPunct="1">
              <a:defRPr/>
            </a:pPr>
            <a:endParaRPr lang="en-US" dirty="0"/>
          </a:p>
        </p:txBody>
      </p:sp>
      <p:sp>
        <p:nvSpPr>
          <p:cNvPr id="13" name="Rounded Rectangle 6">
            <a:extLst>
              <a:ext uri="{FF2B5EF4-FFF2-40B4-BE49-F238E27FC236}">
                <a16:creationId xmlns:a16="http://schemas.microsoft.com/office/drawing/2014/main" xmlns="" id="{D55FE072-A0F4-4903-8A3F-08F22E5EDFC1}"/>
              </a:ext>
            </a:extLst>
          </p:cNvPr>
          <p:cNvSpPr/>
          <p:nvPr/>
        </p:nvSpPr>
        <p:spPr>
          <a:xfrm>
            <a:off x="609600" y="3835401"/>
            <a:ext cx="3810000" cy="1223433"/>
          </a:xfrm>
          <a:prstGeom prst="rect">
            <a:avLst/>
          </a:prstGeom>
        </p:spPr>
        <p:style>
          <a:lnRef idx="0">
            <a:scrgbClr r="0" g="0" b="0"/>
          </a:lnRef>
          <a:fillRef idx="0">
            <a:scrgbClr r="0" g="0" b="0"/>
          </a:fillRef>
          <a:effectRef idx="0">
            <a:scrgbClr r="0" g="0" b="0"/>
          </a:effectRef>
          <a:fontRef idx="minor">
            <a:schemeClr val="lt1"/>
          </a:fontRef>
        </p:style>
        <p:txBody>
          <a:bodyPr lIns="20320" tIns="15240" rIns="20320" bIns="15240" spcCol="1270" anchor="ctr"/>
          <a:lstStyle/>
          <a:p>
            <a:pPr defTabSz="355600" eaLnBrk="1" hangingPunct="1">
              <a:spcBef>
                <a:spcPts val="600"/>
              </a:spcBef>
              <a:spcAft>
                <a:spcPts val="0"/>
              </a:spcAft>
              <a:buFont typeface="Wingdings" pitchFamily="2" charset="2"/>
              <a:buChar char="Ø"/>
              <a:defRPr/>
            </a:pPr>
            <a:r>
              <a:rPr lang="en-US" sz="1700" b="1" dirty="0" err="1">
                <a:solidFill>
                  <a:srgbClr val="002060"/>
                </a:solidFill>
              </a:rPr>
              <a:t>Tạo</a:t>
            </a:r>
            <a:r>
              <a:rPr lang="en-US" sz="1700" b="1" dirty="0">
                <a:solidFill>
                  <a:srgbClr val="002060"/>
                </a:solidFill>
              </a:rPr>
              <a:t> </a:t>
            </a:r>
            <a:r>
              <a:rPr lang="en-US" sz="1700" b="1" dirty="0" err="1">
                <a:solidFill>
                  <a:srgbClr val="002060"/>
                </a:solidFill>
              </a:rPr>
              <a:t>lập</a:t>
            </a:r>
            <a:r>
              <a:rPr lang="en-US" sz="1700" b="1" dirty="0">
                <a:solidFill>
                  <a:srgbClr val="002060"/>
                </a:solidFill>
              </a:rPr>
              <a:t> CSDL </a:t>
            </a:r>
            <a:r>
              <a:rPr lang="en-US" sz="1700" b="1" dirty="0" err="1">
                <a:solidFill>
                  <a:srgbClr val="002060"/>
                </a:solidFill>
              </a:rPr>
              <a:t>hộ</a:t>
            </a:r>
            <a:r>
              <a:rPr lang="en-US" sz="1700" b="1" dirty="0">
                <a:solidFill>
                  <a:srgbClr val="002060"/>
                </a:solidFill>
              </a:rPr>
              <a:t> </a:t>
            </a:r>
            <a:r>
              <a:rPr lang="en-US" sz="1700" b="1" dirty="0" err="1">
                <a:solidFill>
                  <a:srgbClr val="002060"/>
                </a:solidFill>
              </a:rPr>
              <a:t>tịch</a:t>
            </a:r>
            <a:r>
              <a:rPr lang="en-US" sz="1700" b="1" dirty="0">
                <a:solidFill>
                  <a:srgbClr val="002060"/>
                </a:solidFill>
              </a:rPr>
              <a:t>:</a:t>
            </a:r>
          </a:p>
          <a:p>
            <a:pPr algn="just" defTabSz="355600" eaLnBrk="1" hangingPunct="1">
              <a:spcBef>
                <a:spcPts val="600"/>
              </a:spcBef>
              <a:spcAft>
                <a:spcPts val="0"/>
              </a:spcAft>
              <a:buFontTx/>
              <a:buChar char="-"/>
              <a:defRPr/>
            </a:pPr>
            <a:r>
              <a:rPr lang="en-US" sz="1700" dirty="0">
                <a:solidFill>
                  <a:srgbClr val="002060"/>
                </a:solidFill>
              </a:rPr>
              <a:t> </a:t>
            </a:r>
            <a:r>
              <a:rPr lang="en-US" sz="1700" dirty="0" err="1">
                <a:solidFill>
                  <a:srgbClr val="002060"/>
                </a:solidFill>
              </a:rPr>
              <a:t>Đã</a:t>
            </a:r>
            <a:r>
              <a:rPr lang="en-US" sz="1700" dirty="0">
                <a:solidFill>
                  <a:srgbClr val="002060"/>
                </a:solidFill>
              </a:rPr>
              <a:t> </a:t>
            </a:r>
            <a:r>
              <a:rPr lang="en-US" sz="1700" dirty="0" err="1">
                <a:solidFill>
                  <a:srgbClr val="002060"/>
                </a:solidFill>
              </a:rPr>
              <a:t>bố</a:t>
            </a:r>
            <a:r>
              <a:rPr lang="en-US" sz="1700" dirty="0">
                <a:solidFill>
                  <a:srgbClr val="002060"/>
                </a:solidFill>
              </a:rPr>
              <a:t> </a:t>
            </a:r>
            <a:r>
              <a:rPr lang="en-US" sz="1700" dirty="0" err="1">
                <a:solidFill>
                  <a:srgbClr val="002060"/>
                </a:solidFill>
              </a:rPr>
              <a:t>trí</a:t>
            </a:r>
            <a:r>
              <a:rPr lang="en-US" sz="1700" dirty="0">
                <a:solidFill>
                  <a:srgbClr val="002060"/>
                </a:solidFill>
              </a:rPr>
              <a:t> </a:t>
            </a:r>
            <a:r>
              <a:rPr lang="en-US" sz="1700" dirty="0" err="1">
                <a:solidFill>
                  <a:srgbClr val="002060"/>
                </a:solidFill>
              </a:rPr>
              <a:t>kế</a:t>
            </a:r>
            <a:r>
              <a:rPr lang="en-US" sz="1700" dirty="0">
                <a:solidFill>
                  <a:srgbClr val="002060"/>
                </a:solidFill>
              </a:rPr>
              <a:t> </a:t>
            </a:r>
            <a:r>
              <a:rPr lang="en-US" sz="1700" dirty="0" err="1">
                <a:solidFill>
                  <a:srgbClr val="002060"/>
                </a:solidFill>
              </a:rPr>
              <a:t>hoạch</a:t>
            </a:r>
            <a:r>
              <a:rPr lang="en-US" sz="1700" dirty="0">
                <a:solidFill>
                  <a:srgbClr val="002060"/>
                </a:solidFill>
              </a:rPr>
              <a:t> </a:t>
            </a:r>
            <a:r>
              <a:rPr lang="en-US" sz="1700" dirty="0" err="1">
                <a:solidFill>
                  <a:srgbClr val="002060"/>
                </a:solidFill>
              </a:rPr>
              <a:t>kinh</a:t>
            </a:r>
            <a:r>
              <a:rPr lang="en-US" sz="1700" dirty="0">
                <a:solidFill>
                  <a:srgbClr val="002060"/>
                </a:solidFill>
              </a:rPr>
              <a:t> </a:t>
            </a:r>
            <a:r>
              <a:rPr lang="en-US" sz="1700" dirty="0" err="1">
                <a:solidFill>
                  <a:srgbClr val="002060"/>
                </a:solidFill>
              </a:rPr>
              <a:t>phí</a:t>
            </a:r>
            <a:endParaRPr lang="en-US" sz="1700" dirty="0">
              <a:solidFill>
                <a:srgbClr val="002060"/>
              </a:solidFill>
            </a:endParaRPr>
          </a:p>
          <a:p>
            <a:pPr algn="just" defTabSz="355600" eaLnBrk="1" hangingPunct="1">
              <a:spcBef>
                <a:spcPts val="600"/>
              </a:spcBef>
              <a:spcAft>
                <a:spcPts val="0"/>
              </a:spcAft>
              <a:buFontTx/>
              <a:buChar char="-"/>
              <a:defRPr/>
            </a:pPr>
            <a:r>
              <a:rPr lang="en-US" sz="1700" dirty="0">
                <a:solidFill>
                  <a:srgbClr val="002060"/>
                </a:solidFill>
              </a:rPr>
              <a:t> Đã tổ chức Hội nghị triển khai</a:t>
            </a:r>
          </a:p>
          <a:p>
            <a:pPr algn="just" defTabSz="355600" eaLnBrk="1" hangingPunct="1">
              <a:spcBef>
                <a:spcPts val="600"/>
              </a:spcBef>
              <a:spcAft>
                <a:spcPts val="0"/>
              </a:spcAft>
              <a:buFontTx/>
              <a:buChar char="-"/>
              <a:defRPr/>
            </a:pPr>
            <a:r>
              <a:rPr lang="en-US" sz="1700" dirty="0">
                <a:solidFill>
                  <a:srgbClr val="002060"/>
                </a:solidFill>
              </a:rPr>
              <a:t>Đã ban hành văn bản hướng dẫn</a:t>
            </a:r>
          </a:p>
          <a:p>
            <a:pPr algn="just" defTabSz="355600" eaLnBrk="1" hangingPunct="1">
              <a:lnSpc>
                <a:spcPct val="90000"/>
              </a:lnSpc>
              <a:spcAft>
                <a:spcPct val="35000"/>
              </a:spcAft>
              <a:buFont typeface="Wingdings" pitchFamily="2" charset="2"/>
              <a:buChar char="v"/>
              <a:defRPr/>
            </a:pPr>
            <a:endParaRPr lang="en-US" b="1" dirty="0">
              <a:solidFill>
                <a:srgbClr val="002060"/>
              </a:solidFill>
            </a:endParaRPr>
          </a:p>
          <a:p>
            <a:pPr algn="ctr" defTabSz="355600" eaLnBrk="1" hangingPunct="1">
              <a:lnSpc>
                <a:spcPct val="90000"/>
              </a:lnSpc>
              <a:spcAft>
                <a:spcPct val="35000"/>
              </a:spcAft>
              <a:defRPr/>
            </a:pPr>
            <a:endParaRPr lang="en-US" b="1" dirty="0">
              <a:solidFill>
                <a:srgbClr val="AC0000"/>
              </a:solidFill>
            </a:endParaRPr>
          </a:p>
        </p:txBody>
      </p:sp>
      <p:sp>
        <p:nvSpPr>
          <p:cNvPr id="14" name="Rounded Rectangle 13">
            <a:extLst>
              <a:ext uri="{FF2B5EF4-FFF2-40B4-BE49-F238E27FC236}">
                <a16:creationId xmlns:a16="http://schemas.microsoft.com/office/drawing/2014/main" xmlns="" id="{8396BAAA-5B22-401B-B0E4-AFAE8F5D3BE7}"/>
              </a:ext>
            </a:extLst>
          </p:cNvPr>
          <p:cNvSpPr/>
          <p:nvPr/>
        </p:nvSpPr>
        <p:spPr>
          <a:xfrm>
            <a:off x="4648200" y="2413000"/>
            <a:ext cx="4262438" cy="3962400"/>
          </a:xfrm>
          <a:prstGeom prst="roundRect">
            <a:avLst>
              <a:gd name="adj" fmla="val 10000"/>
            </a:avLst>
          </a:prstGeom>
        </p:spPr>
        <p:style>
          <a:lnRef idx="0">
            <a:schemeClr val="dk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pPr eaLnBrk="1" hangingPunct="1">
              <a:defRPr/>
            </a:pPr>
            <a:endParaRPr lang="en-US" dirty="0"/>
          </a:p>
        </p:txBody>
      </p:sp>
      <p:sp>
        <p:nvSpPr>
          <p:cNvPr id="15" name="Rounded Rectangle 4">
            <a:extLst>
              <a:ext uri="{FF2B5EF4-FFF2-40B4-BE49-F238E27FC236}">
                <a16:creationId xmlns:a16="http://schemas.microsoft.com/office/drawing/2014/main" xmlns="" id="{7CDB8199-5DD7-4C49-B319-61D81664AB74}"/>
              </a:ext>
            </a:extLst>
          </p:cNvPr>
          <p:cNvSpPr/>
          <p:nvPr/>
        </p:nvSpPr>
        <p:spPr>
          <a:xfrm>
            <a:off x="5491164" y="2097618"/>
            <a:ext cx="2738437" cy="122978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tIns="91440" bIns="91440" spcCol="1270" anchor="ctr"/>
          <a:lstStyle/>
          <a:p>
            <a:pPr algn="ctr" defTabSz="1066800" eaLnBrk="1" hangingPunct="1">
              <a:lnSpc>
                <a:spcPct val="90000"/>
              </a:lnSpc>
              <a:spcAft>
                <a:spcPct val="35000"/>
              </a:spcAft>
              <a:defRPr/>
            </a:pPr>
            <a:r>
              <a:rPr lang="en-US" sz="2000" b="1" dirty="0">
                <a:solidFill>
                  <a:srgbClr val="AC0000"/>
                </a:solidFill>
                <a:cs typeface="Arial" pitchFamily="34" charset="0"/>
              </a:rPr>
              <a:t>CSDL </a:t>
            </a:r>
            <a:r>
              <a:rPr lang="en-US" sz="2000" b="1" dirty="0" err="1">
                <a:solidFill>
                  <a:srgbClr val="AC0000"/>
                </a:solidFill>
                <a:cs typeface="Arial" pitchFamily="34" charset="0"/>
              </a:rPr>
              <a:t>Dân</a:t>
            </a:r>
            <a:r>
              <a:rPr lang="en-US" sz="2000" b="1" dirty="0">
                <a:solidFill>
                  <a:srgbClr val="AC0000"/>
                </a:solidFill>
                <a:cs typeface="Arial" pitchFamily="34" charset="0"/>
              </a:rPr>
              <a:t> </a:t>
            </a:r>
            <a:r>
              <a:rPr lang="en-US" sz="2000" b="1" dirty="0" err="1">
                <a:solidFill>
                  <a:srgbClr val="AC0000"/>
                </a:solidFill>
                <a:cs typeface="Arial" pitchFamily="34" charset="0"/>
              </a:rPr>
              <a:t>cư</a:t>
            </a:r>
            <a:endParaRPr lang="en-US" sz="2000" b="1" dirty="0">
              <a:solidFill>
                <a:srgbClr val="AC0000"/>
              </a:solidFill>
              <a:cs typeface="Arial" pitchFamily="34" charset="0"/>
            </a:endParaRPr>
          </a:p>
        </p:txBody>
      </p:sp>
      <p:sp>
        <p:nvSpPr>
          <p:cNvPr id="16" name="Rounded Rectangle 15">
            <a:extLst>
              <a:ext uri="{FF2B5EF4-FFF2-40B4-BE49-F238E27FC236}">
                <a16:creationId xmlns:a16="http://schemas.microsoft.com/office/drawing/2014/main" xmlns="" id="{294296E6-F157-426B-A3A0-9C92570206C4}"/>
              </a:ext>
            </a:extLst>
          </p:cNvPr>
          <p:cNvSpPr/>
          <p:nvPr/>
        </p:nvSpPr>
        <p:spPr>
          <a:xfrm>
            <a:off x="4724400" y="3022600"/>
            <a:ext cx="4114800" cy="3251200"/>
          </a:xfrm>
          <a:prstGeom prst="roundRect">
            <a:avLst>
              <a:gd name="adj" fmla="val 10000"/>
            </a:avLst>
          </a:prstGeom>
          <a:solidFill>
            <a:schemeClr val="accent1">
              <a:lumMod val="60000"/>
              <a:lumOff val="40000"/>
            </a:schemeClr>
          </a:solidFill>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sp>
      <p:sp>
        <p:nvSpPr>
          <p:cNvPr id="25612" name="TextBox 25">
            <a:extLst>
              <a:ext uri="{FF2B5EF4-FFF2-40B4-BE49-F238E27FC236}">
                <a16:creationId xmlns:a16="http://schemas.microsoft.com/office/drawing/2014/main" xmlns="" id="{C9DF32A3-0381-4607-9E9D-CF9DC4C4DE88}"/>
              </a:ext>
            </a:extLst>
          </p:cNvPr>
          <p:cNvSpPr txBox="1">
            <a:spLocks noChangeArrowheads="1"/>
          </p:cNvSpPr>
          <p:nvPr/>
        </p:nvSpPr>
        <p:spPr bwMode="auto">
          <a:xfrm>
            <a:off x="1219200" y="889001"/>
            <a:ext cx="69342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600" b="1">
                <a:solidFill>
                  <a:srgbClr val="C00000"/>
                </a:solidFill>
              </a:rPr>
              <a:t>1.3. Triển khai CSDL người dân</a:t>
            </a:r>
          </a:p>
        </p:txBody>
      </p:sp>
      <p:sp>
        <p:nvSpPr>
          <p:cNvPr id="29" name="Rounded Rectangle 28">
            <a:extLst>
              <a:ext uri="{FF2B5EF4-FFF2-40B4-BE49-F238E27FC236}">
                <a16:creationId xmlns:a16="http://schemas.microsoft.com/office/drawing/2014/main" xmlns="" id="{2AE3CE32-23D0-40D7-B051-3C18134AEB73}"/>
              </a:ext>
            </a:extLst>
          </p:cNvPr>
          <p:cNvSpPr/>
          <p:nvPr/>
        </p:nvSpPr>
        <p:spPr>
          <a:xfrm>
            <a:off x="457200" y="5257800"/>
            <a:ext cx="4038600" cy="1016000"/>
          </a:xfrm>
          <a:prstGeom prst="roundRect">
            <a:avLst>
              <a:gd name="adj" fmla="val 10000"/>
            </a:avLst>
          </a:prstGeom>
          <a:solidFill>
            <a:schemeClr val="accent1">
              <a:lumMod val="60000"/>
              <a:lumOff val="40000"/>
            </a:schemeClr>
          </a:solidFill>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sp>
      <p:sp>
        <p:nvSpPr>
          <p:cNvPr id="33" name="Rounded Rectangle 6">
            <a:extLst>
              <a:ext uri="{FF2B5EF4-FFF2-40B4-BE49-F238E27FC236}">
                <a16:creationId xmlns:a16="http://schemas.microsoft.com/office/drawing/2014/main" xmlns="" id="{672B4A78-C81A-455D-9A59-EF8ADB959167}"/>
              </a:ext>
            </a:extLst>
          </p:cNvPr>
          <p:cNvSpPr/>
          <p:nvPr/>
        </p:nvSpPr>
        <p:spPr>
          <a:xfrm>
            <a:off x="533400" y="5156201"/>
            <a:ext cx="3810000" cy="1223433"/>
          </a:xfrm>
          <a:prstGeom prst="rect">
            <a:avLst/>
          </a:prstGeom>
        </p:spPr>
        <p:style>
          <a:lnRef idx="0">
            <a:scrgbClr r="0" g="0" b="0"/>
          </a:lnRef>
          <a:fillRef idx="0">
            <a:scrgbClr r="0" g="0" b="0"/>
          </a:fillRef>
          <a:effectRef idx="0">
            <a:scrgbClr r="0" g="0" b="0"/>
          </a:effectRef>
          <a:fontRef idx="minor">
            <a:schemeClr val="lt1"/>
          </a:fontRef>
        </p:style>
        <p:txBody>
          <a:bodyPr lIns="20320" tIns="15240" rIns="20320" bIns="15240" spcCol="1270" anchor="ctr"/>
          <a:lstStyle/>
          <a:p>
            <a:pPr defTabSz="355600" eaLnBrk="1" hangingPunct="1">
              <a:spcBef>
                <a:spcPts val="600"/>
              </a:spcBef>
              <a:spcAft>
                <a:spcPts val="0"/>
              </a:spcAft>
              <a:buFont typeface="Wingdings" pitchFamily="2" charset="2"/>
              <a:buChar char="Ø"/>
              <a:defRPr/>
            </a:pPr>
            <a:endParaRPr lang="en-US" b="1" dirty="0">
              <a:solidFill>
                <a:srgbClr val="002060"/>
              </a:solidFill>
            </a:endParaRPr>
          </a:p>
          <a:p>
            <a:pPr algn="ctr" defTabSz="355600" eaLnBrk="1" hangingPunct="1">
              <a:lnSpc>
                <a:spcPct val="90000"/>
              </a:lnSpc>
              <a:spcAft>
                <a:spcPct val="35000"/>
              </a:spcAft>
              <a:defRPr/>
            </a:pPr>
            <a:endParaRPr lang="en-US" b="1" dirty="0">
              <a:solidFill>
                <a:srgbClr val="AC0000"/>
              </a:solidFill>
            </a:endParaRPr>
          </a:p>
        </p:txBody>
      </p:sp>
      <p:sp>
        <p:nvSpPr>
          <p:cNvPr id="34" name="Rounded Rectangle 6">
            <a:extLst>
              <a:ext uri="{FF2B5EF4-FFF2-40B4-BE49-F238E27FC236}">
                <a16:creationId xmlns:a16="http://schemas.microsoft.com/office/drawing/2014/main" xmlns="" id="{B37A1232-FF9A-44C7-95B5-1203ED6AE2CA}"/>
              </a:ext>
            </a:extLst>
          </p:cNvPr>
          <p:cNvSpPr/>
          <p:nvPr/>
        </p:nvSpPr>
        <p:spPr>
          <a:xfrm>
            <a:off x="609600" y="5456768"/>
            <a:ext cx="3886200" cy="1223433"/>
          </a:xfrm>
          <a:prstGeom prst="rect">
            <a:avLst/>
          </a:prstGeom>
        </p:spPr>
        <p:style>
          <a:lnRef idx="0">
            <a:scrgbClr r="0" g="0" b="0"/>
          </a:lnRef>
          <a:fillRef idx="0">
            <a:scrgbClr r="0" g="0" b="0"/>
          </a:fillRef>
          <a:effectRef idx="0">
            <a:scrgbClr r="0" g="0" b="0"/>
          </a:effectRef>
          <a:fontRef idx="minor">
            <a:schemeClr val="lt1"/>
          </a:fontRef>
        </p:style>
        <p:txBody>
          <a:bodyPr lIns="20320" tIns="15240" rIns="20320" bIns="15240" spcCol="1270" anchor="ctr"/>
          <a:lstStyle/>
          <a:p>
            <a:pPr defTabSz="355600" eaLnBrk="1" hangingPunct="1">
              <a:spcBef>
                <a:spcPts val="600"/>
              </a:spcBef>
              <a:spcAft>
                <a:spcPts val="0"/>
              </a:spcAft>
              <a:buFont typeface="Wingdings" pitchFamily="2" charset="2"/>
              <a:buChar char="Ø"/>
              <a:defRPr/>
            </a:pPr>
            <a:r>
              <a:rPr lang="en-US" sz="1700" b="1" dirty="0" err="1">
                <a:solidFill>
                  <a:srgbClr val="002060"/>
                </a:solidFill>
              </a:rPr>
              <a:t>Đang</a:t>
            </a:r>
            <a:r>
              <a:rPr lang="en-US" sz="1700" b="1" dirty="0">
                <a:solidFill>
                  <a:srgbClr val="002060"/>
                </a:solidFill>
              </a:rPr>
              <a:t> </a:t>
            </a:r>
            <a:r>
              <a:rPr lang="en-US" sz="1700" b="1" dirty="0" err="1">
                <a:solidFill>
                  <a:srgbClr val="002060"/>
                </a:solidFill>
              </a:rPr>
              <a:t>xây</a:t>
            </a:r>
            <a:r>
              <a:rPr lang="en-US" sz="1700" b="1" dirty="0">
                <a:solidFill>
                  <a:srgbClr val="002060"/>
                </a:solidFill>
              </a:rPr>
              <a:t> </a:t>
            </a:r>
            <a:r>
              <a:rPr lang="en-US" sz="1700" b="1" dirty="0" err="1">
                <a:solidFill>
                  <a:srgbClr val="002060"/>
                </a:solidFill>
              </a:rPr>
              <a:t>dựng</a:t>
            </a:r>
            <a:r>
              <a:rPr lang="en-US" sz="1700" b="1" dirty="0">
                <a:solidFill>
                  <a:srgbClr val="002060"/>
                </a:solidFill>
              </a:rPr>
              <a:t> </a:t>
            </a:r>
            <a:r>
              <a:rPr lang="en-US" sz="1700" b="1" dirty="0" err="1">
                <a:solidFill>
                  <a:srgbClr val="002060"/>
                </a:solidFill>
              </a:rPr>
              <a:t>công</a:t>
            </a:r>
            <a:r>
              <a:rPr lang="en-US" sz="1700" b="1" dirty="0">
                <a:solidFill>
                  <a:srgbClr val="002060"/>
                </a:solidFill>
              </a:rPr>
              <a:t> </a:t>
            </a:r>
            <a:r>
              <a:rPr lang="en-US" sz="1700" b="1" dirty="0" err="1">
                <a:solidFill>
                  <a:srgbClr val="002060"/>
                </a:solidFill>
              </a:rPr>
              <a:t>cụ</a:t>
            </a:r>
            <a:r>
              <a:rPr lang="en-US" sz="1700" b="1" dirty="0">
                <a:solidFill>
                  <a:srgbClr val="002060"/>
                </a:solidFill>
              </a:rPr>
              <a:t> </a:t>
            </a:r>
            <a:r>
              <a:rPr lang="en-US" sz="1700" b="1" dirty="0" err="1">
                <a:solidFill>
                  <a:srgbClr val="002060"/>
                </a:solidFill>
              </a:rPr>
              <a:t>kết</a:t>
            </a:r>
            <a:r>
              <a:rPr lang="en-US" sz="1700" b="1" dirty="0">
                <a:solidFill>
                  <a:srgbClr val="002060"/>
                </a:solidFill>
              </a:rPr>
              <a:t> </a:t>
            </a:r>
            <a:r>
              <a:rPr lang="en-US" sz="1700" b="1" dirty="0" err="1">
                <a:solidFill>
                  <a:srgbClr val="002060"/>
                </a:solidFill>
              </a:rPr>
              <a:t>nối</a:t>
            </a:r>
            <a:r>
              <a:rPr lang="en-US" sz="1700" b="1" dirty="0">
                <a:solidFill>
                  <a:srgbClr val="002060"/>
                </a:solidFill>
              </a:rPr>
              <a:t> </a:t>
            </a:r>
            <a:r>
              <a:rPr lang="en-US" sz="1700" b="1" dirty="0" err="1">
                <a:solidFill>
                  <a:srgbClr val="002060"/>
                </a:solidFill>
              </a:rPr>
              <a:t>với</a:t>
            </a:r>
            <a:r>
              <a:rPr lang="en-US" sz="1700" b="1" dirty="0">
                <a:solidFill>
                  <a:srgbClr val="002060"/>
                </a:solidFill>
              </a:rPr>
              <a:t> </a:t>
            </a:r>
            <a:r>
              <a:rPr lang="en-US" sz="1700" b="1" dirty="0" err="1">
                <a:solidFill>
                  <a:srgbClr val="002060"/>
                </a:solidFill>
              </a:rPr>
              <a:t>hệ</a:t>
            </a:r>
            <a:r>
              <a:rPr lang="en-US" sz="1700" b="1" dirty="0">
                <a:solidFill>
                  <a:srgbClr val="002060"/>
                </a:solidFill>
              </a:rPr>
              <a:t> </a:t>
            </a:r>
            <a:r>
              <a:rPr lang="en-US" sz="1700" b="1" dirty="0" err="1">
                <a:solidFill>
                  <a:srgbClr val="002060"/>
                </a:solidFill>
              </a:rPr>
              <a:t>thống</a:t>
            </a:r>
            <a:r>
              <a:rPr lang="en-US" sz="1700" b="1" dirty="0">
                <a:solidFill>
                  <a:srgbClr val="002060"/>
                </a:solidFill>
              </a:rPr>
              <a:t> </a:t>
            </a:r>
            <a:r>
              <a:rPr lang="en-US" sz="1700" b="1" dirty="0" err="1">
                <a:solidFill>
                  <a:srgbClr val="002060"/>
                </a:solidFill>
              </a:rPr>
              <a:t>hộ</a:t>
            </a:r>
            <a:r>
              <a:rPr lang="en-US" sz="1700" b="1" dirty="0">
                <a:solidFill>
                  <a:srgbClr val="002060"/>
                </a:solidFill>
              </a:rPr>
              <a:t> </a:t>
            </a:r>
            <a:r>
              <a:rPr lang="en-US" sz="1700" b="1" dirty="0" err="1">
                <a:solidFill>
                  <a:srgbClr val="002060"/>
                </a:solidFill>
              </a:rPr>
              <a:t>tịch</a:t>
            </a:r>
            <a:r>
              <a:rPr lang="en-US" sz="1700" b="1" dirty="0">
                <a:solidFill>
                  <a:srgbClr val="002060"/>
                </a:solidFill>
              </a:rPr>
              <a:t> </a:t>
            </a:r>
            <a:r>
              <a:rPr lang="en-US" sz="1700" b="1" dirty="0" err="1">
                <a:solidFill>
                  <a:srgbClr val="002060"/>
                </a:solidFill>
              </a:rPr>
              <a:t>của</a:t>
            </a:r>
            <a:r>
              <a:rPr lang="en-US" sz="1700" b="1" dirty="0">
                <a:solidFill>
                  <a:srgbClr val="002060"/>
                </a:solidFill>
              </a:rPr>
              <a:t> </a:t>
            </a:r>
            <a:r>
              <a:rPr lang="en-US" sz="1700" b="1" dirty="0" err="1">
                <a:solidFill>
                  <a:srgbClr val="002060"/>
                </a:solidFill>
              </a:rPr>
              <a:t>Bộ</a:t>
            </a:r>
            <a:r>
              <a:rPr lang="en-US" sz="1700" b="1" dirty="0">
                <a:solidFill>
                  <a:srgbClr val="002060"/>
                </a:solidFill>
              </a:rPr>
              <a:t> </a:t>
            </a:r>
            <a:r>
              <a:rPr lang="en-US" sz="1700" b="1" dirty="0" err="1">
                <a:solidFill>
                  <a:srgbClr val="002060"/>
                </a:solidFill>
              </a:rPr>
              <a:t>Tư</a:t>
            </a:r>
            <a:r>
              <a:rPr lang="en-US" sz="1700" b="1" dirty="0">
                <a:solidFill>
                  <a:srgbClr val="002060"/>
                </a:solidFill>
              </a:rPr>
              <a:t> </a:t>
            </a:r>
            <a:r>
              <a:rPr lang="en-US" sz="1700" b="1" dirty="0" err="1">
                <a:solidFill>
                  <a:srgbClr val="002060"/>
                </a:solidFill>
              </a:rPr>
              <a:t>pháp</a:t>
            </a:r>
            <a:endParaRPr lang="en-US" sz="1700" b="1" dirty="0">
              <a:solidFill>
                <a:srgbClr val="002060"/>
              </a:solidFill>
            </a:endParaRPr>
          </a:p>
          <a:p>
            <a:pPr algn="just" defTabSz="355600" eaLnBrk="1" hangingPunct="1">
              <a:lnSpc>
                <a:spcPct val="90000"/>
              </a:lnSpc>
              <a:spcAft>
                <a:spcPct val="35000"/>
              </a:spcAft>
              <a:defRPr/>
            </a:pPr>
            <a:endParaRPr lang="en-US" b="1" dirty="0">
              <a:solidFill>
                <a:srgbClr val="002060"/>
              </a:solidFill>
            </a:endParaRPr>
          </a:p>
          <a:p>
            <a:pPr algn="ctr" defTabSz="355600" eaLnBrk="1" hangingPunct="1">
              <a:lnSpc>
                <a:spcPct val="90000"/>
              </a:lnSpc>
              <a:spcAft>
                <a:spcPct val="35000"/>
              </a:spcAft>
              <a:defRPr/>
            </a:pPr>
            <a:endParaRPr lang="en-US" b="1" dirty="0">
              <a:solidFill>
                <a:srgbClr val="AC0000"/>
              </a:solidFill>
            </a:endParaRPr>
          </a:p>
        </p:txBody>
      </p:sp>
      <p:sp>
        <p:nvSpPr>
          <p:cNvPr id="35" name="Rounded Rectangle 6">
            <a:extLst>
              <a:ext uri="{FF2B5EF4-FFF2-40B4-BE49-F238E27FC236}">
                <a16:creationId xmlns:a16="http://schemas.microsoft.com/office/drawing/2014/main" xmlns="" id="{D834EBC8-AB6A-4F5C-89AA-ED0A0C087E10}"/>
              </a:ext>
            </a:extLst>
          </p:cNvPr>
          <p:cNvSpPr/>
          <p:nvPr/>
        </p:nvSpPr>
        <p:spPr>
          <a:xfrm>
            <a:off x="4876800" y="4339168"/>
            <a:ext cx="3810000" cy="1223433"/>
          </a:xfrm>
          <a:prstGeom prst="rect">
            <a:avLst/>
          </a:prstGeom>
        </p:spPr>
        <p:style>
          <a:lnRef idx="0">
            <a:scrgbClr r="0" g="0" b="0"/>
          </a:lnRef>
          <a:fillRef idx="0">
            <a:scrgbClr r="0" g="0" b="0"/>
          </a:fillRef>
          <a:effectRef idx="0">
            <a:scrgbClr r="0" g="0" b="0"/>
          </a:effectRef>
          <a:fontRef idx="minor">
            <a:schemeClr val="lt1"/>
          </a:fontRef>
        </p:style>
        <p:txBody>
          <a:bodyPr lIns="20320" tIns="15240" rIns="20320" bIns="15240" spcCol="1270" anchor="ctr"/>
          <a:lstStyle/>
          <a:p>
            <a:pPr algn="just" defTabSz="355600" eaLnBrk="1" hangingPunct="1">
              <a:lnSpc>
                <a:spcPct val="90000"/>
              </a:lnSpc>
              <a:spcAft>
                <a:spcPct val="35000"/>
              </a:spcAft>
              <a:defRPr/>
            </a:pPr>
            <a:r>
              <a:rPr lang="en-US" b="1" dirty="0" err="1">
                <a:solidFill>
                  <a:srgbClr val="002060"/>
                </a:solidFill>
              </a:rPr>
              <a:t>Đang</a:t>
            </a:r>
            <a:r>
              <a:rPr lang="en-US" b="1" dirty="0">
                <a:solidFill>
                  <a:srgbClr val="002060"/>
                </a:solidFill>
              </a:rPr>
              <a:t> </a:t>
            </a:r>
            <a:r>
              <a:rPr lang="en-US" b="1" dirty="0" err="1">
                <a:solidFill>
                  <a:srgbClr val="002060"/>
                </a:solidFill>
              </a:rPr>
              <a:t>trao</a:t>
            </a:r>
            <a:r>
              <a:rPr lang="en-US" b="1" dirty="0">
                <a:solidFill>
                  <a:srgbClr val="002060"/>
                </a:solidFill>
              </a:rPr>
              <a:t> </a:t>
            </a:r>
            <a:r>
              <a:rPr lang="en-US" b="1" dirty="0" err="1">
                <a:solidFill>
                  <a:srgbClr val="002060"/>
                </a:solidFill>
              </a:rPr>
              <a:t>đổi</a:t>
            </a:r>
            <a:r>
              <a:rPr lang="en-US" b="1" dirty="0">
                <a:solidFill>
                  <a:srgbClr val="002060"/>
                </a:solidFill>
              </a:rPr>
              <a:t> </a:t>
            </a:r>
            <a:r>
              <a:rPr lang="en-US" b="1" dirty="0" err="1">
                <a:solidFill>
                  <a:srgbClr val="002060"/>
                </a:solidFill>
              </a:rPr>
              <a:t>với</a:t>
            </a:r>
            <a:r>
              <a:rPr lang="en-US" b="1" dirty="0">
                <a:solidFill>
                  <a:srgbClr val="002060"/>
                </a:solidFill>
              </a:rPr>
              <a:t> </a:t>
            </a:r>
            <a:r>
              <a:rPr lang="en-US" b="1" dirty="0" err="1">
                <a:solidFill>
                  <a:srgbClr val="002060"/>
                </a:solidFill>
              </a:rPr>
              <a:t>Bộ</a:t>
            </a:r>
            <a:r>
              <a:rPr lang="en-US" b="1" dirty="0">
                <a:solidFill>
                  <a:srgbClr val="002060"/>
                </a:solidFill>
              </a:rPr>
              <a:t> </a:t>
            </a:r>
            <a:r>
              <a:rPr lang="en-US" b="1" dirty="0" err="1">
                <a:solidFill>
                  <a:srgbClr val="002060"/>
                </a:solidFill>
              </a:rPr>
              <a:t>Công</a:t>
            </a:r>
            <a:r>
              <a:rPr lang="en-US" b="1" dirty="0">
                <a:solidFill>
                  <a:srgbClr val="002060"/>
                </a:solidFill>
              </a:rPr>
              <a:t> an </a:t>
            </a:r>
            <a:r>
              <a:rPr lang="en-US" b="1" dirty="0" err="1">
                <a:solidFill>
                  <a:srgbClr val="002060"/>
                </a:solidFill>
              </a:rPr>
              <a:t>về</a:t>
            </a:r>
            <a:r>
              <a:rPr lang="en-US" b="1" dirty="0">
                <a:solidFill>
                  <a:srgbClr val="002060"/>
                </a:solidFill>
              </a:rPr>
              <a:t> </a:t>
            </a:r>
            <a:r>
              <a:rPr lang="en-US" b="1" dirty="0" err="1">
                <a:solidFill>
                  <a:srgbClr val="002060"/>
                </a:solidFill>
              </a:rPr>
              <a:t>phương</a:t>
            </a:r>
            <a:r>
              <a:rPr lang="en-US" b="1" dirty="0">
                <a:solidFill>
                  <a:srgbClr val="002060"/>
                </a:solidFill>
              </a:rPr>
              <a:t> </a:t>
            </a:r>
            <a:r>
              <a:rPr lang="en-US" b="1" dirty="0" err="1">
                <a:solidFill>
                  <a:srgbClr val="002060"/>
                </a:solidFill>
              </a:rPr>
              <a:t>án</a:t>
            </a:r>
            <a:r>
              <a:rPr lang="en-US" b="1" dirty="0">
                <a:solidFill>
                  <a:srgbClr val="002060"/>
                </a:solidFill>
              </a:rPr>
              <a:t>:</a:t>
            </a:r>
          </a:p>
          <a:p>
            <a:pPr algn="just" defTabSz="355600" eaLnBrk="1" hangingPunct="1">
              <a:lnSpc>
                <a:spcPct val="90000"/>
              </a:lnSpc>
              <a:spcAft>
                <a:spcPct val="35000"/>
              </a:spcAft>
              <a:buFontTx/>
              <a:buChar char="-"/>
              <a:defRPr/>
            </a:pPr>
            <a:r>
              <a:rPr lang="en-US" sz="1700" dirty="0">
                <a:solidFill>
                  <a:srgbClr val="002060"/>
                </a:solidFill>
              </a:rPr>
              <a:t> </a:t>
            </a:r>
            <a:r>
              <a:rPr lang="en-US" sz="1700" dirty="0" err="1">
                <a:solidFill>
                  <a:srgbClr val="002060"/>
                </a:solidFill>
              </a:rPr>
              <a:t>Nhập</a:t>
            </a:r>
            <a:r>
              <a:rPr lang="en-US" sz="1700" dirty="0">
                <a:solidFill>
                  <a:srgbClr val="002060"/>
                </a:solidFill>
              </a:rPr>
              <a:t> </a:t>
            </a:r>
            <a:r>
              <a:rPr lang="en-US" sz="1700" dirty="0" err="1">
                <a:solidFill>
                  <a:srgbClr val="002060"/>
                </a:solidFill>
              </a:rPr>
              <a:t>liệu</a:t>
            </a:r>
            <a:r>
              <a:rPr lang="en-US" sz="1700" dirty="0">
                <a:solidFill>
                  <a:srgbClr val="002060"/>
                </a:solidFill>
              </a:rPr>
              <a:t> </a:t>
            </a:r>
            <a:r>
              <a:rPr lang="en-US" sz="1700" dirty="0" err="1">
                <a:solidFill>
                  <a:srgbClr val="002060"/>
                </a:solidFill>
              </a:rPr>
              <a:t>dữ</a:t>
            </a:r>
            <a:r>
              <a:rPr lang="en-US" sz="1700" dirty="0">
                <a:solidFill>
                  <a:srgbClr val="002060"/>
                </a:solidFill>
              </a:rPr>
              <a:t> </a:t>
            </a:r>
            <a:r>
              <a:rPr lang="en-US" sz="1700" dirty="0" err="1">
                <a:solidFill>
                  <a:srgbClr val="002060"/>
                </a:solidFill>
              </a:rPr>
              <a:t>liệu</a:t>
            </a:r>
            <a:r>
              <a:rPr lang="en-US" sz="1700" dirty="0">
                <a:solidFill>
                  <a:srgbClr val="002060"/>
                </a:solidFill>
              </a:rPr>
              <a:t> </a:t>
            </a:r>
            <a:r>
              <a:rPr lang="en-US" sz="1700" dirty="0" err="1">
                <a:solidFill>
                  <a:srgbClr val="002060"/>
                </a:solidFill>
              </a:rPr>
              <a:t>dân</a:t>
            </a:r>
            <a:r>
              <a:rPr lang="en-US" sz="1700" dirty="0">
                <a:solidFill>
                  <a:srgbClr val="002060"/>
                </a:solidFill>
              </a:rPr>
              <a:t> </a:t>
            </a:r>
            <a:r>
              <a:rPr lang="en-US" sz="1700" dirty="0" err="1">
                <a:solidFill>
                  <a:srgbClr val="002060"/>
                </a:solidFill>
              </a:rPr>
              <a:t>cư</a:t>
            </a:r>
            <a:r>
              <a:rPr lang="en-US" sz="1700" dirty="0">
                <a:solidFill>
                  <a:srgbClr val="002060"/>
                </a:solidFill>
              </a:rPr>
              <a:t> </a:t>
            </a:r>
            <a:r>
              <a:rPr lang="en-US" sz="1700" dirty="0" err="1">
                <a:solidFill>
                  <a:srgbClr val="002060"/>
                </a:solidFill>
              </a:rPr>
              <a:t>thường</a:t>
            </a:r>
            <a:r>
              <a:rPr lang="en-US" sz="1700" dirty="0">
                <a:solidFill>
                  <a:srgbClr val="002060"/>
                </a:solidFill>
              </a:rPr>
              <a:t> </a:t>
            </a:r>
            <a:r>
              <a:rPr lang="en-US" sz="1700" dirty="0" err="1">
                <a:solidFill>
                  <a:srgbClr val="002060"/>
                </a:solidFill>
              </a:rPr>
              <a:t>trú</a:t>
            </a:r>
            <a:endParaRPr lang="en-US" sz="1700" dirty="0">
              <a:solidFill>
                <a:srgbClr val="002060"/>
              </a:solidFill>
            </a:endParaRPr>
          </a:p>
          <a:p>
            <a:pPr algn="just" defTabSz="355600" eaLnBrk="1" hangingPunct="1">
              <a:lnSpc>
                <a:spcPct val="90000"/>
              </a:lnSpc>
              <a:spcAft>
                <a:spcPct val="35000"/>
              </a:spcAft>
              <a:buFontTx/>
              <a:buChar char="-"/>
              <a:defRPr/>
            </a:pPr>
            <a:r>
              <a:rPr lang="en-US" sz="1700" dirty="0">
                <a:solidFill>
                  <a:srgbClr val="002060"/>
                </a:solidFill>
              </a:rPr>
              <a:t> </a:t>
            </a:r>
            <a:r>
              <a:rPr lang="en-US" sz="1700" dirty="0" err="1">
                <a:solidFill>
                  <a:srgbClr val="002060"/>
                </a:solidFill>
              </a:rPr>
              <a:t>Triển</a:t>
            </a:r>
            <a:r>
              <a:rPr lang="en-US" sz="1700" dirty="0">
                <a:solidFill>
                  <a:srgbClr val="002060"/>
                </a:solidFill>
              </a:rPr>
              <a:t> </a:t>
            </a:r>
            <a:r>
              <a:rPr lang="en-US" sz="1700" dirty="0" err="1">
                <a:solidFill>
                  <a:srgbClr val="002060"/>
                </a:solidFill>
              </a:rPr>
              <a:t>khai</a:t>
            </a:r>
            <a:r>
              <a:rPr lang="en-US" sz="1700" dirty="0">
                <a:solidFill>
                  <a:srgbClr val="002060"/>
                </a:solidFill>
              </a:rPr>
              <a:t> </a:t>
            </a:r>
            <a:r>
              <a:rPr lang="en-US" sz="1700" dirty="0" err="1">
                <a:solidFill>
                  <a:srgbClr val="002060"/>
                </a:solidFill>
              </a:rPr>
              <a:t>phần</a:t>
            </a:r>
            <a:r>
              <a:rPr lang="en-US" sz="1700" dirty="0">
                <a:solidFill>
                  <a:srgbClr val="002060"/>
                </a:solidFill>
              </a:rPr>
              <a:t> </a:t>
            </a:r>
            <a:r>
              <a:rPr lang="en-US" sz="1700" dirty="0" err="1">
                <a:solidFill>
                  <a:srgbClr val="002060"/>
                </a:solidFill>
              </a:rPr>
              <a:t>mềm</a:t>
            </a:r>
            <a:r>
              <a:rPr lang="en-US" sz="1700" dirty="0">
                <a:solidFill>
                  <a:srgbClr val="002060"/>
                </a:solidFill>
              </a:rPr>
              <a:t> </a:t>
            </a:r>
            <a:r>
              <a:rPr lang="en-US" sz="1700" dirty="0" err="1">
                <a:solidFill>
                  <a:srgbClr val="002060"/>
                </a:solidFill>
              </a:rPr>
              <a:t>đăng</a:t>
            </a:r>
            <a:r>
              <a:rPr lang="en-US" sz="1700" dirty="0">
                <a:solidFill>
                  <a:srgbClr val="002060"/>
                </a:solidFill>
              </a:rPr>
              <a:t> </a:t>
            </a:r>
            <a:r>
              <a:rPr lang="en-US" sz="1700" dirty="0" err="1">
                <a:solidFill>
                  <a:srgbClr val="002060"/>
                </a:solidFill>
              </a:rPr>
              <a:t>ký</a:t>
            </a:r>
            <a:r>
              <a:rPr lang="en-US" sz="1700" dirty="0">
                <a:solidFill>
                  <a:srgbClr val="002060"/>
                </a:solidFill>
              </a:rPr>
              <a:t>, </a:t>
            </a:r>
            <a:r>
              <a:rPr lang="en-US" sz="1700" dirty="0" err="1">
                <a:solidFill>
                  <a:srgbClr val="002060"/>
                </a:solidFill>
              </a:rPr>
              <a:t>quản</a:t>
            </a:r>
            <a:r>
              <a:rPr lang="en-US" sz="1700" dirty="0">
                <a:solidFill>
                  <a:srgbClr val="002060"/>
                </a:solidFill>
              </a:rPr>
              <a:t> </a:t>
            </a:r>
            <a:r>
              <a:rPr lang="en-US" sz="1700" dirty="0" err="1">
                <a:solidFill>
                  <a:srgbClr val="002060"/>
                </a:solidFill>
              </a:rPr>
              <a:t>lý</a:t>
            </a:r>
            <a:r>
              <a:rPr lang="en-US" sz="1700" dirty="0">
                <a:solidFill>
                  <a:srgbClr val="002060"/>
                </a:solidFill>
              </a:rPr>
              <a:t> </a:t>
            </a:r>
            <a:r>
              <a:rPr lang="en-US" sz="1700" dirty="0" err="1">
                <a:solidFill>
                  <a:srgbClr val="002060"/>
                </a:solidFill>
              </a:rPr>
              <a:t>cư</a:t>
            </a:r>
            <a:r>
              <a:rPr lang="en-US" sz="1700" dirty="0">
                <a:solidFill>
                  <a:srgbClr val="002060"/>
                </a:solidFill>
              </a:rPr>
              <a:t> </a:t>
            </a:r>
            <a:r>
              <a:rPr lang="en-US" sz="1700" dirty="0" err="1">
                <a:solidFill>
                  <a:srgbClr val="002060"/>
                </a:solidFill>
              </a:rPr>
              <a:t>trú</a:t>
            </a:r>
            <a:endParaRPr lang="en-US" sz="1700" dirty="0">
              <a:solidFill>
                <a:srgbClr val="002060"/>
              </a:solidFill>
            </a:endParaRPr>
          </a:p>
          <a:p>
            <a:pPr algn="just" defTabSz="355600" eaLnBrk="1" hangingPunct="1">
              <a:lnSpc>
                <a:spcPct val="90000"/>
              </a:lnSpc>
              <a:spcAft>
                <a:spcPct val="35000"/>
              </a:spcAft>
              <a:buFontTx/>
              <a:buChar char="-"/>
              <a:defRPr/>
            </a:pPr>
            <a:r>
              <a:rPr lang="en-US" sz="1700" dirty="0">
                <a:solidFill>
                  <a:srgbClr val="002060"/>
                </a:solidFill>
              </a:rPr>
              <a:t> Thu </a:t>
            </a:r>
            <a:r>
              <a:rPr lang="en-US" sz="1700" dirty="0" err="1">
                <a:solidFill>
                  <a:srgbClr val="002060"/>
                </a:solidFill>
              </a:rPr>
              <a:t>thập</a:t>
            </a:r>
            <a:r>
              <a:rPr lang="en-US" sz="1700" dirty="0">
                <a:solidFill>
                  <a:srgbClr val="002060"/>
                </a:solidFill>
              </a:rPr>
              <a:t> </a:t>
            </a:r>
            <a:r>
              <a:rPr lang="en-US" sz="1700" dirty="0" err="1">
                <a:solidFill>
                  <a:srgbClr val="002060"/>
                </a:solidFill>
              </a:rPr>
              <a:t>và</a:t>
            </a:r>
            <a:r>
              <a:rPr lang="en-US" sz="1700" dirty="0">
                <a:solidFill>
                  <a:srgbClr val="002060"/>
                </a:solidFill>
              </a:rPr>
              <a:t> </a:t>
            </a:r>
            <a:r>
              <a:rPr lang="en-US" sz="1700" dirty="0" err="1">
                <a:solidFill>
                  <a:srgbClr val="002060"/>
                </a:solidFill>
              </a:rPr>
              <a:t>nhập</a:t>
            </a:r>
            <a:r>
              <a:rPr lang="en-US" sz="1700" dirty="0">
                <a:solidFill>
                  <a:srgbClr val="002060"/>
                </a:solidFill>
              </a:rPr>
              <a:t> </a:t>
            </a:r>
            <a:r>
              <a:rPr lang="en-US" sz="1700" dirty="0" err="1">
                <a:solidFill>
                  <a:srgbClr val="002060"/>
                </a:solidFill>
              </a:rPr>
              <a:t>liệu</a:t>
            </a:r>
            <a:r>
              <a:rPr lang="en-US" sz="1700" dirty="0">
                <a:solidFill>
                  <a:srgbClr val="002060"/>
                </a:solidFill>
              </a:rPr>
              <a:t> </a:t>
            </a:r>
            <a:r>
              <a:rPr lang="en-US" sz="1700" dirty="0" err="1">
                <a:solidFill>
                  <a:srgbClr val="002060"/>
                </a:solidFill>
              </a:rPr>
              <a:t>thông</a:t>
            </a:r>
            <a:r>
              <a:rPr lang="en-US" sz="1700" dirty="0">
                <a:solidFill>
                  <a:srgbClr val="002060"/>
                </a:solidFill>
              </a:rPr>
              <a:t> tin </a:t>
            </a:r>
            <a:r>
              <a:rPr lang="en-US" sz="1700" dirty="0" err="1">
                <a:solidFill>
                  <a:srgbClr val="002060"/>
                </a:solidFill>
              </a:rPr>
              <a:t>dân</a:t>
            </a:r>
            <a:r>
              <a:rPr lang="en-US" sz="1700" dirty="0">
                <a:solidFill>
                  <a:srgbClr val="002060"/>
                </a:solidFill>
              </a:rPr>
              <a:t> </a:t>
            </a:r>
            <a:r>
              <a:rPr lang="en-US" sz="1700" dirty="0" err="1">
                <a:solidFill>
                  <a:srgbClr val="002060"/>
                </a:solidFill>
              </a:rPr>
              <a:t>cư</a:t>
            </a:r>
            <a:r>
              <a:rPr lang="en-US" sz="1700" dirty="0">
                <a:solidFill>
                  <a:srgbClr val="002060"/>
                </a:solidFill>
              </a:rPr>
              <a:t> </a:t>
            </a:r>
            <a:r>
              <a:rPr lang="en-US" sz="1700" dirty="0" err="1">
                <a:solidFill>
                  <a:srgbClr val="002060"/>
                </a:solidFill>
              </a:rPr>
              <a:t>tạm</a:t>
            </a:r>
            <a:r>
              <a:rPr lang="en-US" sz="1700" dirty="0">
                <a:solidFill>
                  <a:srgbClr val="002060"/>
                </a:solidFill>
              </a:rPr>
              <a:t> </a:t>
            </a:r>
            <a:r>
              <a:rPr lang="en-US" sz="1700" dirty="0" err="1">
                <a:solidFill>
                  <a:srgbClr val="002060"/>
                </a:solidFill>
              </a:rPr>
              <a:t>trú</a:t>
            </a:r>
            <a:endParaRPr lang="en-US" sz="1700" dirty="0">
              <a:solidFill>
                <a:srgbClr val="002060"/>
              </a:solidFill>
            </a:endParaRPr>
          </a:p>
          <a:p>
            <a:pPr algn="ctr" defTabSz="355600" eaLnBrk="1" hangingPunct="1">
              <a:lnSpc>
                <a:spcPct val="90000"/>
              </a:lnSpc>
              <a:spcAft>
                <a:spcPct val="35000"/>
              </a:spcAft>
              <a:defRPr/>
            </a:pPr>
            <a:endParaRPr lang="en-US" b="1" dirty="0">
              <a:solidFill>
                <a:srgbClr val="AC0000"/>
              </a:solidFill>
            </a:endParaRPr>
          </a:p>
        </p:txBody>
      </p:sp>
      <p:sp>
        <p:nvSpPr>
          <p:cNvPr id="36" name="Rounded Rectangle 35">
            <a:extLst>
              <a:ext uri="{FF2B5EF4-FFF2-40B4-BE49-F238E27FC236}">
                <a16:creationId xmlns:a16="http://schemas.microsoft.com/office/drawing/2014/main" xmlns="" id="{14BA8410-A90B-495B-86A7-BA26E9BB595A}"/>
              </a:ext>
            </a:extLst>
          </p:cNvPr>
          <p:cNvSpPr/>
          <p:nvPr/>
        </p:nvSpPr>
        <p:spPr>
          <a:xfrm>
            <a:off x="381000" y="1600200"/>
            <a:ext cx="8458200" cy="71120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37" name="Rounded Rectangle 6">
            <a:extLst>
              <a:ext uri="{FF2B5EF4-FFF2-40B4-BE49-F238E27FC236}">
                <a16:creationId xmlns:a16="http://schemas.microsoft.com/office/drawing/2014/main" xmlns="" id="{3175DEBA-B924-4BAB-8F5B-469947578287}"/>
              </a:ext>
            </a:extLst>
          </p:cNvPr>
          <p:cNvSpPr/>
          <p:nvPr/>
        </p:nvSpPr>
        <p:spPr>
          <a:xfrm>
            <a:off x="457200" y="1701800"/>
            <a:ext cx="8229600" cy="406400"/>
          </a:xfrm>
          <a:prstGeom prst="rect">
            <a:avLst/>
          </a:prstGeom>
        </p:spPr>
        <p:style>
          <a:lnRef idx="0">
            <a:scrgbClr r="0" g="0" b="0"/>
          </a:lnRef>
          <a:fillRef idx="0">
            <a:scrgbClr r="0" g="0" b="0"/>
          </a:fillRef>
          <a:effectRef idx="0">
            <a:scrgbClr r="0" g="0" b="0"/>
          </a:effectRef>
          <a:fontRef idx="minor">
            <a:schemeClr val="lt1"/>
          </a:fontRef>
        </p:style>
        <p:txBody>
          <a:bodyPr lIns="20320" tIns="15240" rIns="20320" bIns="15240" spcCol="1270" anchor="ctr"/>
          <a:lstStyle/>
          <a:p>
            <a:pPr algn="ctr" defTabSz="355600" eaLnBrk="1" hangingPunct="1">
              <a:spcBef>
                <a:spcPts val="600"/>
              </a:spcBef>
              <a:spcAft>
                <a:spcPts val="0"/>
              </a:spcAft>
              <a:defRPr/>
            </a:pPr>
            <a:r>
              <a:rPr lang="en-US" sz="2000" b="1" dirty="0" err="1">
                <a:solidFill>
                  <a:schemeClr val="accent2">
                    <a:lumMod val="75000"/>
                  </a:schemeClr>
                </a:solidFill>
              </a:rPr>
              <a:t>Hoàn</a:t>
            </a:r>
            <a:r>
              <a:rPr lang="en-US" sz="2000" b="1" dirty="0">
                <a:solidFill>
                  <a:schemeClr val="accent2">
                    <a:lumMod val="75000"/>
                  </a:schemeClr>
                </a:solidFill>
              </a:rPr>
              <a:t> </a:t>
            </a:r>
            <a:r>
              <a:rPr lang="en-US" sz="2000" b="1" dirty="0" err="1">
                <a:solidFill>
                  <a:schemeClr val="accent2">
                    <a:lumMod val="75000"/>
                  </a:schemeClr>
                </a:solidFill>
              </a:rPr>
              <a:t>thiện</a:t>
            </a:r>
            <a:r>
              <a:rPr lang="en-US" sz="2000" b="1" dirty="0">
                <a:solidFill>
                  <a:schemeClr val="accent2">
                    <a:lumMod val="75000"/>
                  </a:schemeClr>
                </a:solidFill>
              </a:rPr>
              <a:t> </a:t>
            </a:r>
            <a:r>
              <a:rPr lang="en-US" sz="2000" b="1" dirty="0" err="1">
                <a:solidFill>
                  <a:schemeClr val="accent2">
                    <a:lumMod val="75000"/>
                  </a:schemeClr>
                </a:solidFill>
              </a:rPr>
              <a:t>kiến</a:t>
            </a:r>
            <a:r>
              <a:rPr lang="en-US" sz="2000" b="1" dirty="0">
                <a:solidFill>
                  <a:schemeClr val="accent2">
                    <a:lumMod val="75000"/>
                  </a:schemeClr>
                </a:solidFill>
              </a:rPr>
              <a:t> </a:t>
            </a:r>
            <a:r>
              <a:rPr lang="en-US" sz="2000" b="1" dirty="0" err="1">
                <a:solidFill>
                  <a:schemeClr val="accent2">
                    <a:lumMod val="75000"/>
                  </a:schemeClr>
                </a:solidFill>
              </a:rPr>
              <a:t>trúc</a:t>
            </a:r>
            <a:r>
              <a:rPr lang="en-US" sz="2000" b="1" dirty="0">
                <a:solidFill>
                  <a:schemeClr val="accent2">
                    <a:lumMod val="75000"/>
                  </a:schemeClr>
                </a:solidFill>
              </a:rPr>
              <a:t> </a:t>
            </a:r>
            <a:r>
              <a:rPr lang="en-US" sz="2000" b="1" dirty="0" err="1">
                <a:solidFill>
                  <a:schemeClr val="accent2">
                    <a:lumMod val="75000"/>
                  </a:schemeClr>
                </a:solidFill>
              </a:rPr>
              <a:t>cơ</a:t>
            </a:r>
            <a:r>
              <a:rPr lang="en-US" sz="2000" b="1" dirty="0">
                <a:solidFill>
                  <a:schemeClr val="accent2">
                    <a:lumMod val="75000"/>
                  </a:schemeClr>
                </a:solidFill>
              </a:rPr>
              <a:t> </a:t>
            </a:r>
            <a:r>
              <a:rPr lang="en-US" sz="2000" b="1" dirty="0" err="1">
                <a:solidFill>
                  <a:schemeClr val="accent2">
                    <a:lumMod val="75000"/>
                  </a:schemeClr>
                </a:solidFill>
              </a:rPr>
              <a:t>sở</a:t>
            </a:r>
            <a:r>
              <a:rPr lang="en-US" sz="2000" b="1" dirty="0">
                <a:solidFill>
                  <a:schemeClr val="accent2">
                    <a:lumMod val="75000"/>
                  </a:schemeClr>
                </a:solidFill>
              </a:rPr>
              <a:t> </a:t>
            </a:r>
            <a:r>
              <a:rPr lang="en-US" sz="2000" b="1" dirty="0" err="1">
                <a:solidFill>
                  <a:schemeClr val="accent2">
                    <a:lumMod val="75000"/>
                  </a:schemeClr>
                </a:solidFill>
              </a:rPr>
              <a:t>dữ</a:t>
            </a:r>
            <a:r>
              <a:rPr lang="en-US" sz="2000" b="1" dirty="0">
                <a:solidFill>
                  <a:schemeClr val="accent2">
                    <a:lumMod val="75000"/>
                  </a:schemeClr>
                </a:solidFill>
              </a:rPr>
              <a:t> </a:t>
            </a:r>
            <a:r>
              <a:rPr lang="en-US" sz="2000" b="1" dirty="0" err="1">
                <a:solidFill>
                  <a:schemeClr val="accent2">
                    <a:lumMod val="75000"/>
                  </a:schemeClr>
                </a:solidFill>
              </a:rPr>
              <a:t>liệu</a:t>
            </a:r>
            <a:r>
              <a:rPr lang="en-US" sz="2000" b="1" dirty="0">
                <a:solidFill>
                  <a:schemeClr val="accent2">
                    <a:lumMod val="75000"/>
                  </a:schemeClr>
                </a:solidFill>
              </a:rPr>
              <a:t> </a:t>
            </a:r>
            <a:r>
              <a:rPr lang="en-US" sz="2000" b="1" dirty="0" err="1">
                <a:solidFill>
                  <a:schemeClr val="accent2">
                    <a:lumMod val="75000"/>
                  </a:schemeClr>
                </a:solidFill>
              </a:rPr>
              <a:t>người</a:t>
            </a:r>
            <a:r>
              <a:rPr lang="en-US" sz="2000" b="1" dirty="0">
                <a:solidFill>
                  <a:schemeClr val="accent2">
                    <a:lumMod val="75000"/>
                  </a:schemeClr>
                </a:solidFill>
              </a:rPr>
              <a:t> </a:t>
            </a:r>
            <a:r>
              <a:rPr lang="en-US" sz="2000" b="1" dirty="0" err="1">
                <a:solidFill>
                  <a:schemeClr val="accent2">
                    <a:lumMod val="75000"/>
                  </a:schemeClr>
                </a:solidFill>
              </a:rPr>
              <a:t>dân</a:t>
            </a:r>
            <a:endParaRPr lang="en-US" sz="2000" b="1" dirty="0">
              <a:solidFill>
                <a:schemeClr val="accent2">
                  <a:lumMod val="75000"/>
                </a:schemeClr>
              </a:solidFill>
            </a:endParaRPr>
          </a:p>
        </p:txBody>
      </p:sp>
      <p:sp>
        <p:nvSpPr>
          <p:cNvPr id="22" name="Title 2">
            <a:extLst>
              <a:ext uri="{FF2B5EF4-FFF2-40B4-BE49-F238E27FC236}">
                <a16:creationId xmlns:a16="http://schemas.microsoft.com/office/drawing/2014/main" xmlns="" id="{C881974B-965A-435B-A4D1-953FAA12BA93}"/>
              </a:ext>
            </a:extLst>
          </p:cNvPr>
          <p:cNvSpPr>
            <a:spLocks noGrp="1"/>
          </p:cNvSpPr>
          <p:nvPr>
            <p:ph type="title"/>
          </p:nvPr>
        </p:nvSpPr>
        <p:spPr>
          <a:xfrm>
            <a:off x="1371600" y="61384"/>
            <a:ext cx="7543800" cy="726016"/>
          </a:xfrm>
        </p:spPr>
        <p:txBody>
          <a:bodyPr/>
          <a:lstStyle/>
          <a:p>
            <a:pPr>
              <a:defRPr/>
            </a:pPr>
            <a:r>
              <a:rPr lang="en-US" sz="3000" dirty="0"/>
              <a:t>Một số kết quả đạt được </a:t>
            </a:r>
            <a:r>
              <a:rPr lang="en-US" sz="3000" dirty="0" smtClean="0"/>
              <a:t>(</a:t>
            </a:r>
            <a:r>
              <a:rPr lang="en-US" sz="3000" dirty="0" err="1" smtClean="0"/>
              <a:t>tt</a:t>
            </a:r>
            <a:r>
              <a:rPr lang="en-US" sz="3000" dirty="0" smtClean="0"/>
              <a:t>)</a:t>
            </a:r>
            <a:endParaRPr lang="en-US" sz="3000" dirty="0">
              <a:solidFill>
                <a:srgbClr val="990000"/>
              </a:solidFill>
            </a:endParaRPr>
          </a:p>
        </p:txBody>
      </p:sp>
    </p:spTree>
    <p:extLst>
      <p:ext uri="{BB962C8B-B14F-4D97-AF65-F5344CB8AC3E}">
        <p14:creationId xmlns:p14="http://schemas.microsoft.com/office/powerpoint/2010/main" val="4177909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xmlns="" id="{DC16CF51-8B7A-4300-BC18-33051E7C7BC9}"/>
              </a:ext>
            </a:extLst>
          </p:cNvPr>
          <p:cNvGraphicFramePr>
            <a:graphicFrameLocks noGrp="1"/>
          </p:cNvGraphicFramePr>
          <p:nvPr>
            <p:ph idx="1"/>
          </p:nvPr>
        </p:nvGraphicFramePr>
        <p:xfrm>
          <a:off x="685800" y="1295400"/>
          <a:ext cx="79248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628" name="Slide Number Placeholder 5">
            <a:extLst>
              <a:ext uri="{FF2B5EF4-FFF2-40B4-BE49-F238E27FC236}">
                <a16:creationId xmlns:a16="http://schemas.microsoft.com/office/drawing/2014/main" xmlns="" id="{40918097-8EC4-4767-9168-CF5B5C9C968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4394085E-5AC0-4BAF-B437-935F96465197}" type="slidenum">
              <a:rPr lang="vi-VN" altLang="en-US" smtClean="0">
                <a:solidFill>
                  <a:schemeClr val="bg1"/>
                </a:solidFill>
              </a:rPr>
              <a:pPr fontAlgn="base">
                <a:spcBef>
                  <a:spcPct val="0"/>
                </a:spcBef>
                <a:spcAft>
                  <a:spcPct val="0"/>
                </a:spcAft>
              </a:pPr>
              <a:t>14</a:t>
            </a:fld>
            <a:endParaRPr lang="vi-VN" altLang="en-US">
              <a:solidFill>
                <a:schemeClr val="bg1"/>
              </a:solidFill>
            </a:endParaRPr>
          </a:p>
        </p:txBody>
      </p:sp>
      <p:sp>
        <p:nvSpPr>
          <p:cNvPr id="8" name="Title 2">
            <a:extLst>
              <a:ext uri="{FF2B5EF4-FFF2-40B4-BE49-F238E27FC236}">
                <a16:creationId xmlns:a16="http://schemas.microsoft.com/office/drawing/2014/main" xmlns="" id="{363FE88D-702A-473A-BBC4-FC75B0678F80}"/>
              </a:ext>
            </a:extLst>
          </p:cNvPr>
          <p:cNvSpPr>
            <a:spLocks noGrp="1"/>
          </p:cNvSpPr>
          <p:nvPr>
            <p:ph type="title"/>
          </p:nvPr>
        </p:nvSpPr>
        <p:spPr>
          <a:xfrm>
            <a:off x="1524000" y="35984"/>
            <a:ext cx="7543800" cy="726016"/>
          </a:xfrm>
        </p:spPr>
        <p:txBody>
          <a:bodyPr/>
          <a:lstStyle/>
          <a:p>
            <a:pPr algn="ctr">
              <a:defRPr/>
            </a:pPr>
            <a:r>
              <a:rPr lang="en-US" sz="3000" dirty="0" smtClean="0">
                <a:solidFill>
                  <a:srgbClr val="990000"/>
                </a:solidFill>
              </a:rPr>
              <a:t>MỘT </a:t>
            </a:r>
            <a:r>
              <a:rPr lang="en-US" sz="3000" dirty="0">
                <a:solidFill>
                  <a:srgbClr val="990000"/>
                </a:solidFill>
              </a:rPr>
              <a:t>SỐ KẾT QUẢ ĐẠT ĐƯỢC (</a:t>
            </a:r>
            <a:r>
              <a:rPr lang="en-US" sz="3000" dirty="0" err="1">
                <a:solidFill>
                  <a:srgbClr val="990000"/>
                </a:solidFill>
              </a:rPr>
              <a:t>tt</a:t>
            </a:r>
            <a:r>
              <a:rPr lang="en-US" sz="3000" dirty="0">
                <a:solidFill>
                  <a:srgbClr val="990000"/>
                </a:solidFill>
              </a:rPr>
              <a:t>) </a:t>
            </a:r>
          </a:p>
        </p:txBody>
      </p:sp>
    </p:spTree>
    <p:extLst>
      <p:ext uri="{BB962C8B-B14F-4D97-AF65-F5344CB8AC3E}">
        <p14:creationId xmlns:p14="http://schemas.microsoft.com/office/powerpoint/2010/main" val="2076158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xmlns="" id="{FD3C99F5-88A5-4A24-A43E-E4ED7757FEEE}"/>
              </a:ext>
            </a:extLst>
          </p:cNvPr>
          <p:cNvGraphicFramePr>
            <a:graphicFrameLocks noGrp="1"/>
          </p:cNvGraphicFramePr>
          <p:nvPr>
            <p:ph idx="1"/>
            <p:extLst>
              <p:ext uri="{D42A27DB-BD31-4B8C-83A1-F6EECF244321}">
                <p14:modId xmlns:p14="http://schemas.microsoft.com/office/powerpoint/2010/main" val="364764609"/>
              </p:ext>
            </p:extLst>
          </p:nvPr>
        </p:nvGraphicFramePr>
        <p:xfrm>
          <a:off x="428626" y="1295400"/>
          <a:ext cx="84105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7652" name="Slide Number Placeholder 5">
            <a:extLst>
              <a:ext uri="{FF2B5EF4-FFF2-40B4-BE49-F238E27FC236}">
                <a16:creationId xmlns:a16="http://schemas.microsoft.com/office/drawing/2014/main" xmlns="" id="{C95115F2-A9E5-458E-9C86-6CAF9307159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0773AC91-80F8-405F-BBE3-2478CE798C0F}" type="slidenum">
              <a:rPr lang="vi-VN" altLang="en-US" smtClean="0">
                <a:solidFill>
                  <a:schemeClr val="bg1"/>
                </a:solidFill>
              </a:rPr>
              <a:pPr fontAlgn="base">
                <a:spcBef>
                  <a:spcPct val="0"/>
                </a:spcBef>
                <a:spcAft>
                  <a:spcPct val="0"/>
                </a:spcAft>
              </a:pPr>
              <a:t>15</a:t>
            </a:fld>
            <a:endParaRPr lang="vi-VN" altLang="en-US">
              <a:solidFill>
                <a:schemeClr val="bg1"/>
              </a:solidFill>
            </a:endParaRPr>
          </a:p>
        </p:txBody>
      </p:sp>
      <p:sp>
        <p:nvSpPr>
          <p:cNvPr id="6" name="Title 2">
            <a:extLst>
              <a:ext uri="{FF2B5EF4-FFF2-40B4-BE49-F238E27FC236}">
                <a16:creationId xmlns:a16="http://schemas.microsoft.com/office/drawing/2014/main" xmlns="" id="{C881974B-965A-435B-A4D1-953FAA12BA93}"/>
              </a:ext>
            </a:extLst>
          </p:cNvPr>
          <p:cNvSpPr>
            <a:spLocks noGrp="1"/>
          </p:cNvSpPr>
          <p:nvPr>
            <p:ph type="title"/>
          </p:nvPr>
        </p:nvSpPr>
        <p:spPr>
          <a:xfrm>
            <a:off x="1371600" y="61384"/>
            <a:ext cx="7543800" cy="726016"/>
          </a:xfrm>
        </p:spPr>
        <p:txBody>
          <a:bodyPr/>
          <a:lstStyle/>
          <a:p>
            <a:pPr>
              <a:defRPr/>
            </a:pPr>
            <a:r>
              <a:rPr lang="en-US" sz="3000" dirty="0"/>
              <a:t>Một số kết quả đạt được </a:t>
            </a:r>
            <a:r>
              <a:rPr lang="en-US" sz="3000" dirty="0" smtClean="0"/>
              <a:t>(</a:t>
            </a:r>
            <a:r>
              <a:rPr lang="en-US" sz="3000" dirty="0" err="1" smtClean="0"/>
              <a:t>tt</a:t>
            </a:r>
            <a:r>
              <a:rPr lang="en-US" sz="3000" dirty="0" smtClean="0"/>
              <a:t>)</a:t>
            </a:r>
            <a:endParaRPr lang="en-US" sz="3000" dirty="0">
              <a:solidFill>
                <a:srgbClr val="990000"/>
              </a:solidFill>
            </a:endParaRPr>
          </a:p>
        </p:txBody>
      </p:sp>
    </p:spTree>
    <p:extLst>
      <p:ext uri="{BB962C8B-B14F-4D97-AF65-F5344CB8AC3E}">
        <p14:creationId xmlns:p14="http://schemas.microsoft.com/office/powerpoint/2010/main" val="731829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êu đề 6"/>
          <p:cNvSpPr>
            <a:spLocks noGrp="1"/>
          </p:cNvSpPr>
          <p:nvPr>
            <p:ph type="title"/>
          </p:nvPr>
        </p:nvSpPr>
        <p:spPr/>
        <p:txBody>
          <a:bodyPr/>
          <a:lstStyle/>
          <a:p>
            <a:r>
              <a:rPr lang="en-US" dirty="0" smtClean="0"/>
              <a:t>III – PHƯƠNG HƯỚNG THỰC HIỆN</a:t>
            </a:r>
            <a:endParaRPr lang="en-US" dirty="0"/>
          </a:p>
        </p:txBody>
      </p:sp>
    </p:spTree>
    <p:extLst>
      <p:ext uri="{BB962C8B-B14F-4D97-AF65-F5344CB8AC3E}">
        <p14:creationId xmlns:p14="http://schemas.microsoft.com/office/powerpoint/2010/main" val="4200224496"/>
      </p:ext>
    </p:extLst>
  </p:cSld>
  <p:clrMapOvr>
    <a:masterClrMapping/>
  </p:clrMapOvr>
  <p:transition>
    <p:newsfla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Slide Number Placeholder 5">
            <a:extLst>
              <a:ext uri="{FF2B5EF4-FFF2-40B4-BE49-F238E27FC236}">
                <a16:creationId xmlns:a16="http://schemas.microsoft.com/office/drawing/2014/main" xmlns="" id="{FFD77DA1-809C-49CF-A1BA-FC8D11F504E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FE57B28F-BF25-46B4-979C-A77EF57034C3}" type="slidenum">
              <a:rPr lang="vi-VN" altLang="en-US" smtClean="0">
                <a:solidFill>
                  <a:schemeClr val="bg1"/>
                </a:solidFill>
              </a:rPr>
              <a:pPr fontAlgn="base">
                <a:spcBef>
                  <a:spcPct val="0"/>
                </a:spcBef>
                <a:spcAft>
                  <a:spcPct val="0"/>
                </a:spcAft>
              </a:pPr>
              <a:t>17</a:t>
            </a:fld>
            <a:endParaRPr lang="vi-VN" altLang="en-US">
              <a:solidFill>
                <a:schemeClr val="bg1"/>
              </a:solidFill>
            </a:endParaRPr>
          </a:p>
        </p:txBody>
      </p:sp>
      <p:graphicFrame>
        <p:nvGraphicFramePr>
          <p:cNvPr id="7" name="Content Placeholder 6">
            <a:extLst>
              <a:ext uri="{FF2B5EF4-FFF2-40B4-BE49-F238E27FC236}">
                <a16:creationId xmlns:a16="http://schemas.microsoft.com/office/drawing/2014/main" xmlns="" id="{D35B15A0-77E9-44B0-9EE8-DCD0DA146D7E}"/>
              </a:ext>
            </a:extLst>
          </p:cNvPr>
          <p:cNvGraphicFramePr>
            <a:graphicFrameLocks noGrp="1"/>
          </p:cNvGraphicFramePr>
          <p:nvPr>
            <p:ph idx="1"/>
            <p:extLst>
              <p:ext uri="{D42A27DB-BD31-4B8C-83A1-F6EECF244321}">
                <p14:modId xmlns:p14="http://schemas.microsoft.com/office/powerpoint/2010/main" val="542624209"/>
              </p:ext>
            </p:extLst>
          </p:nvPr>
        </p:nvGraphicFramePr>
        <p:xfrm>
          <a:off x="457200" y="889000"/>
          <a:ext cx="8382000" cy="568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itle 2">
            <a:extLst>
              <a:ext uri="{FF2B5EF4-FFF2-40B4-BE49-F238E27FC236}">
                <a16:creationId xmlns:a16="http://schemas.microsoft.com/office/drawing/2014/main" xmlns="" id="{A75FC768-F393-49C6-B2DB-95D4010FFAAE}"/>
              </a:ext>
            </a:extLst>
          </p:cNvPr>
          <p:cNvSpPr>
            <a:spLocks noGrp="1"/>
          </p:cNvSpPr>
          <p:nvPr>
            <p:ph type="title"/>
          </p:nvPr>
        </p:nvSpPr>
        <p:spPr>
          <a:xfrm>
            <a:off x="1447800" y="25400"/>
            <a:ext cx="7543800" cy="726016"/>
          </a:xfrm>
        </p:spPr>
        <p:txBody>
          <a:bodyPr/>
          <a:lstStyle/>
          <a:p>
            <a:pPr>
              <a:defRPr/>
            </a:pPr>
            <a:r>
              <a:rPr lang="en-US" sz="3000" dirty="0" smtClean="0"/>
              <a:t>Phương hướng thực hiện</a:t>
            </a:r>
            <a:endParaRPr lang="en-US" sz="3000" dirty="0"/>
          </a:p>
        </p:txBody>
      </p:sp>
    </p:spTree>
    <p:extLst>
      <p:ext uri="{BB962C8B-B14F-4D97-AF65-F5344CB8AC3E}">
        <p14:creationId xmlns:p14="http://schemas.microsoft.com/office/powerpoint/2010/main" val="4289346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Slide Number Placeholder 5">
            <a:extLst>
              <a:ext uri="{FF2B5EF4-FFF2-40B4-BE49-F238E27FC236}">
                <a16:creationId xmlns:a16="http://schemas.microsoft.com/office/drawing/2014/main" xmlns="" id="{8ECDD106-14BF-46FA-8565-6FF4C497555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268FE43A-D4DA-4327-89C0-11AB012E8F0F}" type="slidenum">
              <a:rPr lang="vi-VN" altLang="en-US" smtClean="0">
                <a:solidFill>
                  <a:schemeClr val="bg1"/>
                </a:solidFill>
              </a:rPr>
              <a:pPr fontAlgn="base">
                <a:spcBef>
                  <a:spcPct val="0"/>
                </a:spcBef>
                <a:spcAft>
                  <a:spcPct val="0"/>
                </a:spcAft>
              </a:pPr>
              <a:t>18</a:t>
            </a:fld>
            <a:endParaRPr lang="vi-VN" altLang="en-US">
              <a:solidFill>
                <a:schemeClr val="bg1"/>
              </a:solidFill>
            </a:endParaRPr>
          </a:p>
        </p:txBody>
      </p:sp>
      <p:graphicFrame>
        <p:nvGraphicFramePr>
          <p:cNvPr id="7" name="Content Placeholder 6">
            <a:extLst>
              <a:ext uri="{FF2B5EF4-FFF2-40B4-BE49-F238E27FC236}">
                <a16:creationId xmlns:a16="http://schemas.microsoft.com/office/drawing/2014/main" xmlns="" id="{CE9B7393-1AB3-4593-A137-C2364157AE77}"/>
              </a:ext>
            </a:extLst>
          </p:cNvPr>
          <p:cNvGraphicFramePr>
            <a:graphicFrameLocks noGrp="1"/>
          </p:cNvGraphicFramePr>
          <p:nvPr>
            <p:ph idx="1"/>
            <p:extLst>
              <p:ext uri="{D42A27DB-BD31-4B8C-83A1-F6EECF244321}">
                <p14:modId xmlns:p14="http://schemas.microsoft.com/office/powerpoint/2010/main" val="1072254529"/>
              </p:ext>
            </p:extLst>
          </p:nvPr>
        </p:nvGraphicFramePr>
        <p:xfrm>
          <a:off x="457200" y="1092200"/>
          <a:ext cx="8382000" cy="530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2">
            <a:extLst>
              <a:ext uri="{FF2B5EF4-FFF2-40B4-BE49-F238E27FC236}">
                <a16:creationId xmlns:a16="http://schemas.microsoft.com/office/drawing/2014/main" xmlns="" id="{A75FC768-F393-49C6-B2DB-95D4010FFAAE}"/>
              </a:ext>
            </a:extLst>
          </p:cNvPr>
          <p:cNvSpPr>
            <a:spLocks noGrp="1"/>
          </p:cNvSpPr>
          <p:nvPr>
            <p:ph type="title"/>
          </p:nvPr>
        </p:nvSpPr>
        <p:spPr>
          <a:xfrm>
            <a:off x="1447800" y="25400"/>
            <a:ext cx="7543800" cy="726016"/>
          </a:xfrm>
        </p:spPr>
        <p:txBody>
          <a:bodyPr/>
          <a:lstStyle/>
          <a:p>
            <a:pPr>
              <a:defRPr/>
            </a:pPr>
            <a:r>
              <a:rPr lang="en-US" sz="3000" dirty="0" smtClean="0"/>
              <a:t>Phương hướng thực hiện (</a:t>
            </a:r>
            <a:r>
              <a:rPr lang="en-US" sz="3000" dirty="0" err="1" smtClean="0"/>
              <a:t>tt</a:t>
            </a:r>
            <a:r>
              <a:rPr lang="en-US" sz="3000" dirty="0" smtClean="0"/>
              <a:t>)</a:t>
            </a:r>
            <a:endParaRPr lang="en-US" sz="3000" dirty="0"/>
          </a:p>
        </p:txBody>
      </p:sp>
    </p:spTree>
    <p:extLst>
      <p:ext uri="{BB962C8B-B14F-4D97-AF65-F5344CB8AC3E}">
        <p14:creationId xmlns:p14="http://schemas.microsoft.com/office/powerpoint/2010/main" val="1787795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21C8BA5-F8CB-40EE-81F6-9A751403F573}"/>
              </a:ext>
            </a:extLst>
          </p:cNvPr>
          <p:cNvSpPr/>
          <p:nvPr/>
        </p:nvSpPr>
        <p:spPr>
          <a:xfrm>
            <a:off x="533400" y="1498600"/>
            <a:ext cx="8229600" cy="4572000"/>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266129" tIns="22860" rIns="128016" bIns="22860" spcCol="1270"/>
          <a:lstStyle/>
          <a:p>
            <a:pPr marL="171450" lvl="1" indent="-171450" defTabSz="800100" eaLnBrk="1" hangingPunct="1">
              <a:spcBef>
                <a:spcPts val="600"/>
              </a:spcBef>
              <a:spcAft>
                <a:spcPts val="0"/>
              </a:spcAft>
              <a:buFont typeface="Wingdings" pitchFamily="2" charset="2"/>
              <a:buChar char="Ø"/>
              <a:defRPr/>
            </a:pPr>
            <a:endParaRPr lang="en-US" b="1" dirty="0">
              <a:solidFill>
                <a:srgbClr val="C00000"/>
              </a:solidFill>
            </a:endParaRPr>
          </a:p>
          <a:p>
            <a:pPr marL="171450" lvl="1" indent="-171450" defTabSz="800100" eaLnBrk="1" hangingPunct="1">
              <a:spcBef>
                <a:spcPts val="600"/>
              </a:spcBef>
              <a:spcAft>
                <a:spcPts val="0"/>
              </a:spcAft>
              <a:buFont typeface="Wingdings" pitchFamily="2" charset="2"/>
              <a:buChar char="Ø"/>
              <a:defRPr/>
            </a:pPr>
            <a:r>
              <a:rPr lang="en-US" b="1" dirty="0">
                <a:solidFill>
                  <a:srgbClr val="C00000"/>
                </a:solidFill>
              </a:rPr>
              <a:t> </a:t>
            </a:r>
            <a:r>
              <a:rPr lang="en-US" sz="1900" b="1" dirty="0" err="1">
                <a:solidFill>
                  <a:srgbClr val="C00000"/>
                </a:solidFill>
              </a:rPr>
              <a:t>Dịch</a:t>
            </a:r>
            <a:r>
              <a:rPr lang="en-US" sz="1900" b="1" dirty="0">
                <a:solidFill>
                  <a:srgbClr val="C00000"/>
                </a:solidFill>
              </a:rPr>
              <a:t> </a:t>
            </a:r>
            <a:r>
              <a:rPr lang="en-US" sz="1900" b="1" dirty="0" err="1">
                <a:solidFill>
                  <a:srgbClr val="C00000"/>
                </a:solidFill>
              </a:rPr>
              <a:t>vụ</a:t>
            </a:r>
            <a:r>
              <a:rPr lang="en-US" sz="1900" b="1" dirty="0">
                <a:solidFill>
                  <a:srgbClr val="C00000"/>
                </a:solidFill>
              </a:rPr>
              <a:t> </a:t>
            </a:r>
            <a:r>
              <a:rPr lang="en-US" sz="1900" b="1" dirty="0" err="1">
                <a:solidFill>
                  <a:srgbClr val="C00000"/>
                </a:solidFill>
              </a:rPr>
              <a:t>khai</a:t>
            </a:r>
            <a:r>
              <a:rPr lang="en-US" sz="1900" b="1" dirty="0">
                <a:solidFill>
                  <a:srgbClr val="C00000"/>
                </a:solidFill>
              </a:rPr>
              <a:t> </a:t>
            </a:r>
            <a:r>
              <a:rPr lang="en-US" sz="1900" b="1" dirty="0" err="1">
                <a:solidFill>
                  <a:srgbClr val="C00000"/>
                </a:solidFill>
              </a:rPr>
              <a:t>thác</a:t>
            </a:r>
            <a:r>
              <a:rPr lang="en-US" sz="1900" b="1" dirty="0">
                <a:solidFill>
                  <a:srgbClr val="C00000"/>
                </a:solidFill>
              </a:rPr>
              <a:t> </a:t>
            </a:r>
            <a:r>
              <a:rPr lang="en-US" sz="1900" b="1" dirty="0" err="1">
                <a:solidFill>
                  <a:srgbClr val="C00000"/>
                </a:solidFill>
              </a:rPr>
              <a:t>dữ</a:t>
            </a:r>
            <a:r>
              <a:rPr lang="en-US" sz="1900" b="1" dirty="0">
                <a:solidFill>
                  <a:srgbClr val="C00000"/>
                </a:solidFill>
              </a:rPr>
              <a:t> </a:t>
            </a:r>
            <a:r>
              <a:rPr lang="en-US" sz="1900" b="1" dirty="0" err="1">
                <a:solidFill>
                  <a:srgbClr val="C00000"/>
                </a:solidFill>
              </a:rPr>
              <a:t>liệu</a:t>
            </a:r>
            <a:r>
              <a:rPr lang="en-US" sz="1900" b="1" dirty="0">
                <a:solidFill>
                  <a:srgbClr val="C00000"/>
                </a:solidFill>
              </a:rPr>
              <a:t> </a:t>
            </a:r>
            <a:r>
              <a:rPr lang="en-US" sz="1900" b="1" dirty="0" err="1">
                <a:solidFill>
                  <a:srgbClr val="C00000"/>
                </a:solidFill>
              </a:rPr>
              <a:t>thông</a:t>
            </a:r>
            <a:r>
              <a:rPr lang="en-US" sz="1900" b="1" dirty="0">
                <a:solidFill>
                  <a:srgbClr val="C00000"/>
                </a:solidFill>
              </a:rPr>
              <a:t> tin </a:t>
            </a:r>
            <a:r>
              <a:rPr lang="en-US" sz="1900" b="1" dirty="0" err="1">
                <a:solidFill>
                  <a:srgbClr val="C00000"/>
                </a:solidFill>
              </a:rPr>
              <a:t>hộ</a:t>
            </a:r>
            <a:r>
              <a:rPr lang="en-US" sz="1900" b="1" dirty="0">
                <a:solidFill>
                  <a:srgbClr val="C00000"/>
                </a:solidFill>
              </a:rPr>
              <a:t> </a:t>
            </a:r>
            <a:r>
              <a:rPr lang="en-US" sz="1900" b="1" dirty="0" err="1">
                <a:solidFill>
                  <a:srgbClr val="C00000"/>
                </a:solidFill>
              </a:rPr>
              <a:t>kinh</a:t>
            </a:r>
            <a:r>
              <a:rPr lang="en-US" sz="1900" b="1" dirty="0">
                <a:solidFill>
                  <a:srgbClr val="C00000"/>
                </a:solidFill>
              </a:rPr>
              <a:t> </a:t>
            </a:r>
            <a:r>
              <a:rPr lang="en-US" sz="1900" b="1" dirty="0" err="1">
                <a:solidFill>
                  <a:srgbClr val="C00000"/>
                </a:solidFill>
              </a:rPr>
              <a:t>doanh</a:t>
            </a:r>
            <a:r>
              <a:rPr lang="en-US" sz="1900" b="1" dirty="0">
                <a:solidFill>
                  <a:srgbClr val="C00000"/>
                </a:solidFill>
              </a:rPr>
              <a:t> </a:t>
            </a:r>
            <a:r>
              <a:rPr lang="en-US" sz="1900" b="1" dirty="0" err="1">
                <a:solidFill>
                  <a:srgbClr val="C00000"/>
                </a:solidFill>
              </a:rPr>
              <a:t>cá</a:t>
            </a:r>
            <a:r>
              <a:rPr lang="en-US" sz="1900" b="1" dirty="0">
                <a:solidFill>
                  <a:srgbClr val="C00000"/>
                </a:solidFill>
              </a:rPr>
              <a:t> </a:t>
            </a:r>
            <a:r>
              <a:rPr lang="en-US" sz="1900" b="1" dirty="0" err="1">
                <a:solidFill>
                  <a:srgbClr val="C00000"/>
                </a:solidFill>
              </a:rPr>
              <a:t>thể</a:t>
            </a:r>
            <a:endParaRPr lang="en-US" sz="1900" b="1" dirty="0">
              <a:solidFill>
                <a:srgbClr val="C00000"/>
              </a:solidFill>
            </a:endParaRPr>
          </a:p>
          <a:p>
            <a:pPr marL="171450" lvl="1" indent="-171450" defTabSz="800100" eaLnBrk="1" hangingPunct="1">
              <a:spcBef>
                <a:spcPts val="600"/>
              </a:spcBef>
              <a:spcAft>
                <a:spcPts val="0"/>
              </a:spcAft>
              <a:buFont typeface="Wingdings" pitchFamily="2" charset="2"/>
              <a:buChar char="Ø"/>
              <a:defRPr/>
            </a:pPr>
            <a:r>
              <a:rPr lang="en-US" sz="1900" b="1" dirty="0">
                <a:solidFill>
                  <a:srgbClr val="C00000"/>
                </a:solidFill>
              </a:rPr>
              <a:t> </a:t>
            </a:r>
            <a:r>
              <a:rPr lang="en-US" sz="1900" b="1" dirty="0" err="1">
                <a:solidFill>
                  <a:srgbClr val="C00000"/>
                </a:solidFill>
              </a:rPr>
              <a:t>Dịch</a:t>
            </a:r>
            <a:r>
              <a:rPr lang="en-US" sz="1900" b="1" dirty="0">
                <a:solidFill>
                  <a:srgbClr val="C00000"/>
                </a:solidFill>
              </a:rPr>
              <a:t> </a:t>
            </a:r>
            <a:r>
              <a:rPr lang="en-US" sz="1900" b="1" dirty="0" err="1">
                <a:solidFill>
                  <a:srgbClr val="C00000"/>
                </a:solidFill>
              </a:rPr>
              <a:t>vụ</a:t>
            </a:r>
            <a:r>
              <a:rPr lang="en-US" sz="1900" b="1" dirty="0">
                <a:solidFill>
                  <a:srgbClr val="C00000"/>
                </a:solidFill>
              </a:rPr>
              <a:t> </a:t>
            </a:r>
            <a:r>
              <a:rPr lang="en-US" sz="1900" b="1" dirty="0" err="1">
                <a:solidFill>
                  <a:srgbClr val="C00000"/>
                </a:solidFill>
              </a:rPr>
              <a:t>khai</a:t>
            </a:r>
            <a:r>
              <a:rPr lang="en-US" sz="1900" b="1" dirty="0">
                <a:solidFill>
                  <a:srgbClr val="C00000"/>
                </a:solidFill>
              </a:rPr>
              <a:t> </a:t>
            </a:r>
            <a:r>
              <a:rPr lang="en-US" sz="1900" b="1" dirty="0" err="1">
                <a:solidFill>
                  <a:srgbClr val="C00000"/>
                </a:solidFill>
              </a:rPr>
              <a:t>thác</a:t>
            </a:r>
            <a:r>
              <a:rPr lang="en-US" sz="1900" b="1" dirty="0">
                <a:solidFill>
                  <a:srgbClr val="C00000"/>
                </a:solidFill>
              </a:rPr>
              <a:t> CSDL </a:t>
            </a:r>
            <a:r>
              <a:rPr lang="en-US" sz="1900" b="1" dirty="0" err="1">
                <a:solidFill>
                  <a:srgbClr val="C00000"/>
                </a:solidFill>
              </a:rPr>
              <a:t>người</a:t>
            </a:r>
            <a:r>
              <a:rPr lang="en-US" sz="1900" b="1" dirty="0">
                <a:solidFill>
                  <a:srgbClr val="C00000"/>
                </a:solidFill>
              </a:rPr>
              <a:t> </a:t>
            </a:r>
            <a:r>
              <a:rPr lang="en-US" sz="1900" b="1" dirty="0" err="1">
                <a:solidFill>
                  <a:srgbClr val="C00000"/>
                </a:solidFill>
              </a:rPr>
              <a:t>dân</a:t>
            </a:r>
            <a:r>
              <a:rPr lang="en-US" sz="1900" b="1" dirty="0">
                <a:solidFill>
                  <a:srgbClr val="C00000"/>
                </a:solidFill>
              </a:rPr>
              <a:t> </a:t>
            </a:r>
          </a:p>
          <a:p>
            <a:pPr marL="171450" lvl="1" indent="292100" defTabSz="800100" eaLnBrk="1" hangingPunct="1">
              <a:spcBef>
                <a:spcPts val="600"/>
              </a:spcBef>
              <a:spcAft>
                <a:spcPts val="0"/>
              </a:spcAft>
              <a:buFont typeface="Wingdings" pitchFamily="2" charset="2"/>
              <a:buChar char="§"/>
              <a:defRPr/>
            </a:pPr>
            <a:r>
              <a:rPr lang="en-US" sz="1900" dirty="0" err="1">
                <a:solidFill>
                  <a:schemeClr val="tx1"/>
                </a:solidFill>
              </a:rPr>
              <a:t>Ứng</a:t>
            </a:r>
            <a:r>
              <a:rPr lang="en-US" sz="1900" dirty="0">
                <a:solidFill>
                  <a:schemeClr val="tx1"/>
                </a:solidFill>
              </a:rPr>
              <a:t> </a:t>
            </a:r>
            <a:r>
              <a:rPr lang="en-US" sz="1900" dirty="0" err="1">
                <a:solidFill>
                  <a:schemeClr val="tx1"/>
                </a:solidFill>
              </a:rPr>
              <a:t>dụng</a:t>
            </a:r>
            <a:r>
              <a:rPr lang="en-US" sz="1900" dirty="0">
                <a:solidFill>
                  <a:schemeClr val="tx1"/>
                </a:solidFill>
              </a:rPr>
              <a:t> </a:t>
            </a:r>
            <a:r>
              <a:rPr lang="en-US" sz="1900" b="1" dirty="0" err="1">
                <a:solidFill>
                  <a:schemeClr val="tx1"/>
                </a:solidFill>
              </a:rPr>
              <a:t>Công</a:t>
            </a:r>
            <a:r>
              <a:rPr lang="en-US" sz="1900" b="1" dirty="0">
                <a:solidFill>
                  <a:schemeClr val="tx1"/>
                </a:solidFill>
              </a:rPr>
              <a:t> </a:t>
            </a:r>
            <a:r>
              <a:rPr lang="en-US" sz="1900" b="1" dirty="0" err="1">
                <a:solidFill>
                  <a:schemeClr val="tx1"/>
                </a:solidFill>
              </a:rPr>
              <a:t>dân</a:t>
            </a:r>
            <a:r>
              <a:rPr lang="en-US" sz="1900" b="1" dirty="0">
                <a:solidFill>
                  <a:schemeClr val="tx1"/>
                </a:solidFill>
              </a:rPr>
              <a:t> </a:t>
            </a:r>
            <a:r>
              <a:rPr lang="en-US" sz="1900" b="1" dirty="0" err="1">
                <a:solidFill>
                  <a:schemeClr val="tx1"/>
                </a:solidFill>
              </a:rPr>
              <a:t>điện</a:t>
            </a:r>
            <a:r>
              <a:rPr lang="en-US" sz="1900" b="1" dirty="0">
                <a:solidFill>
                  <a:schemeClr val="tx1"/>
                </a:solidFill>
              </a:rPr>
              <a:t> </a:t>
            </a:r>
            <a:r>
              <a:rPr lang="en-US" sz="1900" b="1" dirty="0" err="1">
                <a:solidFill>
                  <a:schemeClr val="tx1"/>
                </a:solidFill>
              </a:rPr>
              <a:t>tử</a:t>
            </a:r>
            <a:r>
              <a:rPr lang="en-US" sz="1900" b="1" dirty="0">
                <a:solidFill>
                  <a:schemeClr val="tx1"/>
                </a:solidFill>
              </a:rPr>
              <a:t> </a:t>
            </a:r>
            <a:r>
              <a:rPr lang="en-US" sz="1900" dirty="0">
                <a:solidFill>
                  <a:schemeClr val="tx1"/>
                </a:solidFill>
              </a:rPr>
              <a:t>- </a:t>
            </a:r>
            <a:r>
              <a:rPr lang="en-US" sz="1900" dirty="0" err="1">
                <a:solidFill>
                  <a:schemeClr val="tx1"/>
                </a:solidFill>
              </a:rPr>
              <a:t>cho</a:t>
            </a:r>
            <a:r>
              <a:rPr lang="en-US" sz="1900" dirty="0">
                <a:solidFill>
                  <a:schemeClr val="tx1"/>
                </a:solidFill>
              </a:rPr>
              <a:t> </a:t>
            </a:r>
            <a:r>
              <a:rPr lang="en-US" sz="1900" dirty="0" err="1">
                <a:solidFill>
                  <a:schemeClr val="tx1"/>
                </a:solidFill>
              </a:rPr>
              <a:t>phép</a:t>
            </a:r>
            <a:r>
              <a:rPr lang="en-US" sz="1900" dirty="0">
                <a:solidFill>
                  <a:schemeClr val="tx1"/>
                </a:solidFill>
              </a:rPr>
              <a:t> </a:t>
            </a:r>
            <a:r>
              <a:rPr lang="en-US" sz="1900" dirty="0" err="1">
                <a:solidFill>
                  <a:schemeClr val="tx1"/>
                </a:solidFill>
              </a:rPr>
              <a:t>người</a:t>
            </a:r>
            <a:r>
              <a:rPr lang="en-US" sz="1900" dirty="0">
                <a:solidFill>
                  <a:schemeClr val="tx1"/>
                </a:solidFill>
              </a:rPr>
              <a:t> </a:t>
            </a:r>
            <a:r>
              <a:rPr lang="en-US" sz="1900" dirty="0" err="1">
                <a:solidFill>
                  <a:schemeClr val="tx1"/>
                </a:solidFill>
              </a:rPr>
              <a:t>dân</a:t>
            </a:r>
            <a:r>
              <a:rPr lang="en-US" sz="1900" dirty="0">
                <a:solidFill>
                  <a:schemeClr val="tx1"/>
                </a:solidFill>
              </a:rPr>
              <a:t> </a:t>
            </a:r>
            <a:r>
              <a:rPr lang="en-US" sz="1900" dirty="0" err="1">
                <a:solidFill>
                  <a:schemeClr val="tx1"/>
                </a:solidFill>
              </a:rPr>
              <a:t>tra</a:t>
            </a:r>
            <a:r>
              <a:rPr lang="en-US" sz="1900" dirty="0">
                <a:solidFill>
                  <a:schemeClr val="tx1"/>
                </a:solidFill>
              </a:rPr>
              <a:t> </a:t>
            </a:r>
            <a:r>
              <a:rPr lang="en-US" sz="1900" dirty="0" err="1">
                <a:solidFill>
                  <a:schemeClr val="tx1"/>
                </a:solidFill>
              </a:rPr>
              <a:t>cứu</a:t>
            </a:r>
            <a:r>
              <a:rPr lang="en-US" sz="1900" dirty="0">
                <a:solidFill>
                  <a:schemeClr val="tx1"/>
                </a:solidFill>
              </a:rPr>
              <a:t> </a:t>
            </a:r>
            <a:r>
              <a:rPr lang="en-US" sz="1900" dirty="0" err="1">
                <a:solidFill>
                  <a:schemeClr val="tx1"/>
                </a:solidFill>
              </a:rPr>
              <a:t>dữ</a:t>
            </a:r>
            <a:r>
              <a:rPr lang="en-US" sz="1900" dirty="0">
                <a:solidFill>
                  <a:schemeClr val="tx1"/>
                </a:solidFill>
              </a:rPr>
              <a:t> </a:t>
            </a:r>
            <a:r>
              <a:rPr lang="en-US" sz="1900" dirty="0" err="1">
                <a:solidFill>
                  <a:schemeClr val="tx1"/>
                </a:solidFill>
              </a:rPr>
              <a:t>liệu</a:t>
            </a:r>
            <a:r>
              <a:rPr lang="en-US" sz="1900" dirty="0">
                <a:solidFill>
                  <a:schemeClr val="tx1"/>
                </a:solidFill>
              </a:rPr>
              <a:t> </a:t>
            </a:r>
            <a:r>
              <a:rPr lang="en-US" sz="1900" dirty="0" err="1">
                <a:solidFill>
                  <a:schemeClr val="tx1"/>
                </a:solidFill>
              </a:rPr>
              <a:t>hộ</a:t>
            </a:r>
            <a:r>
              <a:rPr lang="en-US" sz="1900" dirty="0">
                <a:solidFill>
                  <a:schemeClr val="tx1"/>
                </a:solidFill>
              </a:rPr>
              <a:t> </a:t>
            </a:r>
            <a:r>
              <a:rPr lang="en-US" sz="1900" dirty="0" err="1">
                <a:solidFill>
                  <a:schemeClr val="tx1"/>
                </a:solidFill>
              </a:rPr>
              <a:t>tịch</a:t>
            </a:r>
            <a:r>
              <a:rPr lang="en-US" sz="1900" dirty="0">
                <a:solidFill>
                  <a:schemeClr val="tx1"/>
                </a:solidFill>
              </a:rPr>
              <a:t> </a:t>
            </a:r>
            <a:r>
              <a:rPr lang="en-US" sz="1900" dirty="0" err="1">
                <a:solidFill>
                  <a:schemeClr val="tx1"/>
                </a:solidFill>
              </a:rPr>
              <a:t>điện</a:t>
            </a:r>
            <a:r>
              <a:rPr lang="en-US" sz="1900" dirty="0">
                <a:solidFill>
                  <a:schemeClr val="tx1"/>
                </a:solidFill>
              </a:rPr>
              <a:t> </a:t>
            </a:r>
            <a:r>
              <a:rPr lang="en-US" sz="1900" dirty="0" err="1">
                <a:solidFill>
                  <a:schemeClr val="tx1"/>
                </a:solidFill>
              </a:rPr>
              <a:t>tử</a:t>
            </a:r>
            <a:endParaRPr lang="en-US" sz="1900" dirty="0">
              <a:solidFill>
                <a:schemeClr val="tx1"/>
              </a:solidFill>
            </a:endParaRPr>
          </a:p>
          <a:p>
            <a:pPr marL="171450" lvl="1" indent="292100" defTabSz="800100" eaLnBrk="1" hangingPunct="1">
              <a:spcBef>
                <a:spcPts val="600"/>
              </a:spcBef>
              <a:spcAft>
                <a:spcPts val="0"/>
              </a:spcAft>
              <a:buFont typeface="Wingdings" pitchFamily="2" charset="2"/>
              <a:buChar char="§"/>
              <a:defRPr/>
            </a:pPr>
            <a:r>
              <a:rPr lang="en-US" sz="1900" dirty="0" err="1">
                <a:solidFill>
                  <a:schemeClr val="tx1"/>
                </a:solidFill>
              </a:rPr>
              <a:t>Khai</a:t>
            </a:r>
            <a:r>
              <a:rPr lang="en-US" sz="1900" dirty="0">
                <a:solidFill>
                  <a:schemeClr val="tx1"/>
                </a:solidFill>
              </a:rPr>
              <a:t> </a:t>
            </a:r>
            <a:r>
              <a:rPr lang="en-US" sz="1900" dirty="0" err="1">
                <a:solidFill>
                  <a:schemeClr val="tx1"/>
                </a:solidFill>
              </a:rPr>
              <a:t>thác</a:t>
            </a:r>
            <a:r>
              <a:rPr lang="en-US" sz="1900" dirty="0">
                <a:solidFill>
                  <a:schemeClr val="tx1"/>
                </a:solidFill>
              </a:rPr>
              <a:t> CSDL </a:t>
            </a:r>
            <a:r>
              <a:rPr lang="en-US" sz="1900" dirty="0" err="1">
                <a:solidFill>
                  <a:schemeClr val="tx1"/>
                </a:solidFill>
              </a:rPr>
              <a:t>người</a:t>
            </a:r>
            <a:r>
              <a:rPr lang="en-US" sz="1900" dirty="0">
                <a:solidFill>
                  <a:schemeClr val="tx1"/>
                </a:solidFill>
              </a:rPr>
              <a:t> </a:t>
            </a:r>
            <a:r>
              <a:rPr lang="en-US" sz="1900" dirty="0" err="1">
                <a:solidFill>
                  <a:schemeClr val="tx1"/>
                </a:solidFill>
              </a:rPr>
              <a:t>dân</a:t>
            </a:r>
            <a:r>
              <a:rPr lang="en-US" sz="1900" dirty="0">
                <a:solidFill>
                  <a:schemeClr val="tx1"/>
                </a:solidFill>
              </a:rPr>
              <a:t> </a:t>
            </a:r>
            <a:r>
              <a:rPr lang="en-US" sz="1900" dirty="0" err="1">
                <a:solidFill>
                  <a:schemeClr val="tx1"/>
                </a:solidFill>
              </a:rPr>
              <a:t>cung</a:t>
            </a:r>
            <a:r>
              <a:rPr lang="en-US" sz="1900" dirty="0">
                <a:solidFill>
                  <a:schemeClr val="tx1"/>
                </a:solidFill>
              </a:rPr>
              <a:t> </a:t>
            </a:r>
            <a:r>
              <a:rPr lang="en-US" sz="1900" dirty="0" err="1">
                <a:solidFill>
                  <a:schemeClr val="tx1"/>
                </a:solidFill>
              </a:rPr>
              <a:t>cấp</a:t>
            </a:r>
            <a:r>
              <a:rPr lang="en-US" sz="1900" dirty="0">
                <a:solidFill>
                  <a:schemeClr val="tx1"/>
                </a:solidFill>
              </a:rPr>
              <a:t> </a:t>
            </a:r>
            <a:r>
              <a:rPr lang="en-US" sz="1900" dirty="0" err="1">
                <a:solidFill>
                  <a:schemeClr val="tx1"/>
                </a:solidFill>
              </a:rPr>
              <a:t>các</a:t>
            </a:r>
            <a:r>
              <a:rPr lang="en-US" sz="1900" dirty="0">
                <a:solidFill>
                  <a:schemeClr val="tx1"/>
                </a:solidFill>
              </a:rPr>
              <a:t> </a:t>
            </a:r>
            <a:r>
              <a:rPr lang="en-US" sz="1900" dirty="0" err="1">
                <a:solidFill>
                  <a:schemeClr val="tx1"/>
                </a:solidFill>
              </a:rPr>
              <a:t>tiện</a:t>
            </a:r>
            <a:r>
              <a:rPr lang="en-US" sz="1900" dirty="0">
                <a:solidFill>
                  <a:schemeClr val="tx1"/>
                </a:solidFill>
              </a:rPr>
              <a:t> </a:t>
            </a:r>
            <a:r>
              <a:rPr lang="en-US" sz="1900" dirty="0" err="1">
                <a:solidFill>
                  <a:schemeClr val="tx1"/>
                </a:solidFill>
              </a:rPr>
              <a:t>ích</a:t>
            </a:r>
            <a:r>
              <a:rPr lang="en-US" sz="1900" dirty="0">
                <a:solidFill>
                  <a:schemeClr val="tx1"/>
                </a:solidFill>
              </a:rPr>
              <a:t> </a:t>
            </a:r>
            <a:r>
              <a:rPr lang="en-US" sz="1900" dirty="0" err="1">
                <a:solidFill>
                  <a:schemeClr val="tx1"/>
                </a:solidFill>
              </a:rPr>
              <a:t>cho</a:t>
            </a:r>
            <a:r>
              <a:rPr lang="en-US" sz="1900" dirty="0">
                <a:solidFill>
                  <a:schemeClr val="tx1"/>
                </a:solidFill>
              </a:rPr>
              <a:t> </a:t>
            </a:r>
            <a:r>
              <a:rPr lang="en-US" sz="1900" dirty="0" err="1">
                <a:solidFill>
                  <a:schemeClr val="tx1"/>
                </a:solidFill>
              </a:rPr>
              <a:t>người</a:t>
            </a:r>
            <a:r>
              <a:rPr lang="en-US" sz="1900" dirty="0">
                <a:solidFill>
                  <a:schemeClr val="tx1"/>
                </a:solidFill>
              </a:rPr>
              <a:t> </a:t>
            </a:r>
            <a:r>
              <a:rPr lang="en-US" sz="1900" dirty="0" err="1">
                <a:solidFill>
                  <a:schemeClr val="tx1"/>
                </a:solidFill>
              </a:rPr>
              <a:t>dân</a:t>
            </a:r>
            <a:r>
              <a:rPr lang="en-US" sz="1900" dirty="0">
                <a:solidFill>
                  <a:schemeClr val="tx1"/>
                </a:solidFill>
              </a:rPr>
              <a:t> </a:t>
            </a:r>
            <a:r>
              <a:rPr lang="en-US" sz="1900" dirty="0" err="1">
                <a:solidFill>
                  <a:schemeClr val="tx1"/>
                </a:solidFill>
              </a:rPr>
              <a:t>trên</a:t>
            </a:r>
            <a:r>
              <a:rPr lang="en-US" sz="1900" dirty="0">
                <a:solidFill>
                  <a:schemeClr val="tx1"/>
                </a:solidFill>
              </a:rPr>
              <a:t> </a:t>
            </a:r>
            <a:r>
              <a:rPr lang="en-US" sz="1900" dirty="0" err="1">
                <a:solidFill>
                  <a:schemeClr val="tx1"/>
                </a:solidFill>
              </a:rPr>
              <a:t>Cổng</a:t>
            </a:r>
            <a:r>
              <a:rPr lang="en-US" sz="1900" dirty="0">
                <a:solidFill>
                  <a:schemeClr val="tx1"/>
                </a:solidFill>
              </a:rPr>
              <a:t> </a:t>
            </a:r>
            <a:r>
              <a:rPr lang="en-US" sz="1900" dirty="0" err="1">
                <a:solidFill>
                  <a:schemeClr val="tx1"/>
                </a:solidFill>
              </a:rPr>
              <a:t>dịch</a:t>
            </a:r>
            <a:r>
              <a:rPr lang="en-US" sz="1900" dirty="0">
                <a:solidFill>
                  <a:schemeClr val="tx1"/>
                </a:solidFill>
              </a:rPr>
              <a:t> </a:t>
            </a:r>
            <a:r>
              <a:rPr lang="en-US" sz="1900" dirty="0" err="1">
                <a:solidFill>
                  <a:schemeClr val="tx1"/>
                </a:solidFill>
              </a:rPr>
              <a:t>vụ</a:t>
            </a:r>
            <a:r>
              <a:rPr lang="en-US" sz="1900" dirty="0">
                <a:solidFill>
                  <a:schemeClr val="tx1"/>
                </a:solidFill>
              </a:rPr>
              <a:t> </a:t>
            </a:r>
            <a:r>
              <a:rPr lang="en-US" sz="1900" dirty="0" err="1">
                <a:solidFill>
                  <a:schemeClr val="tx1"/>
                </a:solidFill>
              </a:rPr>
              <a:t>công</a:t>
            </a:r>
            <a:r>
              <a:rPr lang="en-US" sz="1900" dirty="0">
                <a:solidFill>
                  <a:schemeClr val="tx1"/>
                </a:solidFill>
              </a:rPr>
              <a:t> </a:t>
            </a:r>
            <a:r>
              <a:rPr lang="en-US" sz="1900" dirty="0" err="1">
                <a:solidFill>
                  <a:schemeClr val="tx1"/>
                </a:solidFill>
              </a:rPr>
              <a:t>của</a:t>
            </a:r>
            <a:r>
              <a:rPr lang="en-US" sz="1900" dirty="0">
                <a:solidFill>
                  <a:schemeClr val="tx1"/>
                </a:solidFill>
              </a:rPr>
              <a:t> </a:t>
            </a:r>
            <a:r>
              <a:rPr lang="en-US" sz="1900" dirty="0" err="1">
                <a:solidFill>
                  <a:schemeClr val="tx1"/>
                </a:solidFill>
              </a:rPr>
              <a:t>Thành</a:t>
            </a:r>
            <a:r>
              <a:rPr lang="en-US" sz="1900" dirty="0">
                <a:solidFill>
                  <a:schemeClr val="tx1"/>
                </a:solidFill>
              </a:rPr>
              <a:t> </a:t>
            </a:r>
            <a:r>
              <a:rPr lang="en-US" sz="1900" dirty="0" err="1">
                <a:solidFill>
                  <a:schemeClr val="tx1"/>
                </a:solidFill>
              </a:rPr>
              <a:t>phố</a:t>
            </a:r>
            <a:endParaRPr lang="en-US" sz="1900" dirty="0">
              <a:solidFill>
                <a:schemeClr val="tx1"/>
              </a:solidFill>
            </a:endParaRPr>
          </a:p>
          <a:p>
            <a:pPr marL="282575" lvl="1" indent="-282575" defTabSz="800100" eaLnBrk="1" hangingPunct="1">
              <a:spcBef>
                <a:spcPts val="600"/>
              </a:spcBef>
              <a:spcAft>
                <a:spcPts val="0"/>
              </a:spcAft>
              <a:buFont typeface="Wingdings" pitchFamily="2" charset="2"/>
              <a:buChar char="Ø"/>
              <a:defRPr/>
            </a:pPr>
            <a:r>
              <a:rPr lang="en-US" sz="1900" b="1" dirty="0" err="1">
                <a:solidFill>
                  <a:srgbClr val="C00000"/>
                </a:solidFill>
              </a:rPr>
              <a:t>Dịch</a:t>
            </a:r>
            <a:r>
              <a:rPr lang="en-US" sz="1900" b="1" dirty="0">
                <a:solidFill>
                  <a:srgbClr val="C00000"/>
                </a:solidFill>
              </a:rPr>
              <a:t> </a:t>
            </a:r>
            <a:r>
              <a:rPr lang="en-US" sz="1900" b="1" dirty="0" err="1">
                <a:solidFill>
                  <a:srgbClr val="C00000"/>
                </a:solidFill>
              </a:rPr>
              <a:t>vụ</a:t>
            </a:r>
            <a:r>
              <a:rPr lang="en-US" sz="1900" b="1" dirty="0">
                <a:solidFill>
                  <a:srgbClr val="C00000"/>
                </a:solidFill>
              </a:rPr>
              <a:t> </a:t>
            </a:r>
            <a:r>
              <a:rPr lang="en-US" sz="1900" b="1" dirty="0" err="1">
                <a:solidFill>
                  <a:srgbClr val="C00000"/>
                </a:solidFill>
              </a:rPr>
              <a:t>khai</a:t>
            </a:r>
            <a:r>
              <a:rPr lang="en-US" sz="1900" b="1" dirty="0">
                <a:solidFill>
                  <a:srgbClr val="C00000"/>
                </a:solidFill>
              </a:rPr>
              <a:t> </a:t>
            </a:r>
            <a:r>
              <a:rPr lang="en-US" sz="1900" b="1" dirty="0" err="1">
                <a:solidFill>
                  <a:srgbClr val="C00000"/>
                </a:solidFill>
              </a:rPr>
              <a:t>thác</a:t>
            </a:r>
            <a:r>
              <a:rPr lang="en-US" sz="1900" b="1" dirty="0">
                <a:solidFill>
                  <a:srgbClr val="C00000"/>
                </a:solidFill>
              </a:rPr>
              <a:t> </a:t>
            </a:r>
            <a:r>
              <a:rPr lang="en-US" sz="1900" b="1" dirty="0" err="1">
                <a:solidFill>
                  <a:srgbClr val="C00000"/>
                </a:solidFill>
              </a:rPr>
              <a:t>dữ</a:t>
            </a:r>
            <a:r>
              <a:rPr lang="en-US" sz="1900" b="1" dirty="0">
                <a:solidFill>
                  <a:srgbClr val="C00000"/>
                </a:solidFill>
              </a:rPr>
              <a:t> </a:t>
            </a:r>
            <a:r>
              <a:rPr lang="en-US" sz="1900" b="1" dirty="0" err="1">
                <a:solidFill>
                  <a:srgbClr val="C00000"/>
                </a:solidFill>
              </a:rPr>
              <a:t>liệu</a:t>
            </a:r>
            <a:r>
              <a:rPr lang="en-US" sz="1900" b="1" dirty="0">
                <a:solidFill>
                  <a:srgbClr val="C00000"/>
                </a:solidFill>
              </a:rPr>
              <a:t> </a:t>
            </a:r>
            <a:r>
              <a:rPr lang="en-US" sz="1900" b="1" dirty="0" err="1">
                <a:solidFill>
                  <a:srgbClr val="C00000"/>
                </a:solidFill>
              </a:rPr>
              <a:t>văn</a:t>
            </a:r>
            <a:r>
              <a:rPr lang="en-US" sz="1900" b="1" dirty="0">
                <a:solidFill>
                  <a:srgbClr val="C00000"/>
                </a:solidFill>
              </a:rPr>
              <a:t> </a:t>
            </a:r>
            <a:r>
              <a:rPr lang="en-US" sz="1900" b="1" dirty="0" err="1">
                <a:solidFill>
                  <a:srgbClr val="C00000"/>
                </a:solidFill>
              </a:rPr>
              <a:t>bản</a:t>
            </a:r>
            <a:r>
              <a:rPr lang="en-US" sz="1900" b="1" dirty="0">
                <a:solidFill>
                  <a:srgbClr val="C00000"/>
                </a:solidFill>
              </a:rPr>
              <a:t> </a:t>
            </a:r>
            <a:r>
              <a:rPr lang="en-US" sz="1900" b="1" dirty="0" err="1">
                <a:solidFill>
                  <a:srgbClr val="C00000"/>
                </a:solidFill>
              </a:rPr>
              <a:t>điện</a:t>
            </a:r>
            <a:r>
              <a:rPr lang="en-US" sz="1900" b="1" dirty="0">
                <a:solidFill>
                  <a:srgbClr val="C00000"/>
                </a:solidFill>
              </a:rPr>
              <a:t> </a:t>
            </a:r>
            <a:r>
              <a:rPr lang="en-US" sz="1900" b="1" dirty="0" err="1">
                <a:solidFill>
                  <a:srgbClr val="C00000"/>
                </a:solidFill>
              </a:rPr>
              <a:t>tử</a:t>
            </a:r>
            <a:endParaRPr lang="en-US" sz="1900" b="1" dirty="0">
              <a:solidFill>
                <a:srgbClr val="C00000"/>
              </a:solidFill>
            </a:endParaRPr>
          </a:p>
          <a:p>
            <a:pPr marL="282575" lvl="1" indent="-282575" defTabSz="800100" eaLnBrk="1" hangingPunct="1">
              <a:spcBef>
                <a:spcPts val="600"/>
              </a:spcBef>
              <a:spcAft>
                <a:spcPts val="0"/>
              </a:spcAft>
              <a:buFont typeface="Wingdings" pitchFamily="2" charset="2"/>
              <a:buChar char="Ø"/>
              <a:defRPr/>
            </a:pPr>
            <a:r>
              <a:rPr lang="en-US" sz="1900" b="1" dirty="0" err="1">
                <a:solidFill>
                  <a:srgbClr val="C00000"/>
                </a:solidFill>
              </a:rPr>
              <a:t>Dịch</a:t>
            </a:r>
            <a:r>
              <a:rPr lang="en-US" sz="1900" b="1" dirty="0">
                <a:solidFill>
                  <a:srgbClr val="C00000"/>
                </a:solidFill>
              </a:rPr>
              <a:t> </a:t>
            </a:r>
            <a:r>
              <a:rPr lang="en-US" sz="1900" b="1" dirty="0" err="1">
                <a:solidFill>
                  <a:srgbClr val="C00000"/>
                </a:solidFill>
              </a:rPr>
              <a:t>vụ</a:t>
            </a:r>
            <a:r>
              <a:rPr lang="en-US" sz="1900" b="1" dirty="0">
                <a:solidFill>
                  <a:srgbClr val="C00000"/>
                </a:solidFill>
              </a:rPr>
              <a:t> </a:t>
            </a:r>
            <a:r>
              <a:rPr lang="en-US" sz="1900" b="1" dirty="0" err="1">
                <a:solidFill>
                  <a:srgbClr val="C00000"/>
                </a:solidFill>
              </a:rPr>
              <a:t>khai</a:t>
            </a:r>
            <a:r>
              <a:rPr lang="en-US" sz="1900" b="1" dirty="0">
                <a:solidFill>
                  <a:srgbClr val="C00000"/>
                </a:solidFill>
              </a:rPr>
              <a:t> </a:t>
            </a:r>
            <a:r>
              <a:rPr lang="en-US" sz="1900" b="1" dirty="0" err="1">
                <a:solidFill>
                  <a:srgbClr val="C00000"/>
                </a:solidFill>
              </a:rPr>
              <a:t>thác</a:t>
            </a:r>
            <a:r>
              <a:rPr lang="en-US" sz="1900" b="1" dirty="0">
                <a:solidFill>
                  <a:srgbClr val="C00000"/>
                </a:solidFill>
              </a:rPr>
              <a:t> </a:t>
            </a:r>
            <a:r>
              <a:rPr lang="en-US" sz="1900" b="1" dirty="0" err="1">
                <a:solidFill>
                  <a:srgbClr val="C00000"/>
                </a:solidFill>
              </a:rPr>
              <a:t>dữ</a:t>
            </a:r>
            <a:r>
              <a:rPr lang="en-US" sz="1900" b="1" dirty="0">
                <a:solidFill>
                  <a:srgbClr val="C00000"/>
                </a:solidFill>
              </a:rPr>
              <a:t> </a:t>
            </a:r>
            <a:r>
              <a:rPr lang="en-US" sz="1900" b="1" dirty="0" err="1">
                <a:solidFill>
                  <a:srgbClr val="C00000"/>
                </a:solidFill>
              </a:rPr>
              <a:t>liệu</a:t>
            </a:r>
            <a:r>
              <a:rPr lang="en-US" sz="1900" b="1" dirty="0">
                <a:solidFill>
                  <a:srgbClr val="C00000"/>
                </a:solidFill>
              </a:rPr>
              <a:t> </a:t>
            </a:r>
            <a:r>
              <a:rPr lang="en-US" sz="1900" b="1" dirty="0" err="1">
                <a:solidFill>
                  <a:srgbClr val="C00000"/>
                </a:solidFill>
              </a:rPr>
              <a:t>thủ</a:t>
            </a:r>
            <a:r>
              <a:rPr lang="en-US" sz="1900" b="1" dirty="0">
                <a:solidFill>
                  <a:srgbClr val="C00000"/>
                </a:solidFill>
              </a:rPr>
              <a:t> </a:t>
            </a:r>
            <a:r>
              <a:rPr lang="en-US" sz="1900" b="1" dirty="0" err="1">
                <a:solidFill>
                  <a:srgbClr val="C00000"/>
                </a:solidFill>
              </a:rPr>
              <a:t>tục</a:t>
            </a:r>
            <a:r>
              <a:rPr lang="en-US" sz="1900" b="1" dirty="0">
                <a:solidFill>
                  <a:srgbClr val="C00000"/>
                </a:solidFill>
              </a:rPr>
              <a:t> </a:t>
            </a:r>
            <a:r>
              <a:rPr lang="en-US" sz="1900" b="1" dirty="0" err="1">
                <a:solidFill>
                  <a:srgbClr val="C00000"/>
                </a:solidFill>
              </a:rPr>
              <a:t>hành</a:t>
            </a:r>
            <a:r>
              <a:rPr lang="en-US" sz="1900" b="1" dirty="0">
                <a:solidFill>
                  <a:srgbClr val="C00000"/>
                </a:solidFill>
              </a:rPr>
              <a:t> </a:t>
            </a:r>
            <a:r>
              <a:rPr lang="en-US" sz="1900" b="1" dirty="0" err="1">
                <a:solidFill>
                  <a:srgbClr val="C00000"/>
                </a:solidFill>
              </a:rPr>
              <a:t>chính</a:t>
            </a:r>
            <a:r>
              <a:rPr lang="en-US" sz="1900" b="1" dirty="0">
                <a:solidFill>
                  <a:srgbClr val="C00000"/>
                </a:solidFill>
              </a:rPr>
              <a:t>, </a:t>
            </a:r>
            <a:r>
              <a:rPr lang="en-US" sz="1900" b="1" dirty="0" err="1">
                <a:solidFill>
                  <a:srgbClr val="C00000"/>
                </a:solidFill>
              </a:rPr>
              <a:t>hồ</a:t>
            </a:r>
            <a:r>
              <a:rPr lang="en-US" sz="1900" b="1" dirty="0">
                <a:solidFill>
                  <a:srgbClr val="C00000"/>
                </a:solidFill>
              </a:rPr>
              <a:t> </a:t>
            </a:r>
            <a:r>
              <a:rPr lang="en-US" sz="1900" b="1" dirty="0" err="1">
                <a:solidFill>
                  <a:srgbClr val="C00000"/>
                </a:solidFill>
              </a:rPr>
              <a:t>sơ</a:t>
            </a:r>
            <a:r>
              <a:rPr lang="en-US" sz="1900" b="1" dirty="0">
                <a:solidFill>
                  <a:srgbClr val="C00000"/>
                </a:solidFill>
              </a:rPr>
              <a:t> </a:t>
            </a:r>
            <a:r>
              <a:rPr lang="en-US" sz="1900" b="1" dirty="0" err="1">
                <a:solidFill>
                  <a:srgbClr val="C00000"/>
                </a:solidFill>
              </a:rPr>
              <a:t>hành</a:t>
            </a:r>
            <a:r>
              <a:rPr lang="en-US" sz="1900" b="1" dirty="0">
                <a:solidFill>
                  <a:srgbClr val="C00000"/>
                </a:solidFill>
              </a:rPr>
              <a:t> </a:t>
            </a:r>
            <a:r>
              <a:rPr lang="en-US" sz="1900" b="1" dirty="0" err="1">
                <a:solidFill>
                  <a:srgbClr val="C00000"/>
                </a:solidFill>
              </a:rPr>
              <a:t>chính</a:t>
            </a:r>
            <a:r>
              <a:rPr lang="en-US" sz="1900" b="1" dirty="0">
                <a:solidFill>
                  <a:srgbClr val="C00000"/>
                </a:solidFill>
              </a:rPr>
              <a:t> </a:t>
            </a:r>
            <a:r>
              <a:rPr lang="en-US" sz="1900" b="1" dirty="0" err="1">
                <a:solidFill>
                  <a:srgbClr val="C00000"/>
                </a:solidFill>
              </a:rPr>
              <a:t>theo</a:t>
            </a:r>
            <a:r>
              <a:rPr lang="en-US" sz="1900" b="1" dirty="0">
                <a:solidFill>
                  <a:srgbClr val="C00000"/>
                </a:solidFill>
              </a:rPr>
              <a:t> </a:t>
            </a:r>
            <a:r>
              <a:rPr lang="en-US" sz="1900" b="1" dirty="0" err="1">
                <a:solidFill>
                  <a:srgbClr val="C00000"/>
                </a:solidFill>
              </a:rPr>
              <a:t>mô</a:t>
            </a:r>
            <a:r>
              <a:rPr lang="en-US" sz="1900" b="1" dirty="0">
                <a:solidFill>
                  <a:srgbClr val="C00000"/>
                </a:solidFill>
              </a:rPr>
              <a:t> </a:t>
            </a:r>
            <a:r>
              <a:rPr lang="en-US" sz="1900" b="1" dirty="0" err="1">
                <a:solidFill>
                  <a:srgbClr val="C00000"/>
                </a:solidFill>
              </a:rPr>
              <a:t>hình</a:t>
            </a:r>
            <a:r>
              <a:rPr lang="en-US" sz="1900" b="1" dirty="0">
                <a:solidFill>
                  <a:srgbClr val="C00000"/>
                </a:solidFill>
              </a:rPr>
              <a:t> </a:t>
            </a:r>
            <a:r>
              <a:rPr lang="en-US" sz="1900" b="1" dirty="0" err="1">
                <a:solidFill>
                  <a:srgbClr val="C00000"/>
                </a:solidFill>
              </a:rPr>
              <a:t>cá</a:t>
            </a:r>
            <a:r>
              <a:rPr lang="en-US" sz="1900" b="1" dirty="0">
                <a:solidFill>
                  <a:srgbClr val="C00000"/>
                </a:solidFill>
              </a:rPr>
              <a:t> </a:t>
            </a:r>
            <a:r>
              <a:rPr lang="en-US" sz="1900" b="1" dirty="0" err="1">
                <a:solidFill>
                  <a:srgbClr val="C00000"/>
                </a:solidFill>
              </a:rPr>
              <a:t>nhân</a:t>
            </a:r>
            <a:r>
              <a:rPr lang="en-US" sz="1900" b="1" dirty="0">
                <a:solidFill>
                  <a:srgbClr val="C00000"/>
                </a:solidFill>
              </a:rPr>
              <a:t> </a:t>
            </a:r>
            <a:r>
              <a:rPr lang="en-US" sz="1900" b="1" dirty="0" err="1">
                <a:solidFill>
                  <a:srgbClr val="C00000"/>
                </a:solidFill>
              </a:rPr>
              <a:t>hoá</a:t>
            </a:r>
            <a:r>
              <a:rPr lang="en-US" sz="1900" b="1" dirty="0">
                <a:solidFill>
                  <a:srgbClr val="C00000"/>
                </a:solidFill>
              </a:rPr>
              <a:t> </a:t>
            </a:r>
            <a:r>
              <a:rPr lang="en-US" sz="1900" b="1" dirty="0" err="1">
                <a:solidFill>
                  <a:srgbClr val="C00000"/>
                </a:solidFill>
              </a:rPr>
              <a:t>và</a:t>
            </a:r>
            <a:r>
              <a:rPr lang="en-US" sz="1900" b="1" dirty="0">
                <a:solidFill>
                  <a:srgbClr val="C00000"/>
                </a:solidFill>
              </a:rPr>
              <a:t> </a:t>
            </a:r>
            <a:r>
              <a:rPr lang="en-US" sz="1900" b="1" dirty="0" err="1">
                <a:solidFill>
                  <a:srgbClr val="C00000"/>
                </a:solidFill>
              </a:rPr>
              <a:t>trợ</a:t>
            </a:r>
            <a:r>
              <a:rPr lang="en-US" sz="1900" b="1" dirty="0">
                <a:solidFill>
                  <a:srgbClr val="C00000"/>
                </a:solidFill>
              </a:rPr>
              <a:t> </a:t>
            </a:r>
            <a:r>
              <a:rPr lang="en-US" sz="1900" b="1" dirty="0" err="1">
                <a:solidFill>
                  <a:srgbClr val="C00000"/>
                </a:solidFill>
              </a:rPr>
              <a:t>lý</a:t>
            </a:r>
            <a:r>
              <a:rPr lang="en-US" sz="1900" b="1" dirty="0">
                <a:solidFill>
                  <a:srgbClr val="C00000"/>
                </a:solidFill>
              </a:rPr>
              <a:t> </a:t>
            </a:r>
            <a:r>
              <a:rPr lang="en-US" sz="1900" b="1" dirty="0" err="1">
                <a:solidFill>
                  <a:srgbClr val="C00000"/>
                </a:solidFill>
              </a:rPr>
              <a:t>ảo</a:t>
            </a:r>
            <a:r>
              <a:rPr lang="en-US" sz="1900" b="1" dirty="0">
                <a:solidFill>
                  <a:srgbClr val="C00000"/>
                </a:solidFill>
              </a:rPr>
              <a:t> (Virtual Assistant)</a:t>
            </a:r>
          </a:p>
          <a:p>
            <a:pPr marL="171450" lvl="1" indent="-171450" defTabSz="800100" eaLnBrk="1" hangingPunct="1">
              <a:spcAft>
                <a:spcPts val="0"/>
              </a:spcAft>
              <a:buFont typeface="Wingdings" pitchFamily="2" charset="2"/>
              <a:buChar char="Ø"/>
              <a:defRPr/>
            </a:pPr>
            <a:endParaRPr lang="en-US" dirty="0"/>
          </a:p>
          <a:p>
            <a:pPr marL="171450" lvl="1" indent="-171450" defTabSz="800100" eaLnBrk="1" hangingPunct="1">
              <a:spcAft>
                <a:spcPts val="0"/>
              </a:spcAft>
              <a:buFont typeface="Wingdings" pitchFamily="2" charset="2"/>
              <a:buChar char="Ø"/>
              <a:defRPr/>
            </a:pPr>
            <a:endParaRPr lang="en-US" dirty="0"/>
          </a:p>
          <a:p>
            <a:pPr marL="171450" lvl="1" indent="-171450" defTabSz="800100" eaLnBrk="1" hangingPunct="1">
              <a:spcAft>
                <a:spcPts val="0"/>
              </a:spcAft>
              <a:buFontTx/>
              <a:buChar char="••"/>
              <a:defRPr/>
            </a:pPr>
            <a:endParaRPr lang="en-US" dirty="0"/>
          </a:p>
          <a:p>
            <a:pPr marL="171450" lvl="1" indent="-171450" defTabSz="800100" eaLnBrk="1" hangingPunct="1">
              <a:spcAft>
                <a:spcPts val="0"/>
              </a:spcAft>
              <a:buFontTx/>
              <a:buChar char="••"/>
              <a:defRPr/>
            </a:pPr>
            <a:endParaRPr lang="en-US" dirty="0"/>
          </a:p>
          <a:p>
            <a:pPr marL="171450" lvl="1" indent="-171450" defTabSz="800100" eaLnBrk="1" hangingPunct="1">
              <a:spcAft>
                <a:spcPts val="0"/>
              </a:spcAft>
              <a:buFontTx/>
              <a:buChar char="••"/>
              <a:defRPr/>
            </a:pPr>
            <a:endParaRPr lang="en-US" dirty="0"/>
          </a:p>
          <a:p>
            <a:pPr marL="171450" lvl="1" indent="-171450" defTabSz="800100" eaLnBrk="1" hangingPunct="1">
              <a:spcAft>
                <a:spcPts val="0"/>
              </a:spcAft>
              <a:buFontTx/>
              <a:buChar char="••"/>
              <a:defRPr/>
            </a:pPr>
            <a:endParaRPr lang="en-US" dirty="0"/>
          </a:p>
          <a:p>
            <a:pPr marL="171450" lvl="1" indent="-171450" defTabSz="800100" eaLnBrk="1" hangingPunct="1">
              <a:spcAft>
                <a:spcPts val="0"/>
              </a:spcAft>
              <a:defRPr/>
            </a:pPr>
            <a:endParaRPr lang="en-US" dirty="0"/>
          </a:p>
        </p:txBody>
      </p:sp>
      <p:sp>
        <p:nvSpPr>
          <p:cNvPr id="34820" name="Slide Number Placeholder 5">
            <a:extLst>
              <a:ext uri="{FF2B5EF4-FFF2-40B4-BE49-F238E27FC236}">
                <a16:creationId xmlns:a16="http://schemas.microsoft.com/office/drawing/2014/main" xmlns="" id="{84008B13-F6F6-4E08-B400-1CA117E4CF8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28A91519-E532-41DC-AA21-7EE8045FCEB7}" type="slidenum">
              <a:rPr lang="vi-VN" altLang="en-US" smtClean="0">
                <a:solidFill>
                  <a:schemeClr val="bg1"/>
                </a:solidFill>
              </a:rPr>
              <a:pPr fontAlgn="base">
                <a:spcBef>
                  <a:spcPct val="0"/>
                </a:spcBef>
                <a:spcAft>
                  <a:spcPct val="0"/>
                </a:spcAft>
              </a:pPr>
              <a:t>19</a:t>
            </a:fld>
            <a:endParaRPr lang="vi-VN" altLang="en-US">
              <a:solidFill>
                <a:schemeClr val="bg1"/>
              </a:solidFill>
            </a:endParaRPr>
          </a:p>
        </p:txBody>
      </p:sp>
      <p:grpSp>
        <p:nvGrpSpPr>
          <p:cNvPr id="7" name="Group 6">
            <a:extLst>
              <a:ext uri="{FF2B5EF4-FFF2-40B4-BE49-F238E27FC236}">
                <a16:creationId xmlns:a16="http://schemas.microsoft.com/office/drawing/2014/main" xmlns="" id="{B4C414C4-8CCB-480B-B8CB-471BBDB040E7}"/>
              </a:ext>
            </a:extLst>
          </p:cNvPr>
          <p:cNvGrpSpPr/>
          <p:nvPr/>
        </p:nvGrpSpPr>
        <p:grpSpPr>
          <a:xfrm>
            <a:off x="457200" y="889001"/>
            <a:ext cx="8382000" cy="833783"/>
            <a:chOff x="0" y="574292"/>
            <a:chExt cx="8382000" cy="625337"/>
          </a:xfrm>
          <a:solidFill>
            <a:schemeClr val="accent2">
              <a:lumMod val="60000"/>
              <a:lumOff val="40000"/>
            </a:schemeClr>
          </a:solidFill>
        </p:grpSpPr>
        <p:sp>
          <p:nvSpPr>
            <p:cNvPr id="11" name="Rounded Rectangle 10">
              <a:extLst>
                <a:ext uri="{FF2B5EF4-FFF2-40B4-BE49-F238E27FC236}">
                  <a16:creationId xmlns:a16="http://schemas.microsoft.com/office/drawing/2014/main" xmlns="" id="{C1EEA09C-EB8D-4FC5-86DC-B4D39C009178}"/>
                </a:ext>
              </a:extLst>
            </p:cNvPr>
            <p:cNvSpPr/>
            <p:nvPr/>
          </p:nvSpPr>
          <p:spPr>
            <a:xfrm>
              <a:off x="0" y="574292"/>
              <a:ext cx="8382000" cy="625337"/>
            </a:xfrm>
            <a:prstGeom prst="roundRect">
              <a:avLst/>
            </a:prstGeom>
            <a:solidFill>
              <a:schemeClr val="tx2">
                <a:lumMod val="20000"/>
                <a:lumOff val="80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2" name="Rounded Rectangle 4">
              <a:extLst>
                <a:ext uri="{FF2B5EF4-FFF2-40B4-BE49-F238E27FC236}">
                  <a16:creationId xmlns:a16="http://schemas.microsoft.com/office/drawing/2014/main" xmlns="" id="{CC33EDB6-2828-4EA7-A516-388DE75D08A3}"/>
                </a:ext>
              </a:extLst>
            </p:cNvPr>
            <p:cNvSpPr/>
            <p:nvPr/>
          </p:nvSpPr>
          <p:spPr>
            <a:xfrm>
              <a:off x="30526" y="650492"/>
              <a:ext cx="8275274" cy="488085"/>
            </a:xfrm>
            <a:prstGeom prst="rect">
              <a:avLst/>
            </a:prstGeom>
            <a:solidFill>
              <a:schemeClr val="tx2">
                <a:lumMod val="20000"/>
                <a:lumOff val="80000"/>
              </a:schemeClr>
            </a:solidFill>
          </p:spPr>
          <p:style>
            <a:lnRef idx="0">
              <a:scrgbClr r="0" g="0" b="0"/>
            </a:lnRef>
            <a:fillRef idx="0">
              <a:scrgbClr r="0" g="0" b="0"/>
            </a:fillRef>
            <a:effectRef idx="0">
              <a:scrgbClr r="0" g="0" b="0"/>
            </a:effectRef>
            <a:fontRef idx="minor">
              <a:schemeClr val="lt1"/>
            </a:fontRef>
          </p:style>
          <p:txBody>
            <a:bodyPr lIns="68580" tIns="68580" rIns="68580" bIns="68580" spcCol="1270" anchor="ctr"/>
            <a:lstStyle/>
            <a:p>
              <a:pPr defTabSz="800100" eaLnBrk="1" hangingPunct="1">
                <a:lnSpc>
                  <a:spcPct val="90000"/>
                </a:lnSpc>
                <a:spcAft>
                  <a:spcPct val="35000"/>
                </a:spcAft>
                <a:defRPr/>
              </a:pPr>
              <a:r>
                <a:rPr lang="en-US" sz="1850" b="1" spc="-30" dirty="0" smtClean="0">
                  <a:solidFill>
                    <a:schemeClr val="tx1"/>
                  </a:solidFill>
                </a:rPr>
                <a:t>Triển </a:t>
              </a:r>
              <a:r>
                <a:rPr lang="en-US" sz="1850" b="1" spc="-30" dirty="0">
                  <a:solidFill>
                    <a:schemeClr val="tx1"/>
                  </a:solidFill>
                </a:rPr>
                <a:t>khai thử nghiệm các ứng dụng khai thác Kho dữ liệu dùng chung </a:t>
              </a:r>
            </a:p>
          </p:txBody>
        </p:sp>
      </p:grpSp>
      <p:sp>
        <p:nvSpPr>
          <p:cNvPr id="14" name="Title 2">
            <a:extLst>
              <a:ext uri="{FF2B5EF4-FFF2-40B4-BE49-F238E27FC236}">
                <a16:creationId xmlns:a16="http://schemas.microsoft.com/office/drawing/2014/main" xmlns="" id="{A75FC768-F393-49C6-B2DB-95D4010FFAAE}"/>
              </a:ext>
            </a:extLst>
          </p:cNvPr>
          <p:cNvSpPr>
            <a:spLocks noGrp="1"/>
          </p:cNvSpPr>
          <p:nvPr>
            <p:ph type="title"/>
          </p:nvPr>
        </p:nvSpPr>
        <p:spPr/>
        <p:txBody>
          <a:bodyPr/>
          <a:lstStyle/>
          <a:p>
            <a:pPr>
              <a:defRPr/>
            </a:pPr>
            <a:r>
              <a:rPr lang="en-US" sz="3000" dirty="0" smtClean="0"/>
              <a:t>Phương hướng thực hiện (</a:t>
            </a:r>
            <a:r>
              <a:rPr lang="en-US" sz="3000" dirty="0" err="1" smtClean="0"/>
              <a:t>tt</a:t>
            </a:r>
            <a:r>
              <a:rPr lang="en-US" sz="3000" dirty="0" smtClean="0"/>
              <a:t>)</a:t>
            </a:r>
            <a:endParaRPr lang="en-US" sz="3000" dirty="0"/>
          </a:p>
        </p:txBody>
      </p:sp>
    </p:spTree>
    <p:extLst>
      <p:ext uri="{BB962C8B-B14F-4D97-AF65-F5344CB8AC3E}">
        <p14:creationId xmlns:p14="http://schemas.microsoft.com/office/powerpoint/2010/main" val="1429010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Nội dung 1"/>
          <p:cNvSpPr>
            <a:spLocks noGrp="1"/>
          </p:cNvSpPr>
          <p:nvPr>
            <p:ph idx="1"/>
          </p:nvPr>
        </p:nvSpPr>
        <p:spPr/>
        <p:txBody>
          <a:bodyPr/>
          <a:lstStyle/>
          <a:p>
            <a:pPr>
              <a:lnSpc>
                <a:spcPct val="150000"/>
              </a:lnSpc>
            </a:pPr>
            <a:r>
              <a:rPr lang="en-US" b="1" dirty="0" smtClean="0"/>
              <a:t>1 – ĐẶT VẤN ĐỀ</a:t>
            </a:r>
          </a:p>
          <a:p>
            <a:pPr>
              <a:lnSpc>
                <a:spcPct val="150000"/>
              </a:lnSpc>
            </a:pPr>
            <a:r>
              <a:rPr lang="en-US" b="1" dirty="0" smtClean="0"/>
              <a:t>2 – NỘI DUNG KHO DỮ LIỆU DÙNG CHUNG </a:t>
            </a:r>
          </a:p>
          <a:p>
            <a:pPr>
              <a:lnSpc>
                <a:spcPct val="150000"/>
              </a:lnSpc>
            </a:pPr>
            <a:r>
              <a:rPr lang="en-US" b="1" dirty="0" smtClean="0"/>
              <a:t>3 – PHƯƠNG HƯỚNG THỰC HIỆN</a:t>
            </a:r>
            <a:endParaRPr lang="en-US" b="1" dirty="0"/>
          </a:p>
        </p:txBody>
      </p:sp>
      <p:sp>
        <p:nvSpPr>
          <p:cNvPr id="3" name="Tiêu đề 2"/>
          <p:cNvSpPr>
            <a:spLocks noGrp="1"/>
          </p:cNvSpPr>
          <p:nvPr>
            <p:ph type="title"/>
          </p:nvPr>
        </p:nvSpPr>
        <p:spPr/>
        <p:txBody>
          <a:bodyPr/>
          <a:lstStyle/>
          <a:p>
            <a:r>
              <a:rPr lang="en-US" dirty="0" smtClean="0"/>
              <a:t>NỘI DUNG</a:t>
            </a:r>
            <a:endParaRPr lang="en-US" dirty="0"/>
          </a:p>
        </p:txBody>
      </p:sp>
      <p:sp>
        <p:nvSpPr>
          <p:cNvPr id="4" name="Chỗ dành sẵn cho Ngày tháng 3"/>
          <p:cNvSpPr>
            <a:spLocks noGrp="1"/>
          </p:cNvSpPr>
          <p:nvPr>
            <p:ph type="dt" sz="half" idx="4294967295"/>
          </p:nvPr>
        </p:nvSpPr>
        <p:spPr>
          <a:xfrm>
            <a:off x="457200" y="6492875"/>
            <a:ext cx="2133600" cy="365125"/>
          </a:xfrm>
        </p:spPr>
        <p:txBody>
          <a:bodyPr/>
          <a:lstStyle/>
          <a:p>
            <a:pPr>
              <a:defRPr/>
            </a:pPr>
            <a:r>
              <a:rPr lang="vi-VN" smtClean="0"/>
              <a:t>18/11/2014</a:t>
            </a:r>
            <a:endParaRPr lang="vi-VN"/>
          </a:p>
        </p:txBody>
      </p:sp>
      <p:sp>
        <p:nvSpPr>
          <p:cNvPr id="5" name="Chỗ dành sẵn cho Chân trang 4"/>
          <p:cNvSpPr>
            <a:spLocks noGrp="1"/>
          </p:cNvSpPr>
          <p:nvPr>
            <p:ph type="ftr" sz="quarter" idx="4294967295"/>
          </p:nvPr>
        </p:nvSpPr>
        <p:spPr>
          <a:xfrm>
            <a:off x="2857500" y="6492875"/>
            <a:ext cx="3643313" cy="365125"/>
          </a:xfrm>
        </p:spPr>
        <p:txBody>
          <a:bodyPr/>
          <a:lstStyle/>
          <a:p>
            <a:pPr>
              <a:defRPr/>
            </a:pPr>
            <a:r>
              <a:rPr lang="en-US" smtClean="0"/>
              <a:t>Sở Thông tin và Truyền thông TP.Hồ Chí Minh</a:t>
            </a:r>
            <a:endParaRPr lang="vi-VN"/>
          </a:p>
        </p:txBody>
      </p:sp>
      <p:sp>
        <p:nvSpPr>
          <p:cNvPr id="6" name="Chỗ dành sẵn cho Số hiệu Bản chiếu 5"/>
          <p:cNvSpPr>
            <a:spLocks noGrp="1"/>
          </p:cNvSpPr>
          <p:nvPr>
            <p:ph type="sldNum" sz="quarter" idx="12"/>
          </p:nvPr>
        </p:nvSpPr>
        <p:spPr/>
        <p:txBody>
          <a:bodyPr/>
          <a:lstStyle/>
          <a:p>
            <a:pPr>
              <a:defRPr/>
            </a:pPr>
            <a:fld id="{2EE951C2-B09E-41F3-8963-725617ED5102}" type="slidenum">
              <a:rPr lang="vi-VN" smtClean="0"/>
              <a:pPr>
                <a:defRPr/>
              </a:pPr>
              <a:t>2</a:t>
            </a:fld>
            <a:endParaRPr lang="vi-VN"/>
          </a:p>
        </p:txBody>
      </p:sp>
    </p:spTree>
    <p:extLst>
      <p:ext uri="{BB962C8B-B14F-4D97-AF65-F5344CB8AC3E}">
        <p14:creationId xmlns:p14="http://schemas.microsoft.com/office/powerpoint/2010/main" val="24742518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LOGO .jpg"/>
          <p:cNvPicPr>
            <a:picLocks noGrp="1" noChangeAspect="1"/>
          </p:cNvPicPr>
          <p:nvPr>
            <p:ph idx="1"/>
          </p:nvPr>
        </p:nvPicPr>
        <p:blipFill>
          <a:blip r:embed="rId3" cstate="print"/>
          <a:srcRect l="10162" t="2006" r="13000" b="34568"/>
          <a:stretch>
            <a:fillRect/>
          </a:stretch>
        </p:blipFill>
        <p:spPr>
          <a:xfrm>
            <a:off x="152400" y="914400"/>
            <a:ext cx="3048000" cy="3558886"/>
          </a:xfrm>
        </p:spPr>
      </p:pic>
      <p:sp>
        <p:nvSpPr>
          <p:cNvPr id="4" name="Footer Placeholder 3"/>
          <p:cNvSpPr>
            <a:spLocks noGrp="1"/>
          </p:cNvSpPr>
          <p:nvPr>
            <p:ph type="ftr" sz="quarter" idx="4294967295"/>
          </p:nvPr>
        </p:nvSpPr>
        <p:spPr>
          <a:xfrm>
            <a:off x="2857500" y="6492875"/>
            <a:ext cx="3643313" cy="365125"/>
          </a:xfrm>
        </p:spPr>
        <p:txBody>
          <a:bodyPr/>
          <a:lstStyle/>
          <a:p>
            <a:pPr>
              <a:defRPr/>
            </a:pPr>
            <a:r>
              <a:rPr lang="en-US" smtClean="0"/>
              <a:t>Sở Thông tin và Truyền thông TP.Hồ Chí Minh</a:t>
            </a:r>
            <a:endParaRPr lang="vi-VN"/>
          </a:p>
        </p:txBody>
      </p:sp>
      <p:sp>
        <p:nvSpPr>
          <p:cNvPr id="7" name="Title 5"/>
          <p:cNvSpPr txBox="1">
            <a:spLocks/>
          </p:cNvSpPr>
          <p:nvPr/>
        </p:nvSpPr>
        <p:spPr>
          <a:xfrm>
            <a:off x="2209800" y="3352800"/>
            <a:ext cx="7162800" cy="1143000"/>
          </a:xfrm>
          <a:prstGeom prst="rect">
            <a:avLst/>
          </a:prstGeom>
          <a:ln>
            <a:noFill/>
          </a:ln>
          <a:effectLst>
            <a:glow rad="63500">
              <a:schemeClr val="accent3">
                <a:satMod val="175000"/>
                <a:alpha val="40000"/>
              </a:schemeClr>
            </a:glow>
          </a:effec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5400" b="1" i="1" u="none" strike="noStrike" kern="1200" cap="none" spc="0" normalizeH="0" baseline="0" noProof="0" smtClean="0">
                <a:solidFill>
                  <a:srgbClr val="DE0000"/>
                </a:solidFill>
                <a:effectLst>
                  <a:glow rad="101600">
                    <a:srgbClr val="FFFF00">
                      <a:alpha val="40000"/>
                    </a:srgbClr>
                  </a:glow>
                </a:effectLst>
                <a:uLnTx/>
                <a:uFillTx/>
                <a:ea typeface="+mj-ea"/>
              </a:rPr>
              <a:t>hân thành cám ơn</a:t>
            </a:r>
            <a:br>
              <a:rPr kumimoji="0" lang="en-US" sz="5400" b="1" i="1" u="none" strike="noStrike" kern="1200" cap="none" spc="0" normalizeH="0" baseline="0" noProof="0" smtClean="0">
                <a:solidFill>
                  <a:srgbClr val="DE0000"/>
                </a:solidFill>
                <a:effectLst>
                  <a:glow rad="101600">
                    <a:srgbClr val="FFFF00">
                      <a:alpha val="40000"/>
                    </a:srgbClr>
                  </a:glow>
                </a:effectLst>
                <a:uLnTx/>
                <a:uFillTx/>
                <a:ea typeface="+mj-ea"/>
              </a:rPr>
            </a:br>
            <a:endParaRPr kumimoji="0" lang="en-US" sz="5400" b="1" i="1" u="none" strike="noStrike" kern="1200" cap="none" spc="0" normalizeH="0" baseline="0" noProof="0">
              <a:solidFill>
                <a:srgbClr val="DE0000"/>
              </a:solidFill>
              <a:effectLst>
                <a:glow rad="101600">
                  <a:srgbClr val="FFFF00">
                    <a:alpha val="40000"/>
                  </a:srgbClr>
                </a:glow>
              </a:effectLst>
              <a:uLnTx/>
              <a:uFillTx/>
              <a:ea typeface="+mj-ea"/>
            </a:endParaRPr>
          </a:p>
        </p:txBody>
      </p:sp>
      <p:sp>
        <p:nvSpPr>
          <p:cNvPr id="3" name="Slide Number Placeholder 2"/>
          <p:cNvSpPr>
            <a:spLocks noGrp="1"/>
          </p:cNvSpPr>
          <p:nvPr>
            <p:ph type="sldNum" sz="quarter" idx="12"/>
          </p:nvPr>
        </p:nvSpPr>
        <p:spPr/>
        <p:txBody>
          <a:bodyPr/>
          <a:lstStyle/>
          <a:p>
            <a:pPr>
              <a:defRPr/>
            </a:pPr>
            <a:fld id="{2EE951C2-B09E-41F3-8963-725617ED5102}" type="slidenum">
              <a:rPr lang="vi-VN" smtClean="0"/>
              <a:pPr>
                <a:defRPr/>
              </a:pPr>
              <a:t>20</a:t>
            </a:fld>
            <a:endParaRPr lang="vi-V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êu đề 6"/>
          <p:cNvSpPr>
            <a:spLocks noGrp="1"/>
          </p:cNvSpPr>
          <p:nvPr>
            <p:ph type="title"/>
          </p:nvPr>
        </p:nvSpPr>
        <p:spPr/>
        <p:txBody>
          <a:bodyPr/>
          <a:lstStyle/>
          <a:p>
            <a:r>
              <a:rPr lang="en-US" dirty="0" smtClean="0"/>
              <a:t>I – đặt vấn đề</a:t>
            </a:r>
            <a:endParaRPr lang="en-US" dirty="0"/>
          </a:p>
        </p:txBody>
      </p:sp>
    </p:spTree>
    <p:extLst>
      <p:ext uri="{BB962C8B-B14F-4D97-AF65-F5344CB8AC3E}">
        <p14:creationId xmlns:p14="http://schemas.microsoft.com/office/powerpoint/2010/main" val="583464675"/>
      </p:ext>
    </p:extLst>
  </p:cSld>
  <p:clrMapOvr>
    <a:masterClrMapping/>
  </p:clrMapOvr>
  <p:transition>
    <p:newsfla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a:t>CHỈ THỊ</a:t>
            </a:r>
            <a:r>
              <a:rPr lang="en-US" dirty="0"/>
              <a:t> </a:t>
            </a:r>
            <a:r>
              <a:rPr lang="en-US" dirty="0" smtClean="0"/>
              <a:t>SỐ </a:t>
            </a:r>
            <a:r>
              <a:rPr lang="vi-VN" dirty="0" smtClean="0"/>
              <a:t>16/CT-TTg</a:t>
            </a:r>
            <a:endParaRPr lang="en-US" dirty="0"/>
          </a:p>
        </p:txBody>
      </p:sp>
      <p:sp>
        <p:nvSpPr>
          <p:cNvPr id="4" name="Date Placeholder 3"/>
          <p:cNvSpPr>
            <a:spLocks noGrp="1"/>
          </p:cNvSpPr>
          <p:nvPr>
            <p:ph type="dt" sz="half" idx="4294967295"/>
          </p:nvPr>
        </p:nvSpPr>
        <p:spPr>
          <a:xfrm>
            <a:off x="457200" y="6492875"/>
            <a:ext cx="2133600" cy="365125"/>
          </a:xfrm>
        </p:spPr>
        <p:txBody>
          <a:bodyPr/>
          <a:lstStyle/>
          <a:p>
            <a:pPr>
              <a:defRPr/>
            </a:pPr>
            <a:r>
              <a:rPr lang="vi-VN" smtClean="0"/>
              <a:t>18/11/2014</a:t>
            </a:r>
            <a:endParaRPr lang="vi-VN"/>
          </a:p>
        </p:txBody>
      </p:sp>
      <p:sp>
        <p:nvSpPr>
          <p:cNvPr id="5" name="Footer Placeholder 4"/>
          <p:cNvSpPr>
            <a:spLocks noGrp="1"/>
          </p:cNvSpPr>
          <p:nvPr>
            <p:ph type="ftr" sz="quarter" idx="4294967295"/>
          </p:nvPr>
        </p:nvSpPr>
        <p:spPr>
          <a:xfrm>
            <a:off x="2857500" y="6492875"/>
            <a:ext cx="3643313" cy="365125"/>
          </a:xfrm>
        </p:spPr>
        <p:txBody>
          <a:bodyPr/>
          <a:lstStyle/>
          <a:p>
            <a:pPr>
              <a:defRPr/>
            </a:pPr>
            <a:r>
              <a:rPr lang="en-US" smtClean="0"/>
              <a:t>Sở Thông tin và Truyền thông TP.Hồ Chí Minh</a:t>
            </a:r>
            <a:endParaRPr lang="vi-VN"/>
          </a:p>
        </p:txBody>
      </p:sp>
      <p:sp>
        <p:nvSpPr>
          <p:cNvPr id="6" name="Slide Number Placeholder 5"/>
          <p:cNvSpPr>
            <a:spLocks noGrp="1"/>
          </p:cNvSpPr>
          <p:nvPr>
            <p:ph type="sldNum" sz="quarter" idx="12"/>
          </p:nvPr>
        </p:nvSpPr>
        <p:spPr/>
        <p:txBody>
          <a:bodyPr/>
          <a:lstStyle/>
          <a:p>
            <a:pPr>
              <a:defRPr/>
            </a:pPr>
            <a:fld id="{2EE951C2-B09E-41F3-8963-725617ED5102}" type="slidenum">
              <a:rPr lang="vi-VN" smtClean="0"/>
              <a:pPr>
                <a:defRPr/>
              </a:pPr>
              <a:t>4</a:t>
            </a:fld>
            <a:endParaRPr lang="vi-VN"/>
          </a:p>
        </p:txBody>
      </p:sp>
      <p:graphicFrame>
        <p:nvGraphicFramePr>
          <p:cNvPr id="7" name="Diagram 6"/>
          <p:cNvGraphicFramePr/>
          <p:nvPr>
            <p:extLst>
              <p:ext uri="{D42A27DB-BD31-4B8C-83A1-F6EECF244321}">
                <p14:modId xmlns:p14="http://schemas.microsoft.com/office/powerpoint/2010/main" val="2363122406"/>
              </p:ext>
            </p:extLst>
          </p:nvPr>
        </p:nvGraphicFramePr>
        <p:xfrm>
          <a:off x="838200" y="914400"/>
          <a:ext cx="79248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80306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000" dirty="0" smtClean="0"/>
              <a:t>Đề án Đô thị thông minh của TP.HCM</a:t>
            </a:r>
            <a:endParaRPr lang="en-US" sz="3000" dirty="0"/>
          </a:p>
        </p:txBody>
      </p:sp>
      <p:cxnSp>
        <p:nvCxnSpPr>
          <p:cNvPr id="44" name="Straight Connector 43">
            <a:extLst>
              <a:ext uri="{FF2B5EF4-FFF2-40B4-BE49-F238E27FC236}">
                <a16:creationId xmlns="" xmlns:a16="http://schemas.microsoft.com/office/drawing/2014/main" id="{83209901-B57A-479C-AFFE-A8733144226C}"/>
              </a:ext>
            </a:extLst>
          </p:cNvPr>
          <p:cNvCxnSpPr>
            <a:cxnSpLocks/>
          </p:cNvCxnSpPr>
          <p:nvPr/>
        </p:nvCxnSpPr>
        <p:spPr>
          <a:xfrm>
            <a:off x="4419613" y="1689688"/>
            <a:ext cx="46255" cy="3259541"/>
          </a:xfrm>
          <a:prstGeom prst="line">
            <a:avLst/>
          </a:prstGeom>
          <a:noFill/>
          <a:ln w="38100" cap="flat" cmpd="sng" algn="ctr">
            <a:solidFill>
              <a:srgbClr val="EEECE1"/>
            </a:solidFill>
            <a:prstDash val="solid"/>
          </a:ln>
          <a:effectLst/>
        </p:spPr>
      </p:cxnSp>
      <p:grpSp>
        <p:nvGrpSpPr>
          <p:cNvPr id="45" name="Group 8">
            <a:extLst>
              <a:ext uri="{FF2B5EF4-FFF2-40B4-BE49-F238E27FC236}">
                <a16:creationId xmlns="" xmlns:a16="http://schemas.microsoft.com/office/drawing/2014/main" id="{2406C70D-95D1-44EF-B2C1-99822FFC8C5B}"/>
              </a:ext>
            </a:extLst>
          </p:cNvPr>
          <p:cNvGrpSpPr/>
          <p:nvPr/>
        </p:nvGrpSpPr>
        <p:grpSpPr>
          <a:xfrm>
            <a:off x="76200" y="1704111"/>
            <a:ext cx="4740340" cy="1576845"/>
            <a:chOff x="528506" y="1683390"/>
            <a:chExt cx="3513462" cy="1444884"/>
          </a:xfrm>
        </p:grpSpPr>
        <p:sp>
          <p:nvSpPr>
            <p:cNvPr id="46" name="Rectangle 45">
              <a:extLst>
                <a:ext uri="{FF2B5EF4-FFF2-40B4-BE49-F238E27FC236}">
                  <a16:creationId xmlns="" xmlns:a16="http://schemas.microsoft.com/office/drawing/2014/main" id="{2C702BA1-2908-4206-80F7-092513EBD6BD}"/>
                </a:ext>
              </a:extLst>
            </p:cNvPr>
            <p:cNvSpPr/>
            <p:nvPr/>
          </p:nvSpPr>
          <p:spPr>
            <a:xfrm>
              <a:off x="528506" y="1686186"/>
              <a:ext cx="3145873" cy="506355"/>
            </a:xfrm>
            <a:prstGeom prst="rect">
              <a:avLst/>
            </a:prstGeom>
            <a:solidFill>
              <a:srgbClr val="4F81BD"/>
            </a:solidFill>
            <a:ln w="25400" cap="flat" cmpd="sng" algn="ctr">
              <a:noFill/>
              <a:prstDash val="solid"/>
            </a:ln>
            <a:effectLst/>
          </p:spPr>
          <p:txBody>
            <a:bodyPr lIns="32004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err="1">
                  <a:ln>
                    <a:noFill/>
                  </a:ln>
                  <a:solidFill>
                    <a:sysClr val="window" lastClr="FFFFFF"/>
                  </a:solidFill>
                  <a:effectLst/>
                  <a:uLnTx/>
                  <a:uFillTx/>
                  <a:latin typeface="Calibri"/>
                  <a:ea typeface="+mn-ea"/>
                  <a:cs typeface="+mn-cs"/>
                </a:rPr>
                <a:t>P</a:t>
              </a:r>
              <a:r>
                <a:rPr kumimoji="0" lang="en-US" sz="1800" b="1" i="0" u="none" strike="noStrike" kern="0" cap="none" spc="0" normalizeH="0" baseline="0" noProof="0" dirty="0" err="1" smtClean="0">
                  <a:ln>
                    <a:noFill/>
                  </a:ln>
                  <a:solidFill>
                    <a:sysClr val="window" lastClr="FFFFFF"/>
                  </a:solidFill>
                  <a:effectLst/>
                  <a:uLnTx/>
                  <a:uFillTx/>
                  <a:latin typeface="Calibri"/>
                  <a:ea typeface="+mn-ea"/>
                  <a:cs typeface="+mn-cs"/>
                </a:rPr>
                <a:t>hát</a:t>
              </a:r>
              <a:r>
                <a:rPr kumimoji="0" lang="en-US" sz="1800" b="1" i="0" u="none" strike="noStrike" kern="0" cap="none" spc="0" normalizeH="0" baseline="0" noProof="0" dirty="0" smtClean="0">
                  <a:ln>
                    <a:noFill/>
                  </a:ln>
                  <a:solidFill>
                    <a:sysClr val="window" lastClr="FFFFFF"/>
                  </a:solidFill>
                  <a:effectLst/>
                  <a:uLnTx/>
                  <a:uFillTx/>
                  <a:latin typeface="Calibri"/>
                  <a:ea typeface="+mn-ea"/>
                  <a:cs typeface="+mn-cs"/>
                </a:rPr>
                <a:t> </a:t>
              </a:r>
              <a:r>
                <a:rPr kumimoji="0" lang="en-US" sz="1800" b="1" i="0" u="none" strike="noStrike" kern="0" cap="none" spc="0" normalizeH="0" baseline="0" noProof="0" dirty="0" err="1" smtClean="0">
                  <a:ln>
                    <a:noFill/>
                  </a:ln>
                  <a:solidFill>
                    <a:sysClr val="window" lastClr="FFFFFF"/>
                  </a:solidFill>
                  <a:effectLst/>
                  <a:uLnTx/>
                  <a:uFillTx/>
                  <a:latin typeface="Calibri"/>
                  <a:ea typeface="+mn-ea"/>
                  <a:cs typeface="+mn-cs"/>
                </a:rPr>
                <a:t>triển</a:t>
              </a:r>
              <a:r>
                <a:rPr kumimoji="0" lang="en-US" sz="1800" b="1" i="0" u="none" strike="noStrike" kern="0" cap="none" spc="0" normalizeH="0" baseline="0" noProof="0" dirty="0" smtClean="0">
                  <a:ln>
                    <a:noFill/>
                  </a:ln>
                  <a:solidFill>
                    <a:sysClr val="window" lastClr="FFFFFF"/>
                  </a:solidFill>
                  <a:effectLst/>
                  <a:uLnTx/>
                  <a:uFillTx/>
                  <a:latin typeface="Calibri"/>
                  <a:ea typeface="+mn-ea"/>
                  <a:cs typeface="+mn-cs"/>
                </a:rPr>
                <a:t> </a:t>
              </a:r>
              <a:r>
                <a:rPr kumimoji="0" lang="en-US" sz="1800" b="1" i="0" u="none" strike="noStrike" kern="0" cap="none" spc="0" normalizeH="0" baseline="0" noProof="0" dirty="0" err="1" smtClean="0">
                  <a:ln>
                    <a:noFill/>
                  </a:ln>
                  <a:solidFill>
                    <a:sysClr val="window" lastClr="FFFFFF"/>
                  </a:solidFill>
                  <a:effectLst/>
                  <a:uLnTx/>
                  <a:uFillTx/>
                  <a:latin typeface="Calibri"/>
                  <a:ea typeface="+mn-ea"/>
                  <a:cs typeface="+mn-cs"/>
                </a:rPr>
                <a:t>kinh</a:t>
              </a:r>
              <a:r>
                <a:rPr kumimoji="0" lang="en-US" sz="1800" b="1" i="0" u="none" strike="noStrike" kern="0" cap="none" spc="0" normalizeH="0" baseline="0" noProof="0" dirty="0" smtClean="0">
                  <a:ln>
                    <a:noFill/>
                  </a:ln>
                  <a:solidFill>
                    <a:sysClr val="window" lastClr="FFFFFF"/>
                  </a:solidFill>
                  <a:effectLst/>
                  <a:uLnTx/>
                  <a:uFillTx/>
                  <a:latin typeface="Calibri"/>
                  <a:ea typeface="+mn-ea"/>
                  <a:cs typeface="+mn-cs"/>
                </a:rPr>
                <a:t> </a:t>
              </a:r>
              <a:r>
                <a:rPr kumimoji="0" lang="en-US" sz="1800" b="1" i="0" u="none" strike="noStrike" kern="0" cap="none" spc="0" normalizeH="0" baseline="0" noProof="0" dirty="0" err="1" smtClean="0">
                  <a:ln>
                    <a:noFill/>
                  </a:ln>
                  <a:solidFill>
                    <a:sysClr val="window" lastClr="FFFFFF"/>
                  </a:solidFill>
                  <a:effectLst/>
                  <a:uLnTx/>
                  <a:uFillTx/>
                  <a:latin typeface="Calibri"/>
                  <a:ea typeface="+mn-ea"/>
                  <a:cs typeface="+mn-cs"/>
                </a:rPr>
                <a:t>tế</a:t>
              </a:r>
              <a:r>
                <a:rPr kumimoji="0" lang="en-US" sz="1800" b="1" i="0" u="none" strike="noStrike" kern="0" cap="none" spc="0" normalizeH="0" baseline="0" noProof="0" dirty="0" smtClean="0">
                  <a:ln>
                    <a:noFill/>
                  </a:ln>
                  <a:solidFill>
                    <a:sysClr val="window" lastClr="FFFFFF"/>
                  </a:solidFill>
                  <a:effectLst/>
                  <a:uLnTx/>
                  <a:uFillTx/>
                  <a:latin typeface="Calibri"/>
                  <a:ea typeface="+mn-ea"/>
                  <a:cs typeface="+mn-cs"/>
                </a:rPr>
                <a:t> </a:t>
              </a:r>
              <a:r>
                <a:rPr kumimoji="0" lang="en-US" sz="1800" b="1" i="0" u="none" strike="noStrike" kern="0" cap="none" spc="0" normalizeH="0" baseline="0" noProof="0" dirty="0" err="1" smtClean="0">
                  <a:ln>
                    <a:noFill/>
                  </a:ln>
                  <a:solidFill>
                    <a:sysClr val="window" lastClr="FFFFFF"/>
                  </a:solidFill>
                  <a:effectLst/>
                  <a:uLnTx/>
                  <a:uFillTx/>
                  <a:latin typeface="Calibri"/>
                  <a:ea typeface="+mn-ea"/>
                  <a:cs typeface="+mn-cs"/>
                </a:rPr>
                <a:t>nhanh</a:t>
              </a:r>
              <a:r>
                <a:rPr kumimoji="0" lang="en-US" sz="1800" b="1" i="0" u="none" strike="noStrike" kern="0" cap="none" spc="0" normalizeH="0" baseline="0" noProof="0" dirty="0" smtClean="0">
                  <a:ln>
                    <a:noFill/>
                  </a:ln>
                  <a:solidFill>
                    <a:sysClr val="window" lastClr="FFFFFF"/>
                  </a:solidFill>
                  <a:effectLst/>
                  <a:uLnTx/>
                  <a:uFillTx/>
                  <a:latin typeface="Calibri"/>
                  <a:ea typeface="+mn-ea"/>
                  <a:cs typeface="+mn-cs"/>
                </a:rPr>
                <a:t>, </a:t>
              </a:r>
              <a:r>
                <a:rPr kumimoji="0" lang="en-US" sz="1800" b="1" i="0" u="none" strike="noStrike" kern="0" cap="none" spc="0" normalizeH="0" baseline="0" noProof="0" dirty="0" err="1" smtClean="0">
                  <a:ln>
                    <a:noFill/>
                  </a:ln>
                  <a:solidFill>
                    <a:sysClr val="window" lastClr="FFFFFF"/>
                  </a:solidFill>
                  <a:effectLst/>
                  <a:uLnTx/>
                  <a:uFillTx/>
                  <a:latin typeface="Calibri"/>
                  <a:ea typeface="+mn-ea"/>
                  <a:cs typeface="+mn-cs"/>
                </a:rPr>
                <a:t>bền</a:t>
              </a:r>
              <a:r>
                <a:rPr kumimoji="0" lang="en-US" sz="1800" b="1" i="0" u="none" strike="noStrike" kern="0" cap="none" spc="0" normalizeH="0" baseline="0" noProof="0" dirty="0" smtClean="0">
                  <a:ln>
                    <a:noFill/>
                  </a:ln>
                  <a:solidFill>
                    <a:sysClr val="window" lastClr="FFFFFF"/>
                  </a:solidFill>
                  <a:effectLst/>
                  <a:uLnTx/>
                  <a:uFillTx/>
                  <a:latin typeface="Calibri"/>
                  <a:ea typeface="+mn-ea"/>
                  <a:cs typeface="+mn-cs"/>
                </a:rPr>
                <a:t> </a:t>
              </a:r>
              <a:r>
                <a:rPr kumimoji="0" lang="en-US" sz="1800" b="1" i="0" u="none" strike="noStrike" kern="0" cap="none" spc="0" normalizeH="0" baseline="0" noProof="0" dirty="0" err="1" smtClean="0">
                  <a:ln>
                    <a:noFill/>
                  </a:ln>
                  <a:solidFill>
                    <a:sysClr val="window" lastClr="FFFFFF"/>
                  </a:solidFill>
                  <a:effectLst/>
                  <a:uLnTx/>
                  <a:uFillTx/>
                  <a:latin typeface="Calibri"/>
                  <a:ea typeface="+mn-ea"/>
                  <a:cs typeface="+mn-cs"/>
                </a:rPr>
                <a:t>vững</a:t>
              </a:r>
              <a:endParaRPr kumimoji="0" lang="en-US" sz="1800" b="1"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47" name="Oval 46">
              <a:extLst>
                <a:ext uri="{FF2B5EF4-FFF2-40B4-BE49-F238E27FC236}">
                  <a16:creationId xmlns="" xmlns:a16="http://schemas.microsoft.com/office/drawing/2014/main" id="{DA84B160-3C5E-425C-9168-D517ED2E99A6}"/>
                </a:ext>
              </a:extLst>
            </p:cNvPr>
            <p:cNvSpPr/>
            <p:nvPr/>
          </p:nvSpPr>
          <p:spPr>
            <a:xfrm>
              <a:off x="3521850" y="1683390"/>
              <a:ext cx="520118" cy="520118"/>
            </a:xfrm>
            <a:prstGeom prst="ellipse">
              <a:avLst/>
            </a:prstGeom>
            <a:solidFill>
              <a:sysClr val="window" lastClr="FFFFFF"/>
            </a:solidFill>
            <a:ln w="381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rgbClr val="4F81BD">
                      <a:lumMod val="75000"/>
                    </a:srgbClr>
                  </a:solidFill>
                  <a:effectLst/>
                  <a:uLnTx/>
                  <a:uFillTx/>
                  <a:latin typeface="Calibri"/>
                  <a:ea typeface="+mn-ea"/>
                  <a:cs typeface="+mn-cs"/>
                </a:rPr>
                <a:t>1</a:t>
              </a:r>
            </a:p>
          </p:txBody>
        </p:sp>
        <p:sp>
          <p:nvSpPr>
            <p:cNvPr id="48" name="Right Triangle 47">
              <a:extLst>
                <a:ext uri="{FF2B5EF4-FFF2-40B4-BE49-F238E27FC236}">
                  <a16:creationId xmlns="" xmlns:a16="http://schemas.microsoft.com/office/drawing/2014/main" id="{F0AC002F-6A4A-4CC9-AFA9-E5AEA3DE09B5}"/>
                </a:ext>
              </a:extLst>
            </p:cNvPr>
            <p:cNvSpPr/>
            <p:nvPr/>
          </p:nvSpPr>
          <p:spPr>
            <a:xfrm rot="5400000" flipV="1">
              <a:off x="532376" y="2189451"/>
              <a:ext cx="391188" cy="398925"/>
            </a:xfrm>
            <a:prstGeom prst="rtTriangle">
              <a:avLst/>
            </a:prstGeom>
            <a:solidFill>
              <a:srgbClr val="4F81BD">
                <a:lumMod val="5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9" name="Rectangle 48">
              <a:extLst>
                <a:ext uri="{FF2B5EF4-FFF2-40B4-BE49-F238E27FC236}">
                  <a16:creationId xmlns="" xmlns:a16="http://schemas.microsoft.com/office/drawing/2014/main" id="{665033BC-F896-47E9-8A75-E4AEE6FDA1B7}"/>
                </a:ext>
              </a:extLst>
            </p:cNvPr>
            <p:cNvSpPr/>
            <p:nvPr/>
          </p:nvSpPr>
          <p:spPr>
            <a:xfrm>
              <a:off x="754419" y="2146762"/>
              <a:ext cx="2659438" cy="981512"/>
            </a:xfrm>
            <a:prstGeom prst="rect">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t"/>
            <a:lstStyle/>
            <a:p>
              <a:pPr marL="285750" marR="0" lvl="0" indent="-285750" algn="just" defTabSz="914400" eaLnBrk="1" fontAlgn="auto" latinLnBrk="0" hangingPunct="1">
                <a:lnSpc>
                  <a:spcPct val="100000"/>
                </a:lnSpc>
                <a:spcBef>
                  <a:spcPts val="0"/>
                </a:spcBef>
                <a:spcAft>
                  <a:spcPts val="0"/>
                </a:spcAft>
                <a:buClrTx/>
                <a:buSzTx/>
                <a:buFont typeface="Wingdings" charset="2"/>
                <a:buChar char="Ø"/>
                <a:tabLst/>
                <a:defRPr/>
              </a:pP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GRDP </a:t>
              </a: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hàng</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năm</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từ</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8% - 8,5%</a:t>
              </a:r>
            </a:p>
            <a:p>
              <a:pPr marL="285750" marR="0" lvl="0" indent="-285750" algn="just" defTabSz="914400" eaLnBrk="1" fontAlgn="auto" latinLnBrk="0" hangingPunct="1">
                <a:lnSpc>
                  <a:spcPct val="100000"/>
                </a:lnSpc>
                <a:spcBef>
                  <a:spcPts val="0"/>
                </a:spcBef>
                <a:spcAft>
                  <a:spcPts val="0"/>
                </a:spcAft>
                <a:buClrTx/>
                <a:buSzTx/>
                <a:buFont typeface="Wingdings" charset="2"/>
                <a:buChar char="Ø"/>
                <a:tabLst/>
                <a:defRPr/>
              </a:pP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TFP </a:t>
              </a: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hàng</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năm</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từ</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35% </a:t>
              </a: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trở</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lên</a:t>
              </a:r>
              <a:endPar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endParaRPr>
            </a:p>
            <a:p>
              <a:pPr marL="285750" marR="0" lvl="0" indent="-285750" algn="just" defTabSz="914400" eaLnBrk="1" fontAlgn="auto" latinLnBrk="0" hangingPunct="1">
                <a:lnSpc>
                  <a:spcPct val="100000"/>
                </a:lnSpc>
                <a:spcBef>
                  <a:spcPts val="0"/>
                </a:spcBef>
                <a:spcAft>
                  <a:spcPts val="0"/>
                </a:spcAft>
                <a:buClrTx/>
                <a:buSzTx/>
                <a:buFont typeface="Wingdings" charset="2"/>
                <a:buChar char="Ø"/>
                <a:tabLst/>
                <a:defRPr/>
              </a:pP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GRDP </a:t>
              </a: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đầu</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người</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đạt</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9.800 USD</a:t>
              </a:r>
            </a:p>
          </p:txBody>
        </p:sp>
      </p:grpSp>
      <p:grpSp>
        <p:nvGrpSpPr>
          <p:cNvPr id="50" name="Group 13">
            <a:extLst>
              <a:ext uri="{FF2B5EF4-FFF2-40B4-BE49-F238E27FC236}">
                <a16:creationId xmlns="" xmlns:a16="http://schemas.microsoft.com/office/drawing/2014/main" id="{79AD6169-7327-4B6E-A4E1-B3F9571EFAE9}"/>
              </a:ext>
            </a:extLst>
          </p:cNvPr>
          <p:cNvGrpSpPr/>
          <p:nvPr/>
        </p:nvGrpSpPr>
        <p:grpSpPr>
          <a:xfrm>
            <a:off x="76211" y="3396100"/>
            <a:ext cx="4753719" cy="1778777"/>
            <a:chOff x="2833556" y="2988724"/>
            <a:chExt cx="3523377" cy="1439943"/>
          </a:xfrm>
        </p:grpSpPr>
        <p:sp>
          <p:nvSpPr>
            <p:cNvPr id="51" name="Rectangle 50">
              <a:extLst>
                <a:ext uri="{FF2B5EF4-FFF2-40B4-BE49-F238E27FC236}">
                  <a16:creationId xmlns="" xmlns:a16="http://schemas.microsoft.com/office/drawing/2014/main" id="{44E6C9E2-B63B-46FF-81DE-BA1EABB7B732}"/>
                </a:ext>
              </a:extLst>
            </p:cNvPr>
            <p:cNvSpPr/>
            <p:nvPr/>
          </p:nvSpPr>
          <p:spPr>
            <a:xfrm>
              <a:off x="2833556" y="3015362"/>
              <a:ext cx="3145872" cy="468341"/>
            </a:xfrm>
            <a:prstGeom prst="rect">
              <a:avLst/>
            </a:prstGeom>
            <a:solidFill>
              <a:srgbClr val="9BBB59"/>
            </a:solidFill>
            <a:ln w="25400" cap="flat" cmpd="sng" algn="ctr">
              <a:noFill/>
              <a:prstDash val="solid"/>
            </a:ln>
            <a:effectLst/>
          </p:spPr>
          <p:txBody>
            <a:bodyPr lIns="32004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err="1" smtClean="0">
                  <a:ln>
                    <a:noFill/>
                  </a:ln>
                  <a:solidFill>
                    <a:sysClr val="window" lastClr="FFFFFF"/>
                  </a:solidFill>
                  <a:effectLst/>
                  <a:uLnTx/>
                  <a:uFillTx/>
                  <a:latin typeface="Calibri"/>
                  <a:ea typeface="+mn-ea"/>
                  <a:cs typeface="+mn-cs"/>
                </a:rPr>
                <a:t>Tăng</a:t>
              </a:r>
              <a:r>
                <a:rPr kumimoji="0" lang="en-US" sz="1800" b="1" i="0" u="none" strike="noStrike" kern="0" cap="none" spc="0" normalizeH="0" baseline="0" noProof="0" dirty="0" smtClean="0">
                  <a:ln>
                    <a:noFill/>
                  </a:ln>
                  <a:solidFill>
                    <a:sysClr val="window" lastClr="FFFFFF"/>
                  </a:solidFill>
                  <a:effectLst/>
                  <a:uLnTx/>
                  <a:uFillTx/>
                  <a:latin typeface="Calibri"/>
                  <a:ea typeface="+mn-ea"/>
                  <a:cs typeface="+mn-cs"/>
                </a:rPr>
                <a:t> </a:t>
              </a:r>
              <a:r>
                <a:rPr kumimoji="0" lang="en-US" sz="1800" b="1" i="0" u="none" strike="noStrike" kern="0" cap="none" spc="0" normalizeH="0" baseline="0" noProof="0" dirty="0" err="1" smtClean="0">
                  <a:ln>
                    <a:noFill/>
                  </a:ln>
                  <a:solidFill>
                    <a:sysClr val="window" lastClr="FFFFFF"/>
                  </a:solidFill>
                  <a:effectLst/>
                  <a:uLnTx/>
                  <a:uFillTx/>
                  <a:latin typeface="Calibri"/>
                  <a:ea typeface="+mn-ea"/>
                  <a:cs typeface="+mn-cs"/>
                </a:rPr>
                <a:t>cường</a:t>
              </a:r>
              <a:r>
                <a:rPr kumimoji="0" lang="en-US" sz="1800" b="1" i="0" u="none" strike="noStrike" kern="0" cap="none" spc="0" normalizeH="0" baseline="0" noProof="0" dirty="0" smtClean="0">
                  <a:ln>
                    <a:noFill/>
                  </a:ln>
                  <a:solidFill>
                    <a:sysClr val="window" lastClr="FFFFFF"/>
                  </a:solidFill>
                  <a:effectLst/>
                  <a:uLnTx/>
                  <a:uFillTx/>
                  <a:latin typeface="Calibri"/>
                  <a:ea typeface="+mn-ea"/>
                  <a:cs typeface="+mn-cs"/>
                </a:rPr>
                <a:t> </a:t>
              </a:r>
              <a:r>
                <a:rPr kumimoji="0" lang="en-US" sz="1800" b="1" i="0" u="none" strike="noStrike" kern="0" cap="none" spc="0" normalizeH="0" baseline="0" noProof="0" dirty="0" err="1" smtClean="0">
                  <a:ln>
                    <a:noFill/>
                  </a:ln>
                  <a:solidFill>
                    <a:sysClr val="window" lastClr="FFFFFF"/>
                  </a:solidFill>
                  <a:effectLst/>
                  <a:uLnTx/>
                  <a:uFillTx/>
                  <a:latin typeface="Calibri"/>
                  <a:ea typeface="+mn-ea"/>
                  <a:cs typeface="+mn-cs"/>
                </a:rPr>
                <a:t>dân</a:t>
              </a:r>
              <a:r>
                <a:rPr kumimoji="0" lang="en-US" sz="1800" b="1" i="0" u="none" strike="noStrike" kern="0" cap="none" spc="0" normalizeH="0" baseline="0" noProof="0" dirty="0" smtClean="0">
                  <a:ln>
                    <a:noFill/>
                  </a:ln>
                  <a:solidFill>
                    <a:sysClr val="window" lastClr="FFFFFF"/>
                  </a:solidFill>
                  <a:effectLst/>
                  <a:uLnTx/>
                  <a:uFillTx/>
                  <a:latin typeface="Calibri"/>
                  <a:ea typeface="+mn-ea"/>
                  <a:cs typeface="+mn-cs"/>
                </a:rPr>
                <a:t> </a:t>
              </a:r>
              <a:r>
                <a:rPr kumimoji="0" lang="en-US" sz="1800" b="1" i="0" u="none" strike="noStrike" kern="0" cap="none" spc="0" normalizeH="0" baseline="0" noProof="0" dirty="0" err="1" smtClean="0">
                  <a:ln>
                    <a:noFill/>
                  </a:ln>
                  <a:solidFill>
                    <a:sysClr val="window" lastClr="FFFFFF"/>
                  </a:solidFill>
                  <a:effectLst/>
                  <a:uLnTx/>
                  <a:uFillTx/>
                  <a:latin typeface="Calibri"/>
                  <a:ea typeface="+mn-ea"/>
                  <a:cs typeface="+mn-cs"/>
                </a:rPr>
                <a:t>chủ</a:t>
              </a:r>
              <a:r>
                <a:rPr kumimoji="0" lang="en-US" sz="1800" b="1" i="0" u="none" strike="noStrike" kern="0" cap="none" spc="0" normalizeH="0" baseline="0" noProof="0" dirty="0" smtClean="0">
                  <a:ln>
                    <a:noFill/>
                  </a:ln>
                  <a:solidFill>
                    <a:sysClr val="window" lastClr="FFFFFF"/>
                  </a:solidFill>
                  <a:effectLst/>
                  <a:uLnTx/>
                  <a:uFillTx/>
                  <a:latin typeface="Calibri"/>
                  <a:ea typeface="+mn-ea"/>
                  <a:cs typeface="+mn-cs"/>
                </a:rPr>
                <a:t> </a:t>
              </a:r>
              <a:r>
                <a:rPr kumimoji="0" lang="en-US" sz="1800" b="1" i="0" u="none" strike="noStrike" kern="0" cap="none" spc="0" normalizeH="0" baseline="0" noProof="0" dirty="0" err="1" smtClean="0">
                  <a:ln>
                    <a:noFill/>
                  </a:ln>
                  <a:solidFill>
                    <a:sysClr val="window" lastClr="FFFFFF"/>
                  </a:solidFill>
                  <a:effectLst/>
                  <a:uLnTx/>
                  <a:uFillTx/>
                  <a:latin typeface="Calibri"/>
                  <a:ea typeface="+mn-ea"/>
                  <a:cs typeface="+mn-cs"/>
                </a:rPr>
                <a:t>cơ</a:t>
              </a:r>
              <a:r>
                <a:rPr kumimoji="0" lang="en-US" sz="1800" b="1" i="0" u="none" strike="noStrike" kern="0" cap="none" spc="0" normalizeH="0" baseline="0" noProof="0" dirty="0" smtClean="0">
                  <a:ln>
                    <a:noFill/>
                  </a:ln>
                  <a:solidFill>
                    <a:sysClr val="window" lastClr="FFFFFF"/>
                  </a:solidFill>
                  <a:effectLst/>
                  <a:uLnTx/>
                  <a:uFillTx/>
                  <a:latin typeface="Calibri"/>
                  <a:ea typeface="+mn-ea"/>
                  <a:cs typeface="+mn-cs"/>
                </a:rPr>
                <a:t> </a:t>
              </a:r>
              <a:r>
                <a:rPr kumimoji="0" lang="en-US" sz="1800" b="1" i="0" u="none" strike="noStrike" kern="0" cap="none" spc="0" normalizeH="0" baseline="0" noProof="0" dirty="0" err="1" smtClean="0">
                  <a:ln>
                    <a:noFill/>
                  </a:ln>
                  <a:solidFill>
                    <a:sysClr val="window" lastClr="FFFFFF"/>
                  </a:solidFill>
                  <a:effectLst/>
                  <a:uLnTx/>
                  <a:uFillTx/>
                  <a:latin typeface="Calibri"/>
                  <a:ea typeface="+mn-ea"/>
                  <a:cs typeface="+mn-cs"/>
                </a:rPr>
                <a:t>sở</a:t>
              </a:r>
              <a:endParaRPr kumimoji="0" lang="en-US" sz="1800" b="1"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52" name="Oval 51">
              <a:extLst>
                <a:ext uri="{FF2B5EF4-FFF2-40B4-BE49-F238E27FC236}">
                  <a16:creationId xmlns="" xmlns:a16="http://schemas.microsoft.com/office/drawing/2014/main" id="{F5306101-53A4-45A9-85B8-EC3EF7398F88}"/>
                </a:ext>
              </a:extLst>
            </p:cNvPr>
            <p:cNvSpPr/>
            <p:nvPr/>
          </p:nvSpPr>
          <p:spPr>
            <a:xfrm>
              <a:off x="5836815" y="2988724"/>
              <a:ext cx="520118" cy="520118"/>
            </a:xfrm>
            <a:prstGeom prst="ellipse">
              <a:avLst/>
            </a:prstGeom>
            <a:solidFill>
              <a:sysClr val="window" lastClr="FFFFFF"/>
            </a:solidFill>
            <a:ln w="38100" cap="flat" cmpd="sng" algn="ctr">
              <a:solidFill>
                <a:srgbClr val="9BBB5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rgbClr val="9BBB59">
                      <a:lumMod val="75000"/>
                    </a:srgbClr>
                  </a:solidFill>
                  <a:effectLst/>
                  <a:uLnTx/>
                  <a:uFillTx/>
                  <a:latin typeface="Calibri"/>
                  <a:ea typeface="+mn-ea"/>
                  <a:cs typeface="+mn-cs"/>
                </a:rPr>
                <a:t>3</a:t>
              </a:r>
            </a:p>
          </p:txBody>
        </p:sp>
        <p:sp>
          <p:nvSpPr>
            <p:cNvPr id="53" name="Right Triangle 52">
              <a:extLst>
                <a:ext uri="{FF2B5EF4-FFF2-40B4-BE49-F238E27FC236}">
                  <a16:creationId xmlns="" xmlns:a16="http://schemas.microsoft.com/office/drawing/2014/main" id="{EDC4347C-3529-40AC-813C-8B4F7D5476F9}"/>
                </a:ext>
              </a:extLst>
            </p:cNvPr>
            <p:cNvSpPr/>
            <p:nvPr/>
          </p:nvSpPr>
          <p:spPr>
            <a:xfrm rot="5400000" flipV="1">
              <a:off x="2837426" y="3479834"/>
              <a:ext cx="391188" cy="398925"/>
            </a:xfrm>
            <a:prstGeom prst="rtTriangle">
              <a:avLst/>
            </a:prstGeom>
            <a:solidFill>
              <a:srgbClr val="9BBB59">
                <a:lumMod val="5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4" name="Rectangle 53">
              <a:extLst>
                <a:ext uri="{FF2B5EF4-FFF2-40B4-BE49-F238E27FC236}">
                  <a16:creationId xmlns="" xmlns:a16="http://schemas.microsoft.com/office/drawing/2014/main" id="{116927E7-8C0E-494E-A007-EC5B513FEAAD}"/>
                </a:ext>
              </a:extLst>
            </p:cNvPr>
            <p:cNvSpPr/>
            <p:nvPr/>
          </p:nvSpPr>
          <p:spPr>
            <a:xfrm>
              <a:off x="3059469" y="3447155"/>
              <a:ext cx="2659437" cy="981512"/>
            </a:xfrm>
            <a:prstGeom prst="rect">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t"/>
            <a:lstStyle/>
            <a:p>
              <a:pPr marL="285750" marR="0" lvl="0" indent="-285750" algn="just" defTabSz="914400" eaLnBrk="1" fontAlgn="auto" latinLnBrk="0" hangingPunct="1">
                <a:lnSpc>
                  <a:spcPct val="100000"/>
                </a:lnSpc>
                <a:spcBef>
                  <a:spcPts val="0"/>
                </a:spcBef>
                <a:spcAft>
                  <a:spcPts val="0"/>
                </a:spcAft>
                <a:buClrTx/>
                <a:buSzTx/>
                <a:buFont typeface="Wingdings" charset="2"/>
                <a:buChar char="Ø"/>
                <a:tabLst/>
                <a:defRPr/>
              </a:pPr>
              <a:r>
                <a:rPr kumimoji="0" lang="pt-BR"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Tăng</a:t>
              </a:r>
              <a:r>
                <a:rPr kumimoji="0" lang="pt-BR"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pt-BR"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cường</a:t>
              </a:r>
              <a:r>
                <a:rPr kumimoji="0" lang="pt-BR"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pt-BR"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các</a:t>
              </a:r>
              <a:r>
                <a:rPr kumimoji="0" lang="pt-BR"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pt-BR"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tiện</a:t>
              </a:r>
              <a:r>
                <a:rPr kumimoji="0" lang="pt-BR"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pt-BR"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ích</a:t>
              </a:r>
              <a:r>
                <a:rPr kumimoji="0" lang="pt-BR"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pt-BR"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cho</a:t>
              </a:r>
              <a:r>
                <a:rPr kumimoji="0" lang="pt-BR"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pt-BR"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người</a:t>
              </a:r>
              <a:r>
                <a:rPr kumimoji="0" lang="pt-BR"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pt-BR"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dân</a:t>
              </a:r>
              <a:endParaRPr kumimoji="0" lang="pt-BR"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endParaRPr>
            </a:p>
            <a:p>
              <a:pPr marL="285750" marR="0" lvl="0" indent="-285750" algn="just" defTabSz="914400" eaLnBrk="1" fontAlgn="auto" latinLnBrk="0" hangingPunct="1">
                <a:lnSpc>
                  <a:spcPct val="100000"/>
                </a:lnSpc>
                <a:spcBef>
                  <a:spcPts val="0"/>
                </a:spcBef>
                <a:spcAft>
                  <a:spcPts val="0"/>
                </a:spcAft>
                <a:buClrTx/>
                <a:buSzTx/>
                <a:buFont typeface="Wingdings" charset="2"/>
                <a:buChar char="Ø"/>
                <a:tabLst/>
                <a:defRPr/>
              </a:pPr>
              <a:r>
                <a:rPr kumimoji="0" lang="pt-BR"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Tăng</a:t>
              </a:r>
              <a:r>
                <a:rPr kumimoji="0" lang="pt-BR"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pt-BR"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cường</a:t>
              </a:r>
              <a:r>
                <a:rPr kumimoji="0" lang="pt-BR"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pt-BR"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sự</a:t>
              </a:r>
              <a:r>
                <a:rPr kumimoji="0" lang="pt-BR"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pt-BR"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tương</a:t>
              </a:r>
              <a:r>
                <a:rPr kumimoji="0" lang="pt-BR"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pt-BR"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tác</a:t>
              </a:r>
              <a:r>
                <a:rPr kumimoji="0" lang="pt-BR"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pt-BR"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giữa</a:t>
              </a:r>
              <a:r>
                <a:rPr kumimoji="0" lang="pt-BR"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pt-BR"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chính</a:t>
              </a:r>
              <a:r>
                <a:rPr kumimoji="0" lang="pt-BR"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pt-BR"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quyền</a:t>
              </a:r>
              <a:r>
                <a:rPr kumimoji="0" lang="pt-BR"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pt-BR"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và</a:t>
              </a:r>
              <a:r>
                <a:rPr kumimoji="0" lang="pt-BR"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pt-BR"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người</a:t>
              </a:r>
              <a:r>
                <a:rPr kumimoji="0" lang="pt-BR"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pt-BR"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dân</a:t>
              </a:r>
              <a:endPar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endParaRPr>
            </a:p>
          </p:txBody>
        </p:sp>
      </p:grpSp>
      <p:grpSp>
        <p:nvGrpSpPr>
          <p:cNvPr id="55" name="Group 3"/>
          <p:cNvGrpSpPr/>
          <p:nvPr/>
        </p:nvGrpSpPr>
        <p:grpSpPr>
          <a:xfrm>
            <a:off x="4155918" y="4310493"/>
            <a:ext cx="4759495" cy="1633108"/>
            <a:chOff x="4155905" y="3529442"/>
            <a:chExt cx="4759495" cy="1633108"/>
          </a:xfrm>
        </p:grpSpPr>
        <p:sp>
          <p:nvSpPr>
            <p:cNvPr id="56" name="Right Triangle 55">
              <a:extLst>
                <a:ext uri="{FF2B5EF4-FFF2-40B4-BE49-F238E27FC236}">
                  <a16:creationId xmlns="" xmlns:a16="http://schemas.microsoft.com/office/drawing/2014/main" id="{498F495B-75AD-49C7-805A-746E6E27C89C}"/>
                </a:ext>
              </a:extLst>
            </p:cNvPr>
            <p:cNvSpPr/>
            <p:nvPr/>
          </p:nvSpPr>
          <p:spPr>
            <a:xfrm rot="5400000">
              <a:off x="8402366" y="4138792"/>
              <a:ext cx="483239" cy="542829"/>
            </a:xfrm>
            <a:prstGeom prst="rtTriangle">
              <a:avLst/>
            </a:prstGeom>
            <a:solidFill>
              <a:srgbClr val="4BACC6">
                <a:lumMod val="5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7" name="Rectangle 56">
              <a:extLst>
                <a:ext uri="{FF2B5EF4-FFF2-40B4-BE49-F238E27FC236}">
                  <a16:creationId xmlns="" xmlns:a16="http://schemas.microsoft.com/office/drawing/2014/main" id="{3538997F-40D4-4358-AE4A-DF0A1C434786}"/>
                </a:ext>
              </a:extLst>
            </p:cNvPr>
            <p:cNvSpPr/>
            <p:nvPr/>
          </p:nvSpPr>
          <p:spPr>
            <a:xfrm>
              <a:off x="4671008" y="3562350"/>
              <a:ext cx="4244392" cy="606238"/>
            </a:xfrm>
            <a:prstGeom prst="rect">
              <a:avLst/>
            </a:prstGeom>
            <a:solidFill>
              <a:srgbClr val="4BACC6"/>
            </a:solidFill>
            <a:ln w="25400" cap="flat" cmpd="sng" algn="ctr">
              <a:noFill/>
              <a:prstDash val="solid"/>
            </a:ln>
            <a:effectLst/>
          </p:spPr>
          <p:txBody>
            <a:bodyPr lIns="32004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err="1" smtClean="0">
                  <a:ln>
                    <a:noFill/>
                  </a:ln>
                  <a:solidFill>
                    <a:sysClr val="window" lastClr="FFFFFF"/>
                  </a:solidFill>
                  <a:effectLst/>
                  <a:uLnTx/>
                  <a:uFillTx/>
                  <a:latin typeface="Calibri"/>
                  <a:ea typeface="+mn-ea"/>
                  <a:cs typeface="+mn-cs"/>
                </a:rPr>
                <a:t>Nâng</a:t>
              </a:r>
              <a:r>
                <a:rPr kumimoji="0" lang="en-US" sz="1800" b="1" i="0" u="none" strike="noStrike" kern="0" cap="none" spc="0" normalizeH="0" baseline="0" noProof="0" dirty="0" smtClean="0">
                  <a:ln>
                    <a:noFill/>
                  </a:ln>
                  <a:solidFill>
                    <a:sysClr val="window" lastClr="FFFFFF"/>
                  </a:solidFill>
                  <a:effectLst/>
                  <a:uLnTx/>
                  <a:uFillTx/>
                  <a:latin typeface="Calibri"/>
                  <a:ea typeface="+mn-ea"/>
                  <a:cs typeface="+mn-cs"/>
                </a:rPr>
                <a:t> </a:t>
              </a:r>
              <a:r>
                <a:rPr kumimoji="0" lang="en-US" sz="1800" b="1" i="0" u="none" strike="noStrike" kern="0" cap="none" spc="0" normalizeH="0" baseline="0" noProof="0" dirty="0" err="1" smtClean="0">
                  <a:ln>
                    <a:noFill/>
                  </a:ln>
                  <a:solidFill>
                    <a:sysClr val="window" lastClr="FFFFFF"/>
                  </a:solidFill>
                  <a:effectLst/>
                  <a:uLnTx/>
                  <a:uFillTx/>
                  <a:latin typeface="Calibri"/>
                  <a:ea typeface="+mn-ea"/>
                  <a:cs typeface="+mn-cs"/>
                </a:rPr>
                <a:t>cao</a:t>
              </a:r>
              <a:r>
                <a:rPr kumimoji="0" lang="en-US" sz="1800" b="1" i="0" u="none" strike="noStrike" kern="0" cap="none" spc="0" normalizeH="0" baseline="0" noProof="0" dirty="0" smtClean="0">
                  <a:ln>
                    <a:noFill/>
                  </a:ln>
                  <a:solidFill>
                    <a:sysClr val="window" lastClr="FFFFFF"/>
                  </a:solidFill>
                  <a:effectLst/>
                  <a:uLnTx/>
                  <a:uFillTx/>
                  <a:latin typeface="Calibri"/>
                  <a:ea typeface="+mn-ea"/>
                  <a:cs typeface="+mn-cs"/>
                </a:rPr>
                <a:t> </a:t>
              </a:r>
              <a:r>
                <a:rPr kumimoji="0" lang="en-US" sz="1800" b="1" i="0" u="none" strike="noStrike" kern="0" cap="none" spc="0" normalizeH="0" baseline="0" noProof="0" dirty="0" err="1" smtClean="0">
                  <a:ln>
                    <a:noFill/>
                  </a:ln>
                  <a:solidFill>
                    <a:sysClr val="window" lastClr="FFFFFF"/>
                  </a:solidFill>
                  <a:effectLst/>
                  <a:uLnTx/>
                  <a:uFillTx/>
                  <a:latin typeface="Calibri"/>
                  <a:ea typeface="+mn-ea"/>
                  <a:cs typeface="+mn-cs"/>
                </a:rPr>
                <a:t>hiệu</a:t>
              </a:r>
              <a:r>
                <a:rPr kumimoji="0" lang="en-US" sz="1800" b="1" i="0" u="none" strike="noStrike" kern="0" cap="none" spc="0" normalizeH="0" baseline="0" noProof="0" dirty="0" smtClean="0">
                  <a:ln>
                    <a:noFill/>
                  </a:ln>
                  <a:solidFill>
                    <a:sysClr val="window" lastClr="FFFFFF"/>
                  </a:solidFill>
                  <a:effectLst/>
                  <a:uLnTx/>
                  <a:uFillTx/>
                  <a:latin typeface="Calibri"/>
                  <a:ea typeface="+mn-ea"/>
                  <a:cs typeface="+mn-cs"/>
                </a:rPr>
                <a:t> </a:t>
              </a:r>
              <a:r>
                <a:rPr kumimoji="0" lang="en-US" sz="1800" b="1" i="0" u="none" strike="noStrike" kern="0" cap="none" spc="0" normalizeH="0" baseline="0" noProof="0" dirty="0" err="1" smtClean="0">
                  <a:ln>
                    <a:noFill/>
                  </a:ln>
                  <a:solidFill>
                    <a:sysClr val="window" lastClr="FFFFFF"/>
                  </a:solidFill>
                  <a:effectLst/>
                  <a:uLnTx/>
                  <a:uFillTx/>
                  <a:latin typeface="Calibri"/>
                  <a:ea typeface="+mn-ea"/>
                  <a:cs typeface="+mn-cs"/>
                </a:rPr>
                <a:t>lực</a:t>
              </a:r>
              <a:r>
                <a:rPr kumimoji="0" lang="en-US" sz="1800" b="1" i="0" u="none" strike="noStrike" kern="0" cap="none" spc="0" normalizeH="0" baseline="0" noProof="0" dirty="0" smtClean="0">
                  <a:ln>
                    <a:noFill/>
                  </a:ln>
                  <a:solidFill>
                    <a:sysClr val="window" lastClr="FFFFFF"/>
                  </a:solidFill>
                  <a:effectLst/>
                  <a:uLnTx/>
                  <a:uFillTx/>
                  <a:latin typeface="Calibri"/>
                  <a:ea typeface="+mn-ea"/>
                  <a:cs typeface="+mn-cs"/>
                </a:rPr>
                <a:t>, </a:t>
              </a:r>
              <a:r>
                <a:rPr kumimoji="0" lang="en-US" sz="1800" b="1" i="0" u="none" strike="noStrike" kern="0" cap="none" spc="0" normalizeH="0" baseline="0" noProof="0" dirty="0" err="1" smtClean="0">
                  <a:ln>
                    <a:noFill/>
                  </a:ln>
                  <a:solidFill>
                    <a:sysClr val="window" lastClr="FFFFFF"/>
                  </a:solidFill>
                  <a:effectLst/>
                  <a:uLnTx/>
                  <a:uFillTx/>
                  <a:latin typeface="Calibri"/>
                  <a:ea typeface="+mn-ea"/>
                  <a:cs typeface="+mn-cs"/>
                </a:rPr>
                <a:t>hiệu</a:t>
              </a:r>
              <a:r>
                <a:rPr kumimoji="0" lang="en-US" sz="1800" b="1" i="0" u="none" strike="noStrike" kern="0" cap="none" spc="0" normalizeH="0" baseline="0" noProof="0" dirty="0" smtClean="0">
                  <a:ln>
                    <a:noFill/>
                  </a:ln>
                  <a:solidFill>
                    <a:sysClr val="window" lastClr="FFFFFF"/>
                  </a:solidFill>
                  <a:effectLst/>
                  <a:uLnTx/>
                  <a:uFillTx/>
                  <a:latin typeface="Calibri"/>
                  <a:ea typeface="+mn-ea"/>
                  <a:cs typeface="+mn-cs"/>
                </a:rPr>
                <a:t> </a:t>
              </a:r>
              <a:r>
                <a:rPr kumimoji="0" lang="en-US" sz="1800" b="1" i="0" u="none" strike="noStrike" kern="0" cap="none" spc="0" normalizeH="0" baseline="0" noProof="0" dirty="0" err="1" smtClean="0">
                  <a:ln>
                    <a:noFill/>
                  </a:ln>
                  <a:solidFill>
                    <a:sysClr val="window" lastClr="FFFFFF"/>
                  </a:solidFill>
                  <a:effectLst/>
                  <a:uLnTx/>
                  <a:uFillTx/>
                  <a:latin typeface="Calibri"/>
                  <a:ea typeface="+mn-ea"/>
                  <a:cs typeface="+mn-cs"/>
                </a:rPr>
                <a:t>quả</a:t>
              </a:r>
              <a:r>
                <a:rPr kumimoji="0" lang="en-US" sz="1800" b="1" i="0" u="none" strike="noStrike" kern="0" cap="none" spc="0" normalizeH="0" baseline="0" noProof="0" dirty="0" smtClean="0">
                  <a:ln>
                    <a:noFill/>
                  </a:ln>
                  <a:solidFill>
                    <a:sysClr val="window" lastClr="FFFFFF"/>
                  </a:solidFill>
                  <a:effectLst/>
                  <a:uLnTx/>
                  <a:uFillTx/>
                  <a:latin typeface="Calibri"/>
                  <a:ea typeface="+mn-ea"/>
                  <a:cs typeface="+mn-cs"/>
                </a:rPr>
                <a:t> </a:t>
              </a:r>
              <a:r>
                <a:rPr kumimoji="0" lang="en-US" sz="1800" b="1" i="0" u="none" strike="noStrike" kern="0" cap="none" spc="0" normalizeH="0" baseline="0" noProof="0" dirty="0" err="1" smtClean="0">
                  <a:ln>
                    <a:noFill/>
                  </a:ln>
                  <a:solidFill>
                    <a:sysClr val="window" lastClr="FFFFFF"/>
                  </a:solidFill>
                  <a:effectLst/>
                  <a:uLnTx/>
                  <a:uFillTx/>
                  <a:latin typeface="Calibri"/>
                  <a:ea typeface="+mn-ea"/>
                  <a:cs typeface="+mn-cs"/>
                </a:rPr>
                <a:t>công</a:t>
              </a:r>
              <a:r>
                <a:rPr kumimoji="0" lang="en-US" sz="1800" b="1" i="0" u="none" strike="noStrike" kern="0" cap="none" spc="0" normalizeH="0" baseline="0" noProof="0" dirty="0" smtClean="0">
                  <a:ln>
                    <a:noFill/>
                  </a:ln>
                  <a:solidFill>
                    <a:sysClr val="window" lastClr="FFFFFF"/>
                  </a:solidFill>
                  <a:effectLst/>
                  <a:uLnTx/>
                  <a:uFillTx/>
                  <a:latin typeface="Calibri"/>
                  <a:ea typeface="+mn-ea"/>
                  <a:cs typeface="+mn-cs"/>
                </a:rPr>
                <a:t> </a:t>
              </a:r>
              <a:r>
                <a:rPr kumimoji="0" lang="en-US" sz="1800" b="1" i="0" u="none" strike="noStrike" kern="0" cap="none" spc="0" normalizeH="0" baseline="0" noProof="0" dirty="0" err="1" smtClean="0">
                  <a:ln>
                    <a:noFill/>
                  </a:ln>
                  <a:solidFill>
                    <a:sysClr val="window" lastClr="FFFFFF"/>
                  </a:solidFill>
                  <a:effectLst/>
                  <a:uLnTx/>
                  <a:uFillTx/>
                  <a:latin typeface="Calibri"/>
                  <a:ea typeface="+mn-ea"/>
                  <a:cs typeface="+mn-cs"/>
                </a:rPr>
                <a:t>tác</a:t>
              </a:r>
              <a:r>
                <a:rPr kumimoji="0" lang="en-US" sz="1800" b="1" i="0" u="none" strike="noStrike" kern="0" cap="none" spc="0" normalizeH="0" baseline="0" noProof="0" dirty="0" smtClean="0">
                  <a:ln>
                    <a:noFill/>
                  </a:ln>
                  <a:solidFill>
                    <a:sysClr val="window" lastClr="FFFFFF"/>
                  </a:solidFill>
                  <a:effectLst/>
                  <a:uLnTx/>
                  <a:uFillTx/>
                  <a:latin typeface="Calibri"/>
                  <a:ea typeface="+mn-ea"/>
                  <a:cs typeface="+mn-cs"/>
                </a:rPr>
                <a:t> </a:t>
              </a:r>
              <a:r>
                <a:rPr kumimoji="0" lang="en-US" sz="1800" b="1" i="0" u="none" strike="noStrike" kern="0" cap="none" spc="0" normalizeH="0" baseline="0" noProof="0" dirty="0" err="1" smtClean="0">
                  <a:ln>
                    <a:noFill/>
                  </a:ln>
                  <a:solidFill>
                    <a:sysClr val="window" lastClr="FFFFFF"/>
                  </a:solidFill>
                  <a:effectLst/>
                  <a:uLnTx/>
                  <a:uFillTx/>
                  <a:latin typeface="Calibri"/>
                  <a:ea typeface="+mn-ea"/>
                  <a:cs typeface="+mn-cs"/>
                </a:rPr>
                <a:t>điều</a:t>
              </a:r>
              <a:r>
                <a:rPr kumimoji="0" lang="en-US" sz="1800" b="1" i="0" u="none" strike="noStrike" kern="0" cap="none" spc="0" normalizeH="0" baseline="0" noProof="0" dirty="0" smtClean="0">
                  <a:ln>
                    <a:noFill/>
                  </a:ln>
                  <a:solidFill>
                    <a:sysClr val="window" lastClr="FFFFFF"/>
                  </a:solidFill>
                  <a:effectLst/>
                  <a:uLnTx/>
                  <a:uFillTx/>
                  <a:latin typeface="Calibri"/>
                  <a:ea typeface="+mn-ea"/>
                  <a:cs typeface="+mn-cs"/>
                </a:rPr>
                <a:t> </a:t>
              </a:r>
              <a:r>
                <a:rPr kumimoji="0" lang="en-US" sz="1800" b="1" i="0" u="none" strike="noStrike" kern="0" cap="none" spc="0" normalizeH="0" baseline="0" noProof="0" dirty="0" err="1" smtClean="0">
                  <a:ln>
                    <a:noFill/>
                  </a:ln>
                  <a:solidFill>
                    <a:sysClr val="window" lastClr="FFFFFF"/>
                  </a:solidFill>
                  <a:effectLst/>
                  <a:uLnTx/>
                  <a:uFillTx/>
                  <a:latin typeface="Calibri"/>
                  <a:ea typeface="+mn-ea"/>
                  <a:cs typeface="+mn-cs"/>
                </a:rPr>
                <a:t>hành</a:t>
              </a:r>
              <a:r>
                <a:rPr kumimoji="0" lang="en-US" sz="1800" b="1" i="0" u="none" strike="noStrike" kern="0" cap="none" spc="0" normalizeH="0" baseline="0" noProof="0" dirty="0" smtClean="0">
                  <a:ln>
                    <a:noFill/>
                  </a:ln>
                  <a:solidFill>
                    <a:sysClr val="window" lastClr="FFFFFF"/>
                  </a:solidFill>
                  <a:effectLst/>
                  <a:uLnTx/>
                  <a:uFillTx/>
                  <a:latin typeface="Calibri"/>
                  <a:ea typeface="+mn-ea"/>
                  <a:cs typeface="+mn-cs"/>
                </a:rPr>
                <a:t> </a:t>
              </a:r>
              <a:r>
                <a:rPr kumimoji="0" lang="en-US" sz="1800" b="1" i="0" u="none" strike="noStrike" kern="0" cap="none" spc="0" normalizeH="0" baseline="0" noProof="0" dirty="0" err="1" smtClean="0">
                  <a:ln>
                    <a:noFill/>
                  </a:ln>
                  <a:solidFill>
                    <a:sysClr val="window" lastClr="FFFFFF"/>
                  </a:solidFill>
                  <a:effectLst/>
                  <a:uLnTx/>
                  <a:uFillTx/>
                  <a:latin typeface="Calibri"/>
                  <a:ea typeface="+mn-ea"/>
                  <a:cs typeface="+mn-cs"/>
                </a:rPr>
                <a:t>của</a:t>
              </a:r>
              <a:r>
                <a:rPr kumimoji="0" lang="en-US" sz="1800" b="1" i="0" u="none" strike="noStrike" kern="0" cap="none" spc="0" normalizeH="0" baseline="0" noProof="0" dirty="0" smtClean="0">
                  <a:ln>
                    <a:noFill/>
                  </a:ln>
                  <a:solidFill>
                    <a:sysClr val="window" lastClr="FFFFFF"/>
                  </a:solidFill>
                  <a:effectLst/>
                  <a:uLnTx/>
                  <a:uFillTx/>
                  <a:latin typeface="Calibri"/>
                  <a:ea typeface="+mn-ea"/>
                  <a:cs typeface="+mn-cs"/>
                </a:rPr>
                <a:t> </a:t>
              </a:r>
              <a:r>
                <a:rPr kumimoji="0" lang="en-US" sz="1800" b="1" i="0" u="none" strike="noStrike" kern="0" cap="none" spc="0" normalizeH="0" baseline="0" noProof="0" dirty="0" err="1" smtClean="0">
                  <a:ln>
                    <a:noFill/>
                  </a:ln>
                  <a:solidFill>
                    <a:sysClr val="window" lastClr="FFFFFF"/>
                  </a:solidFill>
                  <a:effectLst/>
                  <a:uLnTx/>
                  <a:uFillTx/>
                  <a:latin typeface="Calibri"/>
                  <a:ea typeface="+mn-ea"/>
                  <a:cs typeface="+mn-cs"/>
                </a:rPr>
                <a:t>chính</a:t>
              </a:r>
              <a:r>
                <a:rPr kumimoji="0" lang="en-US" sz="1800" b="1" i="0" u="none" strike="noStrike" kern="0" cap="none" spc="0" normalizeH="0" baseline="0" noProof="0" dirty="0" smtClean="0">
                  <a:ln>
                    <a:noFill/>
                  </a:ln>
                  <a:solidFill>
                    <a:sysClr val="window" lastClr="FFFFFF"/>
                  </a:solidFill>
                  <a:effectLst/>
                  <a:uLnTx/>
                  <a:uFillTx/>
                  <a:latin typeface="Calibri"/>
                  <a:ea typeface="+mn-ea"/>
                  <a:cs typeface="+mn-cs"/>
                </a:rPr>
                <a:t> </a:t>
              </a:r>
              <a:r>
                <a:rPr kumimoji="0" lang="en-US" sz="1800" b="1" i="0" u="none" strike="noStrike" kern="0" cap="none" spc="0" normalizeH="0" baseline="0" noProof="0" dirty="0" err="1" smtClean="0">
                  <a:ln>
                    <a:noFill/>
                  </a:ln>
                  <a:solidFill>
                    <a:sysClr val="window" lastClr="FFFFFF"/>
                  </a:solidFill>
                  <a:effectLst/>
                  <a:uLnTx/>
                  <a:uFillTx/>
                  <a:latin typeface="Calibri"/>
                  <a:ea typeface="+mn-ea"/>
                  <a:cs typeface="+mn-cs"/>
                </a:rPr>
                <a:t>quyền</a:t>
              </a:r>
              <a:r>
                <a:rPr kumimoji="0" lang="en-US" sz="1800" b="1" i="0" u="none" strike="noStrike" kern="0" cap="none" spc="0" normalizeH="0" baseline="0" noProof="0" dirty="0" smtClean="0">
                  <a:ln>
                    <a:noFill/>
                  </a:ln>
                  <a:solidFill>
                    <a:sysClr val="window" lastClr="FFFFFF"/>
                  </a:solidFill>
                  <a:effectLst/>
                  <a:uLnTx/>
                  <a:uFillTx/>
                  <a:latin typeface="Calibri"/>
                  <a:ea typeface="+mn-ea"/>
                  <a:cs typeface="+mn-cs"/>
                </a:rPr>
                <a:t> </a:t>
              </a:r>
              <a:r>
                <a:rPr kumimoji="0" lang="en-US" sz="1800" b="1" i="0" u="none" strike="noStrike" kern="0" cap="none" spc="0" normalizeH="0" baseline="0" noProof="0" dirty="0" err="1" smtClean="0">
                  <a:ln>
                    <a:noFill/>
                  </a:ln>
                  <a:solidFill>
                    <a:sysClr val="window" lastClr="FFFFFF"/>
                  </a:solidFill>
                  <a:effectLst/>
                  <a:uLnTx/>
                  <a:uFillTx/>
                  <a:latin typeface="Calibri"/>
                  <a:ea typeface="+mn-ea"/>
                  <a:cs typeface="+mn-cs"/>
                </a:rPr>
                <a:t>Thành</a:t>
              </a:r>
              <a:r>
                <a:rPr kumimoji="0" lang="en-US" sz="1800" b="1" i="0" u="none" strike="noStrike" kern="0" cap="none" spc="0" normalizeH="0" baseline="0" noProof="0" dirty="0" smtClean="0">
                  <a:ln>
                    <a:noFill/>
                  </a:ln>
                  <a:solidFill>
                    <a:sysClr val="window" lastClr="FFFFFF"/>
                  </a:solidFill>
                  <a:effectLst/>
                  <a:uLnTx/>
                  <a:uFillTx/>
                  <a:latin typeface="Calibri"/>
                  <a:ea typeface="+mn-ea"/>
                  <a:cs typeface="+mn-cs"/>
                </a:rPr>
                <a:t> </a:t>
              </a:r>
              <a:r>
                <a:rPr kumimoji="0" lang="en-US" sz="1800" b="1" i="0" u="none" strike="noStrike" kern="0" cap="none" spc="0" normalizeH="0" baseline="0" noProof="0" dirty="0" err="1" smtClean="0">
                  <a:ln>
                    <a:noFill/>
                  </a:ln>
                  <a:solidFill>
                    <a:sysClr val="window" lastClr="FFFFFF"/>
                  </a:solidFill>
                  <a:effectLst/>
                  <a:uLnTx/>
                  <a:uFillTx/>
                  <a:latin typeface="Calibri"/>
                  <a:ea typeface="+mn-ea"/>
                  <a:cs typeface="+mn-cs"/>
                </a:rPr>
                <a:t>phố</a:t>
              </a:r>
              <a:endParaRPr kumimoji="0" lang="en-US" sz="1800" b="1"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58" name="Oval 57">
              <a:extLst>
                <a:ext uri="{FF2B5EF4-FFF2-40B4-BE49-F238E27FC236}">
                  <a16:creationId xmlns="" xmlns:a16="http://schemas.microsoft.com/office/drawing/2014/main" id="{033371B3-0C06-4B39-9C4D-694C84D90BBA}"/>
                </a:ext>
              </a:extLst>
            </p:cNvPr>
            <p:cNvSpPr/>
            <p:nvPr/>
          </p:nvSpPr>
          <p:spPr>
            <a:xfrm>
              <a:off x="4155905" y="3529442"/>
              <a:ext cx="701740" cy="642508"/>
            </a:xfrm>
            <a:prstGeom prst="ellipse">
              <a:avLst/>
            </a:prstGeom>
            <a:solidFill>
              <a:sysClr val="window" lastClr="FFFFFF"/>
            </a:solidFill>
            <a:ln w="38100" cap="flat" cmpd="sng" algn="ctr">
              <a:solidFill>
                <a:srgbClr val="4BACC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rgbClr val="4BACC6">
                      <a:lumMod val="75000"/>
                    </a:srgbClr>
                  </a:solidFill>
                  <a:effectLst/>
                  <a:uLnTx/>
                  <a:uFillTx/>
                  <a:latin typeface="Calibri"/>
                  <a:ea typeface="+mn-ea"/>
                  <a:cs typeface="+mn-cs"/>
                </a:rPr>
                <a:t>4</a:t>
              </a:r>
            </a:p>
          </p:txBody>
        </p:sp>
        <p:sp>
          <p:nvSpPr>
            <p:cNvPr id="59" name="Rectangle 58">
              <a:extLst>
                <a:ext uri="{FF2B5EF4-FFF2-40B4-BE49-F238E27FC236}">
                  <a16:creationId xmlns="" xmlns:a16="http://schemas.microsoft.com/office/drawing/2014/main" id="{8FC60238-81DD-4EDB-BE06-9BA7FA70EEC5}"/>
                </a:ext>
              </a:extLst>
            </p:cNvPr>
            <p:cNvSpPr/>
            <p:nvPr/>
          </p:nvSpPr>
          <p:spPr>
            <a:xfrm>
              <a:off x="4980957" y="4168173"/>
              <a:ext cx="3663027" cy="994377"/>
            </a:xfrm>
            <a:prstGeom prst="rect">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t"/>
            <a:lstStyle/>
            <a:p>
              <a:pPr marL="285750" marR="0" lvl="0" indent="-285750" algn="just" defTabSz="914400" eaLnBrk="1" fontAlgn="auto" latinLnBrk="0" hangingPunct="1">
                <a:lnSpc>
                  <a:spcPct val="100000"/>
                </a:lnSpc>
                <a:spcBef>
                  <a:spcPts val="0"/>
                </a:spcBef>
                <a:spcAft>
                  <a:spcPts val="0"/>
                </a:spcAft>
                <a:buClrTx/>
                <a:buSzTx/>
                <a:buFont typeface="Wingdings" charset="2"/>
                <a:buChar char="Ø"/>
                <a:tabLst/>
                <a:defRPr/>
              </a:pP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Phấn</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đấu</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trong</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nhóm</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5 </a:t>
              </a: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địa</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phương</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dẫn</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đầu</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cả</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nước</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về</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xếp</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hạng</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chỉ</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số</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PAPI, </a:t>
              </a: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chỉ</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số</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PCI, </a:t>
              </a: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chỉ</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số</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cải</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cách</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hành</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chính</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PAR-index</a:t>
              </a:r>
            </a:p>
          </p:txBody>
        </p:sp>
      </p:grpSp>
      <p:sp>
        <p:nvSpPr>
          <p:cNvPr id="60" name="Right Triangle 59">
            <a:extLst>
              <a:ext uri="{FF2B5EF4-FFF2-40B4-BE49-F238E27FC236}">
                <a16:creationId xmlns="" xmlns:a16="http://schemas.microsoft.com/office/drawing/2014/main" id="{13D75164-4795-4CB1-9B83-E1A87DE5630E}"/>
              </a:ext>
            </a:extLst>
          </p:cNvPr>
          <p:cNvSpPr/>
          <p:nvPr/>
        </p:nvSpPr>
        <p:spPr>
          <a:xfrm rot="5400000">
            <a:off x="8411809" y="3087682"/>
            <a:ext cx="483239" cy="542829"/>
          </a:xfrm>
          <a:prstGeom prst="rtTriangle">
            <a:avLst/>
          </a:prstGeom>
          <a:solidFill>
            <a:srgbClr val="C0504D">
              <a:lumMod val="5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61" name="Group 1"/>
          <p:cNvGrpSpPr/>
          <p:nvPr/>
        </p:nvGrpSpPr>
        <p:grpSpPr>
          <a:xfrm>
            <a:off x="4155918" y="2480967"/>
            <a:ext cx="4759495" cy="1804259"/>
            <a:chOff x="4155905" y="1733550"/>
            <a:chExt cx="4759495" cy="1804259"/>
          </a:xfrm>
        </p:grpSpPr>
        <p:sp>
          <p:nvSpPr>
            <p:cNvPr id="62" name="Rectangle 61">
              <a:extLst>
                <a:ext uri="{FF2B5EF4-FFF2-40B4-BE49-F238E27FC236}">
                  <a16:creationId xmlns="" xmlns:a16="http://schemas.microsoft.com/office/drawing/2014/main" id="{44F2124A-88B4-4B93-B61A-561CD31CC7EA}"/>
                </a:ext>
              </a:extLst>
            </p:cNvPr>
            <p:cNvSpPr/>
            <p:nvPr/>
          </p:nvSpPr>
          <p:spPr>
            <a:xfrm>
              <a:off x="4671008" y="1809750"/>
              <a:ext cx="4244392" cy="542860"/>
            </a:xfrm>
            <a:prstGeom prst="rect">
              <a:avLst/>
            </a:prstGeom>
            <a:solidFill>
              <a:srgbClr val="C0504D"/>
            </a:solidFill>
            <a:ln w="25400" cap="flat" cmpd="sng" algn="ctr">
              <a:noFill/>
              <a:prstDash val="solid"/>
            </a:ln>
            <a:effectLst/>
          </p:spPr>
          <p:txBody>
            <a:bodyPr lIns="32004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err="1" smtClean="0">
                  <a:ln>
                    <a:noFill/>
                  </a:ln>
                  <a:solidFill>
                    <a:sysClr val="window" lastClr="FFFFFF"/>
                  </a:solidFill>
                  <a:effectLst/>
                  <a:uLnTx/>
                  <a:uFillTx/>
                  <a:latin typeface="Calibri"/>
                  <a:ea typeface="+mn-ea"/>
                  <a:cs typeface="+mn-cs"/>
                </a:rPr>
                <a:t>Giải</a:t>
              </a:r>
              <a:r>
                <a:rPr kumimoji="0" lang="en-US" sz="1800" b="1" i="0" u="none" strike="noStrike" kern="0" cap="none" spc="0" normalizeH="0" baseline="0" noProof="0" dirty="0" smtClean="0">
                  <a:ln>
                    <a:noFill/>
                  </a:ln>
                  <a:solidFill>
                    <a:sysClr val="window" lastClr="FFFFFF"/>
                  </a:solidFill>
                  <a:effectLst/>
                  <a:uLnTx/>
                  <a:uFillTx/>
                  <a:latin typeface="Calibri"/>
                  <a:ea typeface="+mn-ea"/>
                  <a:cs typeface="+mn-cs"/>
                </a:rPr>
                <a:t> </a:t>
              </a:r>
              <a:r>
                <a:rPr kumimoji="0" lang="en-US" sz="1800" b="1" i="0" u="none" strike="noStrike" kern="0" cap="none" spc="0" normalizeH="0" baseline="0" noProof="0" dirty="0" err="1" smtClean="0">
                  <a:ln>
                    <a:noFill/>
                  </a:ln>
                  <a:solidFill>
                    <a:sysClr val="window" lastClr="FFFFFF"/>
                  </a:solidFill>
                  <a:effectLst/>
                  <a:uLnTx/>
                  <a:uFillTx/>
                  <a:latin typeface="Calibri"/>
                  <a:ea typeface="+mn-ea"/>
                  <a:cs typeface="+mn-cs"/>
                </a:rPr>
                <a:t>quyết</a:t>
              </a:r>
              <a:r>
                <a:rPr kumimoji="0" lang="en-US" sz="1800" b="1" i="0" u="none" strike="noStrike" kern="0" cap="none" spc="0" normalizeH="0" baseline="0" noProof="0" dirty="0" smtClean="0">
                  <a:ln>
                    <a:noFill/>
                  </a:ln>
                  <a:solidFill>
                    <a:sysClr val="window" lastClr="FFFFFF"/>
                  </a:solidFill>
                  <a:effectLst/>
                  <a:uLnTx/>
                  <a:uFillTx/>
                  <a:latin typeface="Calibri"/>
                  <a:ea typeface="+mn-ea"/>
                  <a:cs typeface="+mn-cs"/>
                </a:rPr>
                <a:t> </a:t>
              </a:r>
              <a:r>
                <a:rPr kumimoji="0" lang="en-US" sz="1800" b="1" i="0" u="none" strike="noStrike" kern="0" cap="none" spc="0" normalizeH="0" baseline="0" noProof="0" dirty="0" err="1" smtClean="0">
                  <a:ln>
                    <a:noFill/>
                  </a:ln>
                  <a:solidFill>
                    <a:sysClr val="window" lastClr="FFFFFF"/>
                  </a:solidFill>
                  <a:effectLst/>
                  <a:uLnTx/>
                  <a:uFillTx/>
                  <a:latin typeface="Calibri"/>
                  <a:ea typeface="+mn-ea"/>
                  <a:cs typeface="+mn-cs"/>
                </a:rPr>
                <a:t>vấn</a:t>
              </a:r>
              <a:r>
                <a:rPr kumimoji="0" lang="en-US" sz="1800" b="1" i="0" u="none" strike="noStrike" kern="0" cap="none" spc="0" normalizeH="0" baseline="0" noProof="0" dirty="0" smtClean="0">
                  <a:ln>
                    <a:noFill/>
                  </a:ln>
                  <a:solidFill>
                    <a:sysClr val="window" lastClr="FFFFFF"/>
                  </a:solidFill>
                  <a:effectLst/>
                  <a:uLnTx/>
                  <a:uFillTx/>
                  <a:latin typeface="Calibri"/>
                  <a:ea typeface="+mn-ea"/>
                  <a:cs typeface="+mn-cs"/>
                </a:rPr>
                <a:t> </a:t>
              </a:r>
              <a:r>
                <a:rPr kumimoji="0" lang="en-US" sz="1800" b="1" i="0" u="none" strike="noStrike" kern="0" cap="none" spc="0" normalizeH="0" baseline="0" noProof="0" dirty="0" err="1" smtClean="0">
                  <a:ln>
                    <a:noFill/>
                  </a:ln>
                  <a:solidFill>
                    <a:sysClr val="window" lastClr="FFFFFF"/>
                  </a:solidFill>
                  <a:effectLst/>
                  <a:uLnTx/>
                  <a:uFillTx/>
                  <a:latin typeface="Calibri"/>
                  <a:ea typeface="+mn-ea"/>
                  <a:cs typeface="+mn-cs"/>
                </a:rPr>
                <a:t>đề</a:t>
              </a:r>
              <a:r>
                <a:rPr kumimoji="0" lang="en-US" sz="1800" b="1" i="0" u="none" strike="noStrike" kern="0" cap="none" spc="0" normalizeH="0" baseline="0" noProof="0" dirty="0" smtClean="0">
                  <a:ln>
                    <a:noFill/>
                  </a:ln>
                  <a:solidFill>
                    <a:sysClr val="window" lastClr="FFFFFF"/>
                  </a:solidFill>
                  <a:effectLst/>
                  <a:uLnTx/>
                  <a:uFillTx/>
                  <a:latin typeface="Calibri"/>
                  <a:ea typeface="+mn-ea"/>
                  <a:cs typeface="+mn-cs"/>
                </a:rPr>
                <a:t> </a:t>
              </a:r>
              <a:r>
                <a:rPr kumimoji="0" lang="en-US" sz="1800" b="1" i="0" u="none" strike="noStrike" kern="0" cap="none" spc="0" normalizeH="0" baseline="0" noProof="0" dirty="0" err="1" smtClean="0">
                  <a:ln>
                    <a:noFill/>
                  </a:ln>
                  <a:solidFill>
                    <a:sysClr val="window" lastClr="FFFFFF"/>
                  </a:solidFill>
                  <a:effectLst/>
                  <a:uLnTx/>
                  <a:uFillTx/>
                  <a:latin typeface="Calibri"/>
                  <a:ea typeface="+mn-ea"/>
                  <a:cs typeface="+mn-cs"/>
                </a:rPr>
                <a:t>bức</a:t>
              </a:r>
              <a:r>
                <a:rPr kumimoji="0" lang="en-US" sz="1800" b="1" i="0" u="none" strike="noStrike" kern="0" cap="none" spc="0" normalizeH="0" baseline="0" noProof="0" dirty="0" smtClean="0">
                  <a:ln>
                    <a:noFill/>
                  </a:ln>
                  <a:solidFill>
                    <a:sysClr val="window" lastClr="FFFFFF"/>
                  </a:solidFill>
                  <a:effectLst/>
                  <a:uLnTx/>
                  <a:uFillTx/>
                  <a:latin typeface="Calibri"/>
                  <a:ea typeface="+mn-ea"/>
                  <a:cs typeface="+mn-cs"/>
                </a:rPr>
                <a:t> </a:t>
              </a:r>
              <a:r>
                <a:rPr kumimoji="0" lang="en-US" sz="1800" b="1" i="0" u="none" strike="noStrike" kern="0" cap="none" spc="0" normalizeH="0" baseline="0" noProof="0" dirty="0" err="1" smtClean="0">
                  <a:ln>
                    <a:noFill/>
                  </a:ln>
                  <a:solidFill>
                    <a:sysClr val="window" lastClr="FFFFFF"/>
                  </a:solidFill>
                  <a:effectLst/>
                  <a:uLnTx/>
                  <a:uFillTx/>
                  <a:latin typeface="Calibri"/>
                  <a:ea typeface="+mn-ea"/>
                  <a:cs typeface="+mn-cs"/>
                </a:rPr>
                <a:t>xúc</a:t>
              </a:r>
              <a:r>
                <a:rPr kumimoji="0" lang="en-US" sz="1800" b="1" i="0" u="none" strike="noStrike" kern="0" cap="none" spc="0" normalizeH="0" baseline="0" noProof="0" dirty="0" smtClean="0">
                  <a:ln>
                    <a:noFill/>
                  </a:ln>
                  <a:solidFill>
                    <a:sysClr val="window" lastClr="FFFFFF"/>
                  </a:solidFill>
                  <a:effectLst/>
                  <a:uLnTx/>
                  <a:uFillTx/>
                  <a:latin typeface="Calibri"/>
                  <a:ea typeface="+mn-ea"/>
                  <a:cs typeface="+mn-cs"/>
                </a:rPr>
                <a:t> </a:t>
              </a:r>
              <a:r>
                <a:rPr kumimoji="0" lang="en-US" sz="1800" b="1" i="0" u="none" strike="noStrike" kern="0" cap="none" spc="0" normalizeH="0" baseline="0" noProof="0" dirty="0" err="1" smtClean="0">
                  <a:ln>
                    <a:noFill/>
                  </a:ln>
                  <a:solidFill>
                    <a:sysClr val="window" lastClr="FFFFFF"/>
                  </a:solidFill>
                  <a:effectLst/>
                  <a:uLnTx/>
                  <a:uFillTx/>
                  <a:latin typeface="Calibri"/>
                  <a:ea typeface="+mn-ea"/>
                  <a:cs typeface="+mn-cs"/>
                </a:rPr>
                <a:t>của</a:t>
              </a:r>
              <a:r>
                <a:rPr kumimoji="0" lang="en-US" sz="1800" b="1" i="0" u="none" strike="noStrike" kern="0" cap="none" spc="0" normalizeH="0" baseline="0" noProof="0" dirty="0" smtClean="0">
                  <a:ln>
                    <a:noFill/>
                  </a:ln>
                  <a:solidFill>
                    <a:sysClr val="window" lastClr="FFFFFF"/>
                  </a:solidFill>
                  <a:effectLst/>
                  <a:uLnTx/>
                  <a:uFillTx/>
                  <a:latin typeface="Calibri"/>
                  <a:ea typeface="+mn-ea"/>
                  <a:cs typeface="+mn-cs"/>
                </a:rPr>
                <a:t> Thành </a:t>
              </a:r>
              <a:r>
                <a:rPr kumimoji="0" lang="en-US" sz="1800" b="1" i="0" u="none" strike="noStrike" kern="0" cap="none" spc="0" normalizeH="0" baseline="0" noProof="0" dirty="0" err="1" smtClean="0">
                  <a:ln>
                    <a:noFill/>
                  </a:ln>
                  <a:solidFill>
                    <a:sysClr val="window" lastClr="FFFFFF"/>
                  </a:solidFill>
                  <a:effectLst/>
                  <a:uLnTx/>
                  <a:uFillTx/>
                  <a:latin typeface="Calibri"/>
                  <a:ea typeface="+mn-ea"/>
                  <a:cs typeface="+mn-cs"/>
                </a:rPr>
                <a:t>phố</a:t>
              </a:r>
              <a:endParaRPr kumimoji="0" lang="en-US" sz="1800" b="1"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3" name="Oval 62">
              <a:extLst>
                <a:ext uri="{FF2B5EF4-FFF2-40B4-BE49-F238E27FC236}">
                  <a16:creationId xmlns="" xmlns:a16="http://schemas.microsoft.com/office/drawing/2014/main" id="{55497F7E-CFF7-4F36-943E-41C2C14BA434}"/>
                </a:ext>
              </a:extLst>
            </p:cNvPr>
            <p:cNvSpPr/>
            <p:nvPr/>
          </p:nvSpPr>
          <p:spPr>
            <a:xfrm>
              <a:off x="4155905" y="1733550"/>
              <a:ext cx="701740" cy="642507"/>
            </a:xfrm>
            <a:prstGeom prst="ellipse">
              <a:avLst/>
            </a:prstGeom>
            <a:solidFill>
              <a:sysClr val="window" lastClr="FFFFFF"/>
            </a:solidFill>
            <a:ln w="38100" cap="flat" cmpd="sng" algn="ctr">
              <a:solidFill>
                <a:srgbClr val="C0504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rgbClr val="C0504D">
                      <a:lumMod val="75000"/>
                    </a:srgbClr>
                  </a:solidFill>
                  <a:effectLst/>
                  <a:uLnTx/>
                  <a:uFillTx/>
                  <a:latin typeface="Calibri"/>
                  <a:ea typeface="+mn-ea"/>
                  <a:cs typeface="+mn-cs"/>
                </a:rPr>
                <a:t>2</a:t>
              </a:r>
            </a:p>
          </p:txBody>
        </p:sp>
        <p:sp>
          <p:nvSpPr>
            <p:cNvPr id="64" name="Rectangle 63">
              <a:extLst>
                <a:ext uri="{FF2B5EF4-FFF2-40B4-BE49-F238E27FC236}">
                  <a16:creationId xmlns="" xmlns:a16="http://schemas.microsoft.com/office/drawing/2014/main" id="{30A72DA4-F183-463B-8913-C3D6263A4E65}"/>
                </a:ext>
              </a:extLst>
            </p:cNvPr>
            <p:cNvSpPr/>
            <p:nvPr/>
          </p:nvSpPr>
          <p:spPr>
            <a:xfrm>
              <a:off x="4983931" y="2325336"/>
              <a:ext cx="3678439" cy="1212473"/>
            </a:xfrm>
            <a:prstGeom prst="rect">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t"/>
            <a:lstStyle/>
            <a:p>
              <a:pPr marL="285750" marR="0" lvl="0" indent="-285750" algn="just" defTabSz="914400" eaLnBrk="1" fontAlgn="auto" latinLnBrk="0" hangingPunct="1">
                <a:lnSpc>
                  <a:spcPct val="100000"/>
                </a:lnSpc>
                <a:spcBef>
                  <a:spcPts val="0"/>
                </a:spcBef>
                <a:spcAft>
                  <a:spcPts val="0"/>
                </a:spcAft>
                <a:buClrTx/>
                <a:buSzTx/>
                <a:buFont typeface="Wingdings" charset="2"/>
                <a:buChar char="Ø"/>
                <a:tabLst/>
                <a:defRPr/>
              </a:pP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Kìm</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hãm</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và</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giảm</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ùn</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tắc</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giao</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thông</a:t>
              </a:r>
              <a:endPar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endParaRPr>
            </a:p>
            <a:p>
              <a:pPr marL="285750" marR="0" lvl="0" indent="-285750" algn="just" defTabSz="914400" eaLnBrk="1" fontAlgn="auto" latinLnBrk="0" hangingPunct="1">
                <a:lnSpc>
                  <a:spcPct val="100000"/>
                </a:lnSpc>
                <a:spcBef>
                  <a:spcPts val="0"/>
                </a:spcBef>
                <a:spcAft>
                  <a:spcPts val="0"/>
                </a:spcAft>
                <a:buClrTx/>
                <a:buSzTx/>
                <a:buFont typeface="Wingdings" charset="2"/>
                <a:buChar char="Ø"/>
                <a:tabLst/>
                <a:defRPr/>
              </a:pP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Giảm</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70% </a:t>
              </a: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ô</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nhiễm</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không</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khí</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đảm</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bảo</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nước</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sạch</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cho</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100% </a:t>
              </a: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hộ</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 </a:t>
              </a:r>
              <a:r>
                <a:rPr kumimoji="0" lang="en-US" sz="1400" b="1" i="0" u="none" strike="noStrike" kern="0" cap="none" spc="0" normalizeH="0" baseline="0" noProof="0" dirty="0" err="1">
                  <a:ln>
                    <a:noFill/>
                  </a:ln>
                  <a:solidFill>
                    <a:sysClr val="windowText" lastClr="000000">
                      <a:lumMod val="95000"/>
                      <a:lumOff val="5000"/>
                    </a:sysClr>
                  </a:solidFill>
                  <a:effectLst/>
                  <a:uLnTx/>
                  <a:uFillTx/>
                  <a:latin typeface="Arial" charset="0"/>
                  <a:ea typeface="Arial" charset="0"/>
                  <a:cs typeface="Arial" charset="0"/>
                </a:rPr>
                <a:t>dân</a:t>
              </a:r>
              <a:r>
                <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a:t>
              </a:r>
            </a:p>
            <a:p>
              <a:pPr marL="285750" marR="0" lvl="0" indent="-285750" algn="just" defTabSz="914400" eaLnBrk="1" fontAlgn="auto" latinLnBrk="0" hangingPunct="1">
                <a:lnSpc>
                  <a:spcPct val="100000"/>
                </a:lnSpc>
                <a:spcBef>
                  <a:spcPts val="0"/>
                </a:spcBef>
                <a:spcAft>
                  <a:spcPts val="0"/>
                </a:spcAft>
                <a:buClrTx/>
                <a:buSzTx/>
                <a:buFont typeface="Wingdings" charset="2"/>
                <a:buChar char="Ø"/>
                <a:tabLst/>
                <a:defRPr/>
              </a:pPr>
              <a:r>
                <a:rPr kumimoji="0" lang="pt-BR"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rPr>
                <a:t>Đạt 20 bác sỹ/10.000 dân, 42 giường bệnh/10.000 dân,...</a:t>
              </a:r>
              <a:endParaRPr kumimoji="0" lang="en-US" sz="1400" b="1" i="0" u="none" strike="noStrike" kern="0" cap="none" spc="0" normalizeH="0" baseline="0" noProof="0" dirty="0">
                <a:ln>
                  <a:noFill/>
                </a:ln>
                <a:solidFill>
                  <a:sysClr val="windowText" lastClr="000000">
                    <a:lumMod val="95000"/>
                    <a:lumOff val="5000"/>
                  </a:sysClr>
                </a:solidFill>
                <a:effectLst/>
                <a:uLnTx/>
                <a:uFillTx/>
                <a:latin typeface="Arial" charset="0"/>
                <a:ea typeface="Arial" charset="0"/>
                <a:cs typeface="Arial" charset="0"/>
              </a:endParaRPr>
            </a:p>
            <a:p>
              <a:pPr marL="0" marR="0" lvl="0" indent="0" algn="just"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ysClr val="windowText" lastClr="000000">
                    <a:lumMod val="65000"/>
                    <a:lumOff val="35000"/>
                  </a:sysClr>
                </a:solidFill>
                <a:effectLst/>
                <a:uLnTx/>
                <a:uFillTx/>
                <a:latin typeface="Calibri"/>
                <a:ea typeface="+mn-ea"/>
                <a:cs typeface="+mn-cs"/>
              </a:endParaRPr>
            </a:p>
          </p:txBody>
        </p:sp>
      </p:grpSp>
      <p:sp>
        <p:nvSpPr>
          <p:cNvPr id="65" name="Slide Number Placeholder 4"/>
          <p:cNvSpPr txBox="1">
            <a:spLocks/>
          </p:cNvSpPr>
          <p:nvPr/>
        </p:nvSpPr>
        <p:spPr>
          <a:xfrm>
            <a:off x="6553200" y="5650707"/>
            <a:ext cx="2133600" cy="273844"/>
          </a:xfrm>
          <a:prstGeom prst="rect">
            <a:avLst/>
          </a:prstGeom>
        </p:spPr>
        <p:txBody>
          <a:bodyPr vert="horz" wrap="square" lIns="91440" tIns="45720" rIns="91440" bIns="45720" numCol="1" anchor="ctr" anchorCtr="0" compatLnSpc="1">
            <a:prstTxWarp prst="textNoShape">
              <a:avLst/>
            </a:prstTxWarp>
          </a:bodyPr>
          <a:lstStyle>
            <a:defPPr>
              <a:defRPr lang="vi-VN"/>
            </a:defPPr>
            <a:lvl1pPr algn="r" rtl="0" fontAlgn="base">
              <a:spcBef>
                <a:spcPct val="0"/>
              </a:spcBef>
              <a:spcAft>
                <a:spcPct val="0"/>
              </a:spcAft>
              <a:defRPr sz="1200" b="1" kern="1200">
                <a:solidFill>
                  <a:schemeClr val="bg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5D7DC2B-DFFC-004C-BFB0-B2254854DBE3}" type="slidenum">
              <a:rPr kumimoji="0" lang="vi-VN" sz="1200" b="1" i="0" u="none" strike="noStrike" kern="1200" cap="none" spc="0" normalizeH="0" baseline="0" noProof="0">
                <a:ln>
                  <a:noFill/>
                </a:ln>
                <a:solidFill>
                  <a:sysClr val="window" lastClr="FFFFFF"/>
                </a:solidFill>
                <a:effectLst/>
                <a:uLnTx/>
                <a:uFillTx/>
                <a:latin typeface="Arial" charset="0"/>
                <a:ea typeface="ＭＳ Ｐゴシック" charset="0"/>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vi-VN" sz="1200" b="1" i="0" u="none" strike="noStrike" kern="1200" cap="none" spc="0" normalizeH="0" baseline="0" noProof="0" dirty="0">
              <a:ln>
                <a:noFill/>
              </a:ln>
              <a:solidFill>
                <a:sysClr val="window" lastClr="FFFFFF"/>
              </a:solidFill>
              <a:effectLst/>
              <a:uLnTx/>
              <a:uFillTx/>
              <a:latin typeface="Arial" charset="0"/>
              <a:ea typeface="ＭＳ Ｐゴシック" charset="0"/>
              <a:cs typeface="Arial" charset="0"/>
            </a:endParaRPr>
          </a:p>
        </p:txBody>
      </p:sp>
      <p:sp>
        <p:nvSpPr>
          <p:cNvPr id="66" name="Slide Number Placeholder 4"/>
          <p:cNvSpPr txBox="1">
            <a:spLocks/>
          </p:cNvSpPr>
          <p:nvPr/>
        </p:nvSpPr>
        <p:spPr>
          <a:xfrm>
            <a:off x="6858000" y="5715000"/>
            <a:ext cx="2133600" cy="273844"/>
          </a:xfrm>
          <a:prstGeom prst="rect">
            <a:avLst/>
          </a:prstGeom>
        </p:spPr>
        <p:txBody>
          <a:bodyPr vert="horz" wrap="square" lIns="91440" tIns="45720" rIns="91440" bIns="45720" numCol="1" anchor="ctr" anchorCtr="0" compatLnSpc="1">
            <a:prstTxWarp prst="textNoShape">
              <a:avLst/>
            </a:prstTxWarp>
          </a:bodyPr>
          <a:lstStyle>
            <a:defPPr>
              <a:defRPr lang="vi-VN"/>
            </a:defPPr>
            <a:lvl1pPr algn="r" rtl="0" fontAlgn="base">
              <a:spcBef>
                <a:spcPct val="0"/>
              </a:spcBef>
              <a:spcAft>
                <a:spcPct val="0"/>
              </a:spcAft>
              <a:defRPr sz="1200" b="1" kern="1200">
                <a:solidFill>
                  <a:schemeClr val="bg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5D7DC2B-DFFC-004C-BFB0-B2254854DBE3}" type="slidenum">
              <a:rPr kumimoji="0" lang="vi-VN" sz="1200" b="1" i="0" u="none" strike="noStrike" kern="1200" cap="none" spc="0" normalizeH="0" baseline="0" noProof="0">
                <a:ln>
                  <a:noFill/>
                </a:ln>
                <a:solidFill>
                  <a:sysClr val="window" lastClr="FFFFFF"/>
                </a:solidFill>
                <a:effectLst/>
                <a:uLnTx/>
                <a:uFillTx/>
                <a:latin typeface="Arial" charset="0"/>
                <a:ea typeface="ＭＳ Ｐゴシック" charset="0"/>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vi-VN" sz="1200" b="1" i="0" u="none" strike="noStrike" kern="1200" cap="none" spc="0" normalizeH="0" baseline="0" noProof="0" dirty="0">
              <a:ln>
                <a:noFill/>
              </a:ln>
              <a:solidFill>
                <a:sysClr val="window" lastClr="FFFFFF"/>
              </a:solidFill>
              <a:effectLst/>
              <a:uLnTx/>
              <a:uFillTx/>
              <a:latin typeface="Arial" charset="0"/>
              <a:ea typeface="ＭＳ Ｐゴシック" charset="0"/>
              <a:cs typeface="Arial" charset="0"/>
            </a:endParaRPr>
          </a:p>
        </p:txBody>
      </p:sp>
      <p:sp>
        <p:nvSpPr>
          <p:cNvPr id="67" name="Title 2"/>
          <p:cNvSpPr txBox="1">
            <a:spLocks/>
          </p:cNvSpPr>
          <p:nvPr/>
        </p:nvSpPr>
        <p:spPr bwMode="auto">
          <a:xfrm>
            <a:off x="76213" y="876900"/>
            <a:ext cx="32004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lvl1pPr algn="l" rtl="0" eaLnBrk="0" fontAlgn="base" hangingPunct="0">
              <a:lnSpc>
                <a:spcPct val="100000"/>
              </a:lnSpc>
              <a:spcBef>
                <a:spcPct val="0"/>
              </a:spcBef>
              <a:spcAft>
                <a:spcPct val="0"/>
              </a:spcAft>
              <a:defRPr sz="3200" b="1" kern="1200" cap="none" baseline="0">
                <a:solidFill>
                  <a:schemeClr val="tx1"/>
                </a:solidFill>
                <a:effectLst>
                  <a:outerShdw blurRad="38100" dist="38100" dir="2700000" algn="tl">
                    <a:srgbClr val="000000">
                      <a:alpha val="43137"/>
                    </a:srgbClr>
                  </a:outerShdw>
                </a:effectLst>
                <a:latin typeface="Arial" pitchFamily="34" charset="0"/>
                <a:ea typeface="+mj-ea"/>
                <a:cs typeface="Arial" pitchFamily="34" charset="0"/>
              </a:defRPr>
            </a:lvl1pPr>
            <a:lvl2pPr algn="ctr" rtl="0" eaLnBrk="0" fontAlgn="base" hangingPunct="0">
              <a:spcBef>
                <a:spcPct val="0"/>
              </a:spcBef>
              <a:spcAft>
                <a:spcPct val="0"/>
              </a:spcAft>
              <a:defRPr sz="4400">
                <a:solidFill>
                  <a:srgbClr val="C00000"/>
                </a:solidFill>
                <a:latin typeface="Times New Roman" pitchFamily="18" charset="0"/>
              </a:defRPr>
            </a:lvl2pPr>
            <a:lvl3pPr algn="ctr" rtl="0" eaLnBrk="0" fontAlgn="base" hangingPunct="0">
              <a:spcBef>
                <a:spcPct val="0"/>
              </a:spcBef>
              <a:spcAft>
                <a:spcPct val="0"/>
              </a:spcAft>
              <a:defRPr sz="4400">
                <a:solidFill>
                  <a:srgbClr val="C00000"/>
                </a:solidFill>
                <a:latin typeface="Times New Roman" pitchFamily="18" charset="0"/>
              </a:defRPr>
            </a:lvl3pPr>
            <a:lvl4pPr algn="ctr" rtl="0" eaLnBrk="0" fontAlgn="base" hangingPunct="0">
              <a:spcBef>
                <a:spcPct val="0"/>
              </a:spcBef>
              <a:spcAft>
                <a:spcPct val="0"/>
              </a:spcAft>
              <a:defRPr sz="4400">
                <a:solidFill>
                  <a:srgbClr val="C00000"/>
                </a:solidFill>
                <a:latin typeface="Times New Roman" pitchFamily="18" charset="0"/>
              </a:defRPr>
            </a:lvl4pPr>
            <a:lvl5pPr algn="ctr" rtl="0" eaLnBrk="0" fontAlgn="base" hangingPunct="0">
              <a:spcBef>
                <a:spcPct val="0"/>
              </a:spcBef>
              <a:spcAft>
                <a:spcPct val="0"/>
              </a:spcAft>
              <a:defRPr sz="4400">
                <a:solidFill>
                  <a:srgbClr val="C00000"/>
                </a:solidFill>
                <a:latin typeface="Times New Roman" pitchFamily="18" charset="0"/>
              </a:defRPr>
            </a:lvl5pPr>
            <a:lvl6pPr marL="457200" algn="ctr" rtl="0" eaLnBrk="1" fontAlgn="base" hangingPunct="1">
              <a:spcBef>
                <a:spcPct val="0"/>
              </a:spcBef>
              <a:spcAft>
                <a:spcPct val="0"/>
              </a:spcAft>
              <a:defRPr sz="4400">
                <a:solidFill>
                  <a:srgbClr val="C00000"/>
                </a:solidFill>
                <a:latin typeface="Times New Roman" pitchFamily="18" charset="0"/>
              </a:defRPr>
            </a:lvl6pPr>
            <a:lvl7pPr marL="914400" algn="ctr" rtl="0" eaLnBrk="1" fontAlgn="base" hangingPunct="1">
              <a:spcBef>
                <a:spcPct val="0"/>
              </a:spcBef>
              <a:spcAft>
                <a:spcPct val="0"/>
              </a:spcAft>
              <a:defRPr sz="4400">
                <a:solidFill>
                  <a:srgbClr val="C00000"/>
                </a:solidFill>
                <a:latin typeface="Times New Roman" pitchFamily="18" charset="0"/>
              </a:defRPr>
            </a:lvl7pPr>
            <a:lvl8pPr marL="1371600" algn="ctr" rtl="0" eaLnBrk="1" fontAlgn="base" hangingPunct="1">
              <a:spcBef>
                <a:spcPct val="0"/>
              </a:spcBef>
              <a:spcAft>
                <a:spcPct val="0"/>
              </a:spcAft>
              <a:defRPr sz="4400">
                <a:solidFill>
                  <a:srgbClr val="C00000"/>
                </a:solidFill>
                <a:latin typeface="Times New Roman" pitchFamily="18" charset="0"/>
              </a:defRPr>
            </a:lvl8pPr>
            <a:lvl9pPr marL="1828800" algn="ctr" rtl="0" eaLnBrk="1" fontAlgn="base" hangingPunct="1">
              <a:spcBef>
                <a:spcPct val="0"/>
              </a:spcBef>
              <a:spcAft>
                <a:spcPct val="0"/>
              </a:spcAft>
              <a:defRPr sz="4400">
                <a:solidFill>
                  <a:srgbClr val="C00000"/>
                </a:solidFill>
                <a:latin typeface="Times New Roman" pitchFamily="18" charset="0"/>
              </a:defRPr>
            </a:lvl9pPr>
          </a:lstStyle>
          <a:p>
            <a:pPr algn="ctr"/>
            <a:r>
              <a:rPr lang="en-US" sz="3600" smtClean="0">
                <a:solidFill>
                  <a:srgbClr val="FF0000"/>
                </a:solidFill>
                <a:latin typeface="Arial" charset="0"/>
                <a:ea typeface="Arial" charset="0"/>
                <a:cs typeface="Arial" charset="0"/>
              </a:rPr>
              <a:t>Mục tiêu Đề án</a:t>
            </a:r>
            <a:endParaRPr lang="en-US" sz="3600" dirty="0">
              <a:solidFill>
                <a:srgbClr val="FF0000"/>
              </a:solidFill>
              <a:latin typeface="Arial" charset="0"/>
              <a:ea typeface="Arial" charset="0"/>
              <a:cs typeface="Arial" charset="0"/>
            </a:endParaRPr>
          </a:p>
        </p:txBody>
      </p:sp>
    </p:spTree>
    <p:extLst>
      <p:ext uri="{BB962C8B-B14F-4D97-AF65-F5344CB8AC3E}">
        <p14:creationId xmlns:p14="http://schemas.microsoft.com/office/powerpoint/2010/main" val="4180974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EE951C2-B09E-41F3-8963-725617ED5102}" type="slidenum">
              <a:rPr lang="vi-VN" smtClean="0"/>
              <a:pPr>
                <a:defRPr/>
              </a:pPr>
              <a:t>6</a:t>
            </a:fld>
            <a:endParaRPr lang="vi-VN"/>
          </a:p>
        </p:txBody>
      </p:sp>
      <p:sp>
        <p:nvSpPr>
          <p:cNvPr id="8" name="TextBox 7"/>
          <p:cNvSpPr txBox="1"/>
          <p:nvPr/>
        </p:nvSpPr>
        <p:spPr>
          <a:xfrm>
            <a:off x="243757" y="958334"/>
            <a:ext cx="3429000" cy="369332"/>
          </a:xfrm>
          <a:prstGeom prst="rect">
            <a:avLst/>
          </a:prstGeom>
          <a:noFill/>
        </p:spPr>
        <p:txBody>
          <a:bodyPr wrap="square" rtlCol="0">
            <a:spAutoFit/>
          </a:bodyPr>
          <a:lstStyle/>
          <a:p>
            <a:r>
              <a:rPr lang="en-US" b="1" dirty="0" smtClean="0">
                <a:solidFill>
                  <a:srgbClr val="FF0000"/>
                </a:solidFill>
              </a:rPr>
              <a:t>NHỮNG NHIỆM VỤ CHÍNH:</a:t>
            </a:r>
          </a:p>
        </p:txBody>
      </p:sp>
      <p:grpSp>
        <p:nvGrpSpPr>
          <p:cNvPr id="47" name="Group 46"/>
          <p:cNvGrpSpPr/>
          <p:nvPr/>
        </p:nvGrpSpPr>
        <p:grpSpPr>
          <a:xfrm>
            <a:off x="685800" y="1292802"/>
            <a:ext cx="7848600" cy="5260398"/>
            <a:chOff x="685800" y="152400"/>
            <a:chExt cx="7631908" cy="6705600"/>
          </a:xfrm>
        </p:grpSpPr>
        <p:sp>
          <p:nvSpPr>
            <p:cNvPr id="7" name="Donut 6"/>
            <p:cNvSpPr/>
            <p:nvPr/>
          </p:nvSpPr>
          <p:spPr>
            <a:xfrm>
              <a:off x="1447800" y="381000"/>
              <a:ext cx="6237975" cy="5940923"/>
            </a:xfrm>
            <a:prstGeom prst="donut">
              <a:avLst>
                <a:gd name="adj" fmla="val 1606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 name="Picture 9"/>
            <p:cNvPicPr>
              <a:picLocks noChangeAspect="1"/>
            </p:cNvPicPr>
            <p:nvPr/>
          </p:nvPicPr>
          <p:blipFill>
            <a:blip r:embed="rId2" cstate="print"/>
            <a:stretch>
              <a:fillRect/>
            </a:stretch>
          </p:blipFill>
          <p:spPr>
            <a:xfrm>
              <a:off x="6509271" y="1143000"/>
              <a:ext cx="1796529" cy="720032"/>
            </a:xfrm>
            <a:prstGeom prst="rect">
              <a:avLst/>
            </a:prstGeom>
          </p:spPr>
        </p:pic>
        <p:sp>
          <p:nvSpPr>
            <p:cNvPr id="11" name="Rectangle 10"/>
            <p:cNvSpPr/>
            <p:nvPr/>
          </p:nvSpPr>
          <p:spPr>
            <a:xfrm>
              <a:off x="6324600" y="1947252"/>
              <a:ext cx="1923620" cy="346393"/>
            </a:xfrm>
            <a:prstGeom prst="rect">
              <a:avLst/>
            </a:prstGeom>
          </p:spPr>
          <p:txBody>
            <a:bodyPr wrap="none">
              <a:spAutoFit/>
            </a:bodyPr>
            <a:lstStyle/>
            <a:p>
              <a:pPr lvl="0"/>
              <a:r>
                <a:rPr lang="en-US" b="1" dirty="0" err="1"/>
                <a:t>Giao</a:t>
              </a:r>
              <a:r>
                <a:rPr lang="en-US" b="1" dirty="0"/>
                <a:t> </a:t>
              </a:r>
              <a:r>
                <a:rPr lang="en-US" b="1" dirty="0" err="1" smtClean="0"/>
                <a:t>thông</a:t>
              </a:r>
              <a:r>
                <a:rPr lang="en-US" b="1" dirty="0" smtClean="0"/>
                <a:t> </a:t>
              </a:r>
              <a:r>
                <a:rPr lang="en-US" b="1" dirty="0" err="1" smtClean="0"/>
                <a:t>vận</a:t>
              </a:r>
              <a:r>
                <a:rPr lang="en-US" b="1" dirty="0" smtClean="0"/>
                <a:t> </a:t>
              </a:r>
              <a:r>
                <a:rPr lang="en-US" b="1" dirty="0" err="1" smtClean="0"/>
                <a:t>tải</a:t>
              </a:r>
              <a:endParaRPr lang="en-US" b="1" dirty="0"/>
            </a:p>
          </p:txBody>
        </p:sp>
        <p:pic>
          <p:nvPicPr>
            <p:cNvPr id="13" name="Picture 12"/>
            <p:cNvPicPr>
              <a:picLocks noChangeAspect="1"/>
            </p:cNvPicPr>
            <p:nvPr/>
          </p:nvPicPr>
          <p:blipFill rotWithShape="1">
            <a:blip r:embed="rId3" cstate="print"/>
            <a:srcRect b="9690"/>
            <a:stretch/>
          </p:blipFill>
          <p:spPr>
            <a:xfrm>
              <a:off x="685800" y="3657600"/>
              <a:ext cx="1869001" cy="1058141"/>
            </a:xfrm>
            <a:prstGeom prst="rect">
              <a:avLst/>
            </a:prstGeom>
          </p:spPr>
        </p:pic>
        <p:sp>
          <p:nvSpPr>
            <p:cNvPr id="14" name="Rectangle 13"/>
            <p:cNvSpPr/>
            <p:nvPr/>
          </p:nvSpPr>
          <p:spPr>
            <a:xfrm>
              <a:off x="950650" y="4548694"/>
              <a:ext cx="1944951" cy="392638"/>
            </a:xfrm>
            <a:prstGeom prst="rect">
              <a:avLst/>
            </a:prstGeom>
          </p:spPr>
          <p:txBody>
            <a:bodyPr wrap="none">
              <a:spAutoFit/>
            </a:bodyPr>
            <a:lstStyle/>
            <a:p>
              <a:pPr lvl="0"/>
              <a:r>
                <a:rPr lang="en-US" b="1" dirty="0" err="1"/>
                <a:t>Chống</a:t>
              </a:r>
              <a:r>
                <a:rPr lang="en-US" b="1" dirty="0"/>
                <a:t> </a:t>
              </a:r>
              <a:r>
                <a:rPr lang="en-US" b="1" dirty="0" err="1"/>
                <a:t>ngập</a:t>
              </a:r>
              <a:endParaRPr lang="en-US" b="1" dirty="0"/>
            </a:p>
          </p:txBody>
        </p:sp>
        <p:pic>
          <p:nvPicPr>
            <p:cNvPr id="16" name="Picture 15"/>
            <p:cNvPicPr>
              <a:picLocks noChangeAspect="1"/>
            </p:cNvPicPr>
            <p:nvPr/>
          </p:nvPicPr>
          <p:blipFill>
            <a:blip r:embed="rId4" cstate="print"/>
            <a:stretch>
              <a:fillRect/>
            </a:stretch>
          </p:blipFill>
          <p:spPr>
            <a:xfrm>
              <a:off x="3730762" y="152400"/>
              <a:ext cx="1575773" cy="1095426"/>
            </a:xfrm>
            <a:prstGeom prst="rect">
              <a:avLst/>
            </a:prstGeom>
          </p:spPr>
        </p:pic>
        <p:sp>
          <p:nvSpPr>
            <p:cNvPr id="17" name="Rectangle 16"/>
            <p:cNvSpPr/>
            <p:nvPr/>
          </p:nvSpPr>
          <p:spPr>
            <a:xfrm>
              <a:off x="3429000" y="1305417"/>
              <a:ext cx="2428870" cy="369332"/>
            </a:xfrm>
            <a:prstGeom prst="rect">
              <a:avLst/>
            </a:prstGeom>
          </p:spPr>
          <p:txBody>
            <a:bodyPr wrap="none">
              <a:spAutoFit/>
            </a:bodyPr>
            <a:lstStyle/>
            <a:p>
              <a:pPr lvl="0"/>
              <a:r>
                <a:rPr lang="en-US" b="1" dirty="0"/>
                <a:t>Chính quyền </a:t>
              </a:r>
              <a:r>
                <a:rPr lang="en-US" b="1" dirty="0" err="1"/>
                <a:t>điện</a:t>
              </a:r>
              <a:r>
                <a:rPr lang="en-US" b="1" dirty="0"/>
                <a:t> </a:t>
              </a:r>
              <a:r>
                <a:rPr lang="en-US" b="1" dirty="0" err="1"/>
                <a:t>tử</a:t>
              </a:r>
              <a:endParaRPr lang="en-US" b="1" dirty="0"/>
            </a:p>
          </p:txBody>
        </p:sp>
        <p:pic>
          <p:nvPicPr>
            <p:cNvPr id="19" name="Picture 18"/>
            <p:cNvPicPr>
              <a:picLocks noChangeAspect="1"/>
            </p:cNvPicPr>
            <p:nvPr/>
          </p:nvPicPr>
          <p:blipFill>
            <a:blip r:embed="rId5" cstate="print"/>
            <a:stretch>
              <a:fillRect/>
            </a:stretch>
          </p:blipFill>
          <p:spPr>
            <a:xfrm>
              <a:off x="1643850" y="1219203"/>
              <a:ext cx="1283986" cy="921554"/>
            </a:xfrm>
            <a:prstGeom prst="rect">
              <a:avLst/>
            </a:prstGeom>
          </p:spPr>
        </p:pic>
        <p:sp>
          <p:nvSpPr>
            <p:cNvPr id="20" name="Rectangle 19"/>
            <p:cNvSpPr/>
            <p:nvPr/>
          </p:nvSpPr>
          <p:spPr>
            <a:xfrm>
              <a:off x="990600" y="2328015"/>
              <a:ext cx="2209800" cy="646331"/>
            </a:xfrm>
            <a:prstGeom prst="rect">
              <a:avLst/>
            </a:prstGeom>
          </p:spPr>
          <p:txBody>
            <a:bodyPr wrap="square">
              <a:spAutoFit/>
            </a:bodyPr>
            <a:lstStyle/>
            <a:p>
              <a:pPr lvl="0" algn="ctr"/>
              <a:r>
                <a:rPr lang="en-US" b="1" dirty="0"/>
                <a:t>An ninh </a:t>
              </a:r>
              <a:r>
                <a:rPr lang="en-US" b="1" dirty="0" err="1"/>
                <a:t>trật</a:t>
              </a:r>
              <a:r>
                <a:rPr lang="en-US" b="1" dirty="0"/>
                <a:t> </a:t>
              </a:r>
              <a:r>
                <a:rPr lang="en-US" b="1" dirty="0" err="1" smtClean="0"/>
                <a:t>tự</a:t>
              </a:r>
              <a:r>
                <a:rPr lang="en-US" b="1" dirty="0" smtClean="0"/>
                <a:t> </a:t>
              </a:r>
            </a:p>
            <a:p>
              <a:pPr lvl="0" algn="ctr"/>
              <a:r>
                <a:rPr lang="en-US" b="1" dirty="0" smtClean="0"/>
                <a:t>an </a:t>
              </a:r>
              <a:r>
                <a:rPr lang="en-US" b="1" dirty="0" err="1" smtClean="0"/>
                <a:t>toàn</a:t>
              </a:r>
              <a:r>
                <a:rPr lang="en-US" b="1" dirty="0" smtClean="0"/>
                <a:t> </a:t>
              </a:r>
              <a:r>
                <a:rPr lang="en-US" b="1" dirty="0" err="1" smtClean="0"/>
                <a:t>xã</a:t>
              </a:r>
              <a:r>
                <a:rPr lang="en-US" b="1" dirty="0" smtClean="0"/>
                <a:t> </a:t>
              </a:r>
              <a:r>
                <a:rPr lang="en-US" b="1" dirty="0" err="1" smtClean="0"/>
                <a:t>hội</a:t>
              </a:r>
              <a:endParaRPr lang="en-US" b="1" dirty="0"/>
            </a:p>
          </p:txBody>
        </p:sp>
        <p:sp>
          <p:nvSpPr>
            <p:cNvPr id="22" name="Rectangle 21"/>
            <p:cNvSpPr/>
            <p:nvPr/>
          </p:nvSpPr>
          <p:spPr>
            <a:xfrm>
              <a:off x="4887527" y="6419418"/>
              <a:ext cx="874245" cy="438582"/>
            </a:xfrm>
            <a:prstGeom prst="rect">
              <a:avLst/>
            </a:prstGeom>
          </p:spPr>
          <p:txBody>
            <a:bodyPr wrap="square">
              <a:spAutoFit/>
            </a:bodyPr>
            <a:lstStyle/>
            <a:p>
              <a:pPr lvl="0" algn="ctr"/>
              <a:r>
                <a:rPr lang="en-US" b="1" dirty="0"/>
                <a:t>Y </a:t>
              </a:r>
              <a:r>
                <a:rPr lang="en-US" b="1" dirty="0" err="1" smtClean="0"/>
                <a:t>tế</a:t>
              </a:r>
              <a:endParaRPr lang="en-US" b="1" dirty="0" smtClean="0"/>
            </a:p>
          </p:txBody>
        </p:sp>
        <p:pic>
          <p:nvPicPr>
            <p:cNvPr id="23" name="Picture 22"/>
            <p:cNvPicPr>
              <a:picLocks noChangeAspect="1"/>
            </p:cNvPicPr>
            <p:nvPr/>
          </p:nvPicPr>
          <p:blipFill>
            <a:blip r:embed="rId6" cstate="print">
              <a:duotone>
                <a:schemeClr val="accent1">
                  <a:shade val="45000"/>
                  <a:satMod val="135000"/>
                </a:schemeClr>
                <a:prstClr val="white"/>
              </a:duotone>
              <a:extLst>
                <a:ext uri="{BEBA8EAE-BF5A-486C-A8C5-ECC9F3942E4B}">
                  <a14:imgProps xmlns:a14="http://schemas.microsoft.com/office/drawing/2010/main">
                    <a14:imgLayer r:embed="rId7">
                      <a14:imgEffect>
                        <a14:backgroundRemoval t="10000" b="90000" l="10000" r="90000"/>
                      </a14:imgEffect>
                      <a14:imgEffect>
                        <a14:saturation sat="400000"/>
                      </a14:imgEffect>
                    </a14:imgLayer>
                  </a14:imgProps>
                </a:ext>
              </a:extLst>
            </a:blip>
            <a:stretch>
              <a:fillRect/>
            </a:stretch>
          </p:blipFill>
          <p:spPr>
            <a:xfrm>
              <a:off x="4800600" y="5410200"/>
              <a:ext cx="1066800" cy="1080958"/>
            </a:xfrm>
            <a:prstGeom prst="rect">
              <a:avLst/>
            </a:prstGeom>
          </p:spPr>
        </p:pic>
        <p:sp>
          <p:nvSpPr>
            <p:cNvPr id="25" name="Rounded Rectangle 24"/>
            <p:cNvSpPr/>
            <p:nvPr/>
          </p:nvSpPr>
          <p:spPr>
            <a:xfrm>
              <a:off x="3055021" y="1845912"/>
              <a:ext cx="1367028" cy="1367028"/>
            </a:xfrm>
            <a:prstGeom prst="roundRect">
              <a:avLst/>
            </a:prstGeom>
            <a:ln w="19050"/>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6" name="Rounded Rectangle 4"/>
            <p:cNvSpPr txBox="1"/>
            <p:nvPr/>
          </p:nvSpPr>
          <p:spPr>
            <a:xfrm>
              <a:off x="3121754" y="1912645"/>
              <a:ext cx="1233562" cy="1233562"/>
            </a:xfrm>
            <a:prstGeom prst="rect">
              <a:avLst/>
            </a:prstGeom>
            <a:ln w="19050"/>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latin typeface="Arial" panose="020B0604020202020204" pitchFamily="34" charset="0"/>
                  <a:cs typeface="Arial" panose="020B0604020202020204" pitchFamily="34" charset="0"/>
                </a:rPr>
                <a:t>Kho dữ liệu dùng </a:t>
              </a:r>
              <a:r>
                <a:rPr lang="en-US" sz="1600" b="1" kern="1200" dirty="0" err="1" smtClean="0">
                  <a:latin typeface="Arial" panose="020B0604020202020204" pitchFamily="34" charset="0"/>
                  <a:cs typeface="Arial" panose="020B0604020202020204" pitchFamily="34" charset="0"/>
                </a:rPr>
                <a:t>chung</a:t>
              </a:r>
              <a:r>
                <a:rPr lang="en-US" sz="1600" b="1" kern="1200" dirty="0" smtClean="0">
                  <a:latin typeface="Arial" panose="020B0604020202020204" pitchFamily="34" charset="0"/>
                  <a:cs typeface="Arial" panose="020B0604020202020204" pitchFamily="34" charset="0"/>
                </a:rPr>
                <a:t> và dữ liệu </a:t>
              </a:r>
              <a:r>
                <a:rPr lang="en-US" sz="1600" b="1" kern="1200" dirty="0" err="1" smtClean="0">
                  <a:latin typeface="Arial" panose="020B0604020202020204" pitchFamily="34" charset="0"/>
                  <a:cs typeface="Arial" panose="020B0604020202020204" pitchFamily="34" charset="0"/>
                </a:rPr>
                <a:t>mở</a:t>
              </a:r>
              <a:endParaRPr lang="en-US" sz="1600" b="1" kern="1200" dirty="0">
                <a:latin typeface="Arial" panose="020B0604020202020204" pitchFamily="34" charset="0"/>
                <a:cs typeface="Arial" panose="020B0604020202020204" pitchFamily="34" charset="0"/>
              </a:endParaRPr>
            </a:p>
          </p:txBody>
        </p:sp>
        <p:sp>
          <p:nvSpPr>
            <p:cNvPr id="28" name="Rounded Rectangle 27"/>
            <p:cNvSpPr/>
            <p:nvPr/>
          </p:nvSpPr>
          <p:spPr>
            <a:xfrm>
              <a:off x="4810799" y="1845015"/>
              <a:ext cx="1367028" cy="1367028"/>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9" name="Rounded Rectangle 4"/>
            <p:cNvSpPr txBox="1"/>
            <p:nvPr/>
          </p:nvSpPr>
          <p:spPr>
            <a:xfrm>
              <a:off x="4877532" y="1911748"/>
              <a:ext cx="1233562" cy="1233562"/>
            </a:xfrm>
            <a:prstGeom prst="rect">
              <a:avLst/>
            </a:prstGeom>
            <a:effectLst>
              <a:outerShdw blurRad="50800" dist="38100" dir="8100000" algn="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latin typeface="Arial" panose="020B0604020202020204" pitchFamily="34" charset="0"/>
                  <a:cs typeface="Arial" panose="020B0604020202020204" pitchFamily="34" charset="0"/>
                </a:rPr>
                <a:t>Trung tâm điều hành </a:t>
              </a:r>
              <a:r>
                <a:rPr lang="en-US" sz="1600" b="1" kern="1200" dirty="0" err="1" smtClean="0">
                  <a:latin typeface="Arial" panose="020B0604020202020204" pitchFamily="34" charset="0"/>
                  <a:cs typeface="Arial" panose="020B0604020202020204" pitchFamily="34" charset="0"/>
                </a:rPr>
                <a:t>đô</a:t>
              </a:r>
              <a:r>
                <a:rPr lang="en-US" sz="1600" b="1" kern="1200" dirty="0" smtClean="0">
                  <a:latin typeface="Arial" panose="020B0604020202020204" pitchFamily="34" charset="0"/>
                  <a:cs typeface="Arial" panose="020B0604020202020204" pitchFamily="34" charset="0"/>
                </a:rPr>
                <a:t> thị thông minh</a:t>
              </a:r>
              <a:endParaRPr lang="en-US" sz="1600" b="1" kern="1200" dirty="0">
                <a:latin typeface="Arial" panose="020B0604020202020204" pitchFamily="34" charset="0"/>
                <a:cs typeface="Arial" panose="020B0604020202020204" pitchFamily="34" charset="0"/>
              </a:endParaRPr>
            </a:p>
          </p:txBody>
        </p:sp>
        <p:sp>
          <p:nvSpPr>
            <p:cNvPr id="31" name="Rounded Rectangle 30"/>
            <p:cNvSpPr/>
            <p:nvPr/>
          </p:nvSpPr>
          <p:spPr>
            <a:xfrm>
              <a:off x="3094959" y="3594575"/>
              <a:ext cx="1367028" cy="1367028"/>
            </a:xfrm>
            <a:prstGeom prst="round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32" name="Rounded Rectangle 4"/>
            <p:cNvSpPr txBox="1"/>
            <p:nvPr/>
          </p:nvSpPr>
          <p:spPr>
            <a:xfrm>
              <a:off x="3161692" y="3661308"/>
              <a:ext cx="1233562" cy="12335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latin typeface="Arial" panose="020B0604020202020204" pitchFamily="34" charset="0"/>
                  <a:cs typeface="Arial" panose="020B0604020202020204" pitchFamily="34" charset="0"/>
                </a:rPr>
                <a:t>Trung tâm mô </a:t>
              </a:r>
              <a:r>
                <a:rPr lang="en-US" sz="1600" b="1" kern="1200" dirty="0" err="1" smtClean="0">
                  <a:latin typeface="Arial" panose="020B0604020202020204" pitchFamily="34" charset="0"/>
                  <a:cs typeface="Arial" panose="020B0604020202020204" pitchFamily="34" charset="0"/>
                </a:rPr>
                <a:t>phỏng</a:t>
              </a:r>
              <a:r>
                <a:rPr lang="en-US" sz="1600" b="1" kern="1200" dirty="0" smtClean="0">
                  <a:latin typeface="Arial" panose="020B0604020202020204" pitchFamily="34" charset="0"/>
                  <a:cs typeface="Arial" panose="020B0604020202020204" pitchFamily="34" charset="0"/>
                </a:rPr>
                <a:t> </a:t>
              </a:r>
              <a:r>
                <a:rPr lang="en-US" sz="1600" b="1" kern="1200" dirty="0" err="1" smtClean="0">
                  <a:latin typeface="Arial" panose="020B0604020202020204" pitchFamily="34" charset="0"/>
                  <a:cs typeface="Arial" panose="020B0604020202020204" pitchFamily="34" charset="0"/>
                </a:rPr>
                <a:t>dự</a:t>
              </a:r>
              <a:r>
                <a:rPr lang="en-US" sz="1600" b="1" kern="1200" dirty="0" smtClean="0">
                  <a:latin typeface="Arial" panose="020B0604020202020204" pitchFamily="34" charset="0"/>
                  <a:cs typeface="Arial" panose="020B0604020202020204" pitchFamily="34" charset="0"/>
                </a:rPr>
                <a:t> </a:t>
              </a:r>
              <a:r>
                <a:rPr lang="en-US" sz="1600" b="1" kern="1200" dirty="0" err="1" smtClean="0">
                  <a:latin typeface="Arial" panose="020B0604020202020204" pitchFamily="34" charset="0"/>
                  <a:cs typeface="Arial" panose="020B0604020202020204" pitchFamily="34" charset="0"/>
                </a:rPr>
                <a:t>báo</a:t>
              </a:r>
              <a:r>
                <a:rPr lang="en-US" sz="1600" b="1" kern="1200" dirty="0" smtClean="0">
                  <a:latin typeface="Arial" panose="020B0604020202020204" pitchFamily="34" charset="0"/>
                  <a:cs typeface="Arial" panose="020B0604020202020204" pitchFamily="34" charset="0"/>
                </a:rPr>
                <a:t> KTXH</a:t>
              </a:r>
              <a:endParaRPr lang="en-US" sz="1600" b="1" kern="1200" dirty="0">
                <a:latin typeface="Arial" panose="020B0604020202020204" pitchFamily="34" charset="0"/>
                <a:cs typeface="Arial" panose="020B0604020202020204" pitchFamily="34" charset="0"/>
              </a:endParaRPr>
            </a:p>
          </p:txBody>
        </p:sp>
        <p:sp>
          <p:nvSpPr>
            <p:cNvPr id="34" name="Rounded Rectangle 33"/>
            <p:cNvSpPr/>
            <p:nvPr/>
          </p:nvSpPr>
          <p:spPr>
            <a:xfrm>
              <a:off x="4819361" y="3589977"/>
              <a:ext cx="1367028" cy="1367028"/>
            </a:xfrm>
            <a:prstGeom prst="round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35" name="Rounded Rectangle 4"/>
            <p:cNvSpPr txBox="1"/>
            <p:nvPr/>
          </p:nvSpPr>
          <p:spPr>
            <a:xfrm>
              <a:off x="4886094" y="3656710"/>
              <a:ext cx="1233562" cy="1233562"/>
            </a:xfrm>
            <a:prstGeom prst="rect">
              <a:avLst/>
            </a:prstGeom>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latin typeface="Arial" panose="020B0604020202020204" pitchFamily="34" charset="0"/>
                  <a:cs typeface="Arial" panose="020B0604020202020204" pitchFamily="34" charset="0"/>
                </a:rPr>
                <a:t>Trung tâm an toàn thông tin</a:t>
              </a:r>
              <a:endParaRPr lang="en-US" sz="1600" b="1" kern="1200" dirty="0">
                <a:latin typeface="Arial" panose="020B0604020202020204" pitchFamily="34" charset="0"/>
                <a:cs typeface="Arial" panose="020B0604020202020204" pitchFamily="34" charset="0"/>
              </a:endParaRPr>
            </a:p>
          </p:txBody>
        </p:sp>
        <p:sp>
          <p:nvSpPr>
            <p:cNvPr id="37" name="Rectangle 36"/>
            <p:cNvSpPr/>
            <p:nvPr/>
          </p:nvSpPr>
          <p:spPr>
            <a:xfrm>
              <a:off x="6892318" y="3987236"/>
              <a:ext cx="1425390" cy="369332"/>
            </a:xfrm>
            <a:prstGeom prst="rect">
              <a:avLst/>
            </a:prstGeom>
          </p:spPr>
          <p:txBody>
            <a:bodyPr wrap="none">
              <a:spAutoFit/>
            </a:bodyPr>
            <a:lstStyle/>
            <a:p>
              <a:pPr lvl="0"/>
              <a:r>
                <a:rPr lang="en-US" b="1" dirty="0" err="1"/>
                <a:t>Môi</a:t>
              </a:r>
              <a:r>
                <a:rPr lang="en-US" b="1" dirty="0"/>
                <a:t> trường</a:t>
              </a:r>
            </a:p>
          </p:txBody>
        </p:sp>
        <p:pic>
          <p:nvPicPr>
            <p:cNvPr id="38" name="Picture 37"/>
            <p:cNvPicPr>
              <a:picLocks noChangeAspect="1"/>
            </p:cNvPicPr>
            <p:nvPr/>
          </p:nvPicPr>
          <p:blipFill>
            <a:blip r:embed="rId8" cstate="print"/>
            <a:stretch>
              <a:fillRect/>
            </a:stretch>
          </p:blipFill>
          <p:spPr>
            <a:xfrm>
              <a:off x="7162800" y="2895600"/>
              <a:ext cx="950010" cy="1029178"/>
            </a:xfrm>
            <a:prstGeom prst="rect">
              <a:avLst/>
            </a:prstGeom>
          </p:spPr>
        </p:pic>
        <p:pic>
          <p:nvPicPr>
            <p:cNvPr id="40" name="Picture 39"/>
            <p:cNvPicPr>
              <a:picLocks noChangeAspect="1"/>
            </p:cNvPicPr>
            <p:nvPr/>
          </p:nvPicPr>
          <p:blipFill>
            <a:blip r:embed="rId9" cstate="print"/>
            <a:stretch>
              <a:fillRect/>
            </a:stretch>
          </p:blipFill>
          <p:spPr>
            <a:xfrm>
              <a:off x="6477000" y="4724400"/>
              <a:ext cx="1181100" cy="1181100"/>
            </a:xfrm>
            <a:prstGeom prst="rect">
              <a:avLst/>
            </a:prstGeom>
          </p:spPr>
        </p:pic>
        <p:sp>
          <p:nvSpPr>
            <p:cNvPr id="41" name="Rectangle 40"/>
            <p:cNvSpPr/>
            <p:nvPr/>
          </p:nvSpPr>
          <p:spPr>
            <a:xfrm>
              <a:off x="6019800" y="5726668"/>
              <a:ext cx="2209800" cy="369332"/>
            </a:xfrm>
            <a:prstGeom prst="rect">
              <a:avLst/>
            </a:prstGeom>
          </p:spPr>
          <p:txBody>
            <a:bodyPr wrap="square">
              <a:spAutoFit/>
            </a:bodyPr>
            <a:lstStyle/>
            <a:p>
              <a:pPr lvl="0" algn="ctr"/>
              <a:r>
                <a:rPr lang="en-US" b="1" dirty="0" err="1" smtClean="0"/>
                <a:t>Giáo</a:t>
              </a:r>
              <a:r>
                <a:rPr lang="en-US" b="1" dirty="0" smtClean="0"/>
                <a:t> </a:t>
              </a:r>
              <a:r>
                <a:rPr lang="en-US" b="1" dirty="0" err="1" smtClean="0"/>
                <a:t>dục</a:t>
              </a:r>
              <a:endParaRPr lang="en-US" b="1" dirty="0"/>
            </a:p>
          </p:txBody>
        </p:sp>
        <p:sp>
          <p:nvSpPr>
            <p:cNvPr id="43" name="Rectangle 42"/>
            <p:cNvSpPr/>
            <p:nvPr/>
          </p:nvSpPr>
          <p:spPr>
            <a:xfrm>
              <a:off x="1661770" y="6400800"/>
              <a:ext cx="2300630" cy="369332"/>
            </a:xfrm>
            <a:prstGeom prst="rect">
              <a:avLst/>
            </a:prstGeom>
          </p:spPr>
          <p:txBody>
            <a:bodyPr wrap="none">
              <a:spAutoFit/>
            </a:bodyPr>
            <a:lstStyle/>
            <a:p>
              <a:pPr lvl="0" algn="ctr"/>
              <a:r>
                <a:rPr lang="en-US" b="1" dirty="0" smtClean="0"/>
                <a:t>An </a:t>
              </a:r>
              <a:r>
                <a:rPr lang="en-US" b="1" dirty="0"/>
                <a:t>toàn thực </a:t>
              </a:r>
              <a:r>
                <a:rPr lang="en-US" b="1" dirty="0" err="1"/>
                <a:t>phẩm</a:t>
              </a:r>
              <a:endParaRPr lang="en-US" b="1" dirty="0"/>
            </a:p>
          </p:txBody>
        </p:sp>
        <p:pic>
          <p:nvPicPr>
            <p:cNvPr id="44" name="Picture 43" descr="images.png"/>
            <p:cNvPicPr>
              <a:picLocks noChangeAspect="1"/>
            </p:cNvPicPr>
            <p:nvPr/>
          </p:nvPicPr>
          <p:blipFill>
            <a:blip r:embed="rId10" cstate="print"/>
            <a:stretch>
              <a:fillRect/>
            </a:stretch>
          </p:blipFill>
          <p:spPr>
            <a:xfrm>
              <a:off x="2286001" y="5181600"/>
              <a:ext cx="1143000" cy="1143000"/>
            </a:xfrm>
            <a:prstGeom prst="rect">
              <a:avLst/>
            </a:prstGeom>
          </p:spPr>
        </p:pic>
        <p:sp>
          <p:nvSpPr>
            <p:cNvPr id="45" name="Oval 44"/>
            <p:cNvSpPr/>
            <p:nvPr/>
          </p:nvSpPr>
          <p:spPr>
            <a:xfrm>
              <a:off x="4199336" y="2887047"/>
              <a:ext cx="903518" cy="922953"/>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4</a:t>
              </a:r>
              <a:endParaRPr lang="en-US" sz="3200" b="1" dirty="0" smtClean="0"/>
            </a:p>
          </p:txBody>
        </p:sp>
      </p:grpSp>
      <p:sp>
        <p:nvSpPr>
          <p:cNvPr id="48" name="Title 2"/>
          <p:cNvSpPr>
            <a:spLocks noGrp="1"/>
          </p:cNvSpPr>
          <p:nvPr>
            <p:ph type="title"/>
          </p:nvPr>
        </p:nvSpPr>
        <p:spPr>
          <a:xfrm>
            <a:off x="1524000" y="36530"/>
            <a:ext cx="7543800" cy="725470"/>
          </a:xfrm>
        </p:spPr>
        <p:txBody>
          <a:bodyPr/>
          <a:lstStyle/>
          <a:p>
            <a:r>
              <a:rPr lang="en-US" sz="3000" dirty="0" smtClean="0"/>
              <a:t>Đề án Đô thị thông minh của TP.HCM (</a:t>
            </a:r>
            <a:r>
              <a:rPr lang="en-US" sz="3000" dirty="0" err="1" smtClean="0"/>
              <a:t>tt</a:t>
            </a:r>
            <a:r>
              <a:rPr lang="en-US" sz="3000" dirty="0" smtClean="0"/>
              <a:t>)</a:t>
            </a:r>
            <a:endParaRPr lang="en-US" sz="3000" dirty="0"/>
          </a:p>
        </p:txBody>
      </p:sp>
    </p:spTree>
    <p:extLst>
      <p:ext uri="{BB962C8B-B14F-4D97-AF65-F5344CB8AC3E}">
        <p14:creationId xmlns:p14="http://schemas.microsoft.com/office/powerpoint/2010/main" val="11231248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95400" y="112730"/>
            <a:ext cx="8001000" cy="725470"/>
          </a:xfrm>
        </p:spPr>
        <p:txBody>
          <a:bodyPr/>
          <a:lstStyle/>
          <a:p>
            <a:r>
              <a:rPr lang="en-US" sz="3000" dirty="0" smtClean="0"/>
              <a:t>Định hướng kiến trúc chính quyền điện tử của TP.HCM hướng đến chính quyền số</a:t>
            </a:r>
            <a:endParaRPr lang="en-US" sz="3000" dirty="0"/>
          </a:p>
        </p:txBody>
      </p:sp>
      <p:sp>
        <p:nvSpPr>
          <p:cNvPr id="4" name="Slide Number Placeholder 3"/>
          <p:cNvSpPr>
            <a:spLocks noGrp="1"/>
          </p:cNvSpPr>
          <p:nvPr>
            <p:ph type="sldNum" sz="quarter" idx="12"/>
          </p:nvPr>
        </p:nvSpPr>
        <p:spPr/>
        <p:txBody>
          <a:bodyPr/>
          <a:lstStyle/>
          <a:p>
            <a:pPr>
              <a:defRPr/>
            </a:pPr>
            <a:fld id="{2EE951C2-B09E-41F3-8963-725617ED5102}" type="slidenum">
              <a:rPr lang="vi-VN" smtClean="0"/>
              <a:pPr>
                <a:defRPr/>
              </a:pPr>
              <a:t>7</a:t>
            </a:fld>
            <a:endParaRPr lang="vi-VN"/>
          </a:p>
        </p:txBody>
      </p:sp>
      <p:pic>
        <p:nvPicPr>
          <p:cNvPr id="5" name="Picture 4"/>
          <p:cNvPicPr/>
          <p:nvPr/>
        </p:nvPicPr>
        <p:blipFill>
          <a:blip r:embed="rId3" cstate="print"/>
          <a:stretch>
            <a:fillRect/>
          </a:stretch>
        </p:blipFill>
        <p:spPr>
          <a:xfrm>
            <a:off x="0" y="1453342"/>
            <a:ext cx="9144000" cy="5404658"/>
          </a:xfrm>
          <a:prstGeom prst="rect">
            <a:avLst/>
          </a:prstGeom>
        </p:spPr>
      </p:pic>
      <p:sp>
        <p:nvSpPr>
          <p:cNvPr id="6" name="Pentagon 5"/>
          <p:cNvSpPr/>
          <p:nvPr/>
        </p:nvSpPr>
        <p:spPr>
          <a:xfrm>
            <a:off x="171839" y="1219200"/>
            <a:ext cx="5414554" cy="453967"/>
          </a:xfrm>
          <a:prstGeom prst="homePlat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atin typeface="Arial" panose="020B0604020202020204" pitchFamily="34" charset="0"/>
                <a:cs typeface="Arial" panose="020B0604020202020204" pitchFamily="34" charset="0"/>
              </a:rPr>
              <a:t>Hình thành Kho dữ liệu </a:t>
            </a:r>
            <a:r>
              <a:rPr lang="en-US" sz="2000" b="1" dirty="0" err="1" smtClean="0">
                <a:latin typeface="Arial" panose="020B0604020202020204" pitchFamily="34" charset="0"/>
                <a:cs typeface="Arial" panose="020B0604020202020204" pitchFamily="34" charset="0"/>
              </a:rPr>
              <a:t>dùng</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chung</a:t>
            </a:r>
            <a:endParaRPr lang="en-US" sz="2000" b="1" dirty="0">
              <a:latin typeface="Arial" panose="020B0604020202020204" pitchFamily="34" charset="0"/>
              <a:cs typeface="Arial" panose="020B0604020202020204" pitchFamily="34" charset="0"/>
            </a:endParaRPr>
          </a:p>
        </p:txBody>
      </p:sp>
      <p:sp>
        <p:nvSpPr>
          <p:cNvPr id="8" name="Pentagon 7"/>
          <p:cNvSpPr/>
          <p:nvPr/>
        </p:nvSpPr>
        <p:spPr>
          <a:xfrm>
            <a:off x="5680126" y="1140408"/>
            <a:ext cx="3490552" cy="462742"/>
          </a:xfrm>
          <a:prstGeom prst="homePlat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latin typeface="Arial" panose="020B0604020202020204" pitchFamily="34" charset="0"/>
                <a:cs typeface="Arial" panose="020B0604020202020204" pitchFamily="34" charset="0"/>
              </a:rPr>
              <a:t>ứng</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dụng</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IoT</a:t>
            </a:r>
            <a:r>
              <a:rPr lang="en-US" sz="2000" b="1" dirty="0" smtClean="0">
                <a:latin typeface="Arial" panose="020B0604020202020204" pitchFamily="34" charset="0"/>
                <a:cs typeface="Arial" panose="020B0604020202020204" pitchFamily="34" charset="0"/>
              </a:rPr>
              <a:t>, AI,…</a:t>
            </a:r>
            <a:endParaRPr lang="en-US" sz="2000" b="1" dirty="0">
              <a:latin typeface="Arial" panose="020B0604020202020204" pitchFamily="34" charset="0"/>
              <a:cs typeface="Arial" panose="020B0604020202020204" pitchFamily="34" charset="0"/>
            </a:endParaRPr>
          </a:p>
        </p:txBody>
      </p:sp>
      <p:sp>
        <p:nvSpPr>
          <p:cNvPr id="9" name="Pentagon 37"/>
          <p:cNvSpPr/>
          <p:nvPr/>
        </p:nvSpPr>
        <p:spPr>
          <a:xfrm>
            <a:off x="990600" y="1905000"/>
            <a:ext cx="4626495" cy="533400"/>
          </a:xfrm>
          <a:prstGeom prst="homePlate">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latin typeface="Arial" panose="020B0604020202020204" pitchFamily="34" charset="0"/>
                <a:cs typeface="Arial" panose="020B0604020202020204" pitchFamily="34" charset="0"/>
              </a:rPr>
              <a:t>Tích</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hợp</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dữ</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liệu</a:t>
            </a:r>
            <a:r>
              <a:rPr lang="en-US" sz="2000" b="1" dirty="0" smtClean="0">
                <a:latin typeface="Arial" panose="020B0604020202020204" pitchFamily="34" charset="0"/>
                <a:cs typeface="Arial" panose="020B0604020202020204" pitchFamily="34" charset="0"/>
              </a:rPr>
              <a:t> Camera, Sensor</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5643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71600" y="0"/>
            <a:ext cx="8153400" cy="725470"/>
          </a:xfrm>
        </p:spPr>
        <p:txBody>
          <a:bodyPr/>
          <a:lstStyle/>
          <a:p>
            <a:r>
              <a:rPr lang="en-US" sz="3000" dirty="0" smtClean="0"/>
              <a:t>Vị trí, vai trò của Kho dữ liệu dùng chung</a:t>
            </a:r>
            <a:endParaRPr lang="en-US" sz="3000" dirty="0"/>
          </a:p>
        </p:txBody>
      </p:sp>
      <p:sp>
        <p:nvSpPr>
          <p:cNvPr id="6" name="Slide Number Placeholder 5"/>
          <p:cNvSpPr>
            <a:spLocks noGrp="1"/>
          </p:cNvSpPr>
          <p:nvPr>
            <p:ph type="sldNum" sz="quarter" idx="12"/>
          </p:nvPr>
        </p:nvSpPr>
        <p:spPr>
          <a:xfrm>
            <a:off x="6553200" y="5816684"/>
            <a:ext cx="2133600" cy="365125"/>
          </a:xfrm>
        </p:spPr>
        <p:txBody>
          <a:bodyPr/>
          <a:lstStyle/>
          <a:p>
            <a:pPr>
              <a:defRPr/>
            </a:pPr>
            <a:fld id="{2EE951C2-B09E-41F3-8963-725617ED5102}" type="slidenum">
              <a:rPr lang="vi-VN" smtClean="0"/>
              <a:pPr>
                <a:defRPr/>
              </a:pPr>
              <a:t>8</a:t>
            </a:fld>
            <a:endParaRPr lang="vi-VN"/>
          </a:p>
        </p:txBody>
      </p:sp>
      <p:grpSp>
        <p:nvGrpSpPr>
          <p:cNvPr id="44" name="Group 43"/>
          <p:cNvGrpSpPr/>
          <p:nvPr/>
        </p:nvGrpSpPr>
        <p:grpSpPr>
          <a:xfrm>
            <a:off x="6993127" y="3240725"/>
            <a:ext cx="1905000" cy="1112284"/>
            <a:chOff x="6993127" y="3916916"/>
            <a:chExt cx="1905000" cy="1112284"/>
          </a:xfrm>
        </p:grpSpPr>
        <p:pic>
          <p:nvPicPr>
            <p:cNvPr id="18"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42987" y="4303017"/>
              <a:ext cx="1524000" cy="67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ounded Rectangle 18"/>
            <p:cNvSpPr/>
            <p:nvPr/>
          </p:nvSpPr>
          <p:spPr>
            <a:xfrm>
              <a:off x="6993127" y="3916916"/>
              <a:ext cx="1905000" cy="1112284"/>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a:solidFill>
                    <a:srgbClr val="C00000"/>
                  </a:solidFill>
                  <a:latin typeface="Times New Roman" pitchFamily="18" charset="0"/>
                  <a:cs typeface="Times New Roman" pitchFamily="18" charset="0"/>
                </a:rPr>
                <a:t>DỮ LIỆU MỞ</a:t>
              </a:r>
            </a:p>
          </p:txBody>
        </p:sp>
      </p:grpSp>
      <p:grpSp>
        <p:nvGrpSpPr>
          <p:cNvPr id="43" name="Group 42"/>
          <p:cNvGrpSpPr/>
          <p:nvPr/>
        </p:nvGrpSpPr>
        <p:grpSpPr>
          <a:xfrm>
            <a:off x="-76200" y="1219200"/>
            <a:ext cx="9197165" cy="4953000"/>
            <a:chOff x="-76200" y="1895391"/>
            <a:chExt cx="9197165" cy="4953000"/>
          </a:xfrm>
        </p:grpSpPr>
        <p:grpSp>
          <p:nvGrpSpPr>
            <p:cNvPr id="8" name="Group 7"/>
            <p:cNvGrpSpPr/>
            <p:nvPr/>
          </p:nvGrpSpPr>
          <p:grpSpPr>
            <a:xfrm>
              <a:off x="2133600" y="1895391"/>
              <a:ext cx="1964898" cy="1457799"/>
              <a:chOff x="1295400" y="1219200"/>
              <a:chExt cx="1964898" cy="2068602"/>
            </a:xfrm>
          </p:grpSpPr>
          <p:pic>
            <p:nvPicPr>
              <p:cNvPr id="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169761"/>
                <a:ext cx="1964898" cy="1118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ounded Rectangle 9"/>
              <p:cNvSpPr/>
              <p:nvPr/>
            </p:nvSpPr>
            <p:spPr>
              <a:xfrm>
                <a:off x="1295400" y="1219200"/>
                <a:ext cx="1964898" cy="53265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2"/>
                    </a:solidFill>
                  </a:rPr>
                  <a:t>Trung tâm Điều hành thông minh</a:t>
                </a:r>
                <a:endParaRPr lang="en-US" b="1" dirty="0">
                  <a:solidFill>
                    <a:schemeClr val="tx2"/>
                  </a:solidFill>
                </a:endParaRPr>
              </a:p>
            </p:txBody>
          </p:sp>
        </p:grpSp>
        <p:grpSp>
          <p:nvGrpSpPr>
            <p:cNvPr id="11" name="Group 10"/>
            <p:cNvGrpSpPr/>
            <p:nvPr/>
          </p:nvGrpSpPr>
          <p:grpSpPr>
            <a:xfrm>
              <a:off x="4300561" y="1989362"/>
              <a:ext cx="2252639" cy="1363827"/>
              <a:chOff x="4008493" y="1130080"/>
              <a:chExt cx="2252639" cy="2374379"/>
            </a:xfrm>
          </p:grpSpPr>
          <p:pic>
            <p:nvPicPr>
              <p:cNvPr id="12"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43399" y="2136034"/>
                <a:ext cx="1539989"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2"/>
              <p:cNvSpPr/>
              <p:nvPr/>
            </p:nvSpPr>
            <p:spPr>
              <a:xfrm>
                <a:off x="4008493" y="1130080"/>
                <a:ext cx="2252639" cy="53265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2"/>
                    </a:solidFill>
                  </a:rPr>
                  <a:t>Trung tâm Mô phỏng dự báo KT-XH</a:t>
                </a:r>
                <a:endParaRPr lang="en-US" b="1" dirty="0">
                  <a:solidFill>
                    <a:schemeClr val="tx2"/>
                  </a:solidFill>
                </a:endParaRPr>
              </a:p>
            </p:txBody>
          </p:sp>
        </p:grpSp>
        <p:grpSp>
          <p:nvGrpSpPr>
            <p:cNvPr id="14" name="Group 13"/>
            <p:cNvGrpSpPr/>
            <p:nvPr/>
          </p:nvGrpSpPr>
          <p:grpSpPr>
            <a:xfrm>
              <a:off x="240197" y="3964037"/>
              <a:ext cx="5777063" cy="983934"/>
              <a:chOff x="240197" y="3429000"/>
              <a:chExt cx="5777063" cy="1170763"/>
            </a:xfrm>
          </p:grpSpPr>
          <p:pic>
            <p:nvPicPr>
              <p:cNvPr id="1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027" y="3837763"/>
                <a:ext cx="507667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ounded Rectangle 15"/>
              <p:cNvSpPr/>
              <p:nvPr/>
            </p:nvSpPr>
            <p:spPr>
              <a:xfrm>
                <a:off x="240197" y="3429000"/>
                <a:ext cx="5777063" cy="1170763"/>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000" b="1" dirty="0" smtClean="0">
                    <a:solidFill>
                      <a:srgbClr val="C00000"/>
                    </a:solidFill>
                    <a:latin typeface="Times New Roman" pitchFamily="18" charset="0"/>
                    <a:cs typeface="Times New Roman" pitchFamily="18" charset="0"/>
                  </a:rPr>
                  <a:t>KHO DỮ LIỆU DÙNG CHUNG</a:t>
                </a:r>
                <a:endParaRPr lang="en-US" sz="2000" b="1" dirty="0">
                  <a:solidFill>
                    <a:srgbClr val="C00000"/>
                  </a:solidFill>
                  <a:latin typeface="Times New Roman" pitchFamily="18" charset="0"/>
                  <a:cs typeface="Times New Roman" pitchFamily="18" charset="0"/>
                </a:endParaRPr>
              </a:p>
            </p:txBody>
          </p:sp>
        </p:grpSp>
        <p:sp>
          <p:nvSpPr>
            <p:cNvPr id="20" name="Right Arrow 19"/>
            <p:cNvSpPr/>
            <p:nvPr/>
          </p:nvSpPr>
          <p:spPr>
            <a:xfrm flipV="1">
              <a:off x="6017260" y="4307568"/>
              <a:ext cx="993141" cy="3221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a:stCxn id="16" idx="0"/>
              <a:endCxn id="9" idx="2"/>
            </p:cNvCxnSpPr>
            <p:nvPr/>
          </p:nvCxnSpPr>
          <p:spPr>
            <a:xfrm flipH="1" flipV="1">
              <a:off x="3116049" y="3353190"/>
              <a:ext cx="12680" cy="610847"/>
            </a:xfrm>
            <a:prstGeom prst="straightConnector1">
              <a:avLst/>
            </a:prstGeom>
            <a:ln w="57150">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2" idx="2"/>
            </p:cNvCxnSpPr>
            <p:nvPr/>
          </p:nvCxnSpPr>
          <p:spPr>
            <a:xfrm flipH="1" flipV="1">
              <a:off x="5405462" y="3353189"/>
              <a:ext cx="21418" cy="610848"/>
            </a:xfrm>
            <a:prstGeom prst="straightConnector1">
              <a:avLst/>
            </a:prstGeom>
            <a:ln w="57150">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9" idx="0"/>
              <a:endCxn id="28" idx="2"/>
            </p:cNvCxnSpPr>
            <p:nvPr/>
          </p:nvCxnSpPr>
          <p:spPr>
            <a:xfrm flipH="1" flipV="1">
              <a:off x="7928354" y="3419391"/>
              <a:ext cx="17273" cy="497525"/>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3636559" y="5417193"/>
              <a:ext cx="1768902" cy="1178350"/>
              <a:chOff x="3336498" y="5455904"/>
              <a:chExt cx="1768902" cy="1402095"/>
            </a:xfrm>
          </p:grpSpPr>
          <p:pic>
            <p:nvPicPr>
              <p:cNvPr id="25" name="Picture 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98725" y="5455904"/>
                <a:ext cx="1454275"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ounded Rectangle 25"/>
              <p:cNvSpPr/>
              <p:nvPr/>
            </p:nvSpPr>
            <p:spPr>
              <a:xfrm>
                <a:off x="3336498" y="6325340"/>
                <a:ext cx="1768902" cy="53265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2"/>
                    </a:solidFill>
                  </a:rPr>
                  <a:t>Các Hệ thống chuyên ngành</a:t>
                </a:r>
                <a:endParaRPr lang="en-US" b="1" dirty="0">
                  <a:solidFill>
                    <a:schemeClr val="tx2"/>
                  </a:solidFill>
                </a:endParaRPr>
              </a:p>
            </p:txBody>
          </p:sp>
        </p:grpSp>
        <p:grpSp>
          <p:nvGrpSpPr>
            <p:cNvPr id="27" name="Group 26"/>
            <p:cNvGrpSpPr/>
            <p:nvPr/>
          </p:nvGrpSpPr>
          <p:grpSpPr>
            <a:xfrm>
              <a:off x="6707369" y="1961592"/>
              <a:ext cx="2209800" cy="1457799"/>
              <a:chOff x="6374276" y="1219199"/>
              <a:chExt cx="2209800" cy="1988540"/>
            </a:xfrm>
          </p:grpSpPr>
          <p:pic>
            <p:nvPicPr>
              <p:cNvPr id="2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12412" y="2139353"/>
                <a:ext cx="1765697" cy="1068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6374276" y="1219199"/>
                <a:ext cx="2209800" cy="53265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2"/>
                    </a:solidFill>
                  </a:rPr>
                  <a:t>Khởi nghiệp sáng tạo/Kinh tế số</a:t>
                </a:r>
                <a:endParaRPr lang="en-US" b="1" dirty="0">
                  <a:solidFill>
                    <a:schemeClr val="tx2"/>
                  </a:solidFill>
                </a:endParaRPr>
              </a:p>
            </p:txBody>
          </p:sp>
        </p:grpSp>
        <p:cxnSp>
          <p:nvCxnSpPr>
            <p:cNvPr id="30" name="Straight Arrow Connector 29"/>
            <p:cNvCxnSpPr>
              <a:stCxn id="32" idx="0"/>
              <a:endCxn id="19" idx="2"/>
            </p:cNvCxnSpPr>
            <p:nvPr/>
          </p:nvCxnSpPr>
          <p:spPr>
            <a:xfrm flipH="1" flipV="1">
              <a:off x="7945627" y="5029200"/>
              <a:ext cx="44444" cy="439800"/>
            </a:xfrm>
            <a:prstGeom prst="straightConnector1">
              <a:avLst/>
            </a:prstGeom>
            <a:ln w="57150">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6175456" y="5469000"/>
              <a:ext cx="2945509" cy="1379391"/>
              <a:chOff x="5525423" y="5360195"/>
              <a:chExt cx="2945509" cy="1641310"/>
            </a:xfrm>
          </p:grpSpPr>
          <p:pic>
            <p:nvPicPr>
              <p:cNvPr id="32"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74276" y="5360195"/>
                <a:ext cx="1931523" cy="1097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Rounded Rectangle 32"/>
              <p:cNvSpPr/>
              <p:nvPr/>
            </p:nvSpPr>
            <p:spPr>
              <a:xfrm>
                <a:off x="5525423" y="6468846"/>
                <a:ext cx="2945509" cy="53265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2"/>
                    </a:solidFill>
                  </a:rPr>
                  <a:t>Người dân tham gia phát triển thành phố</a:t>
                </a:r>
                <a:endParaRPr lang="en-US" b="1" dirty="0">
                  <a:solidFill>
                    <a:schemeClr val="tx2"/>
                  </a:solidFill>
                </a:endParaRPr>
              </a:p>
            </p:txBody>
          </p:sp>
        </p:grpSp>
        <p:grpSp>
          <p:nvGrpSpPr>
            <p:cNvPr id="34" name="Group 33"/>
            <p:cNvGrpSpPr/>
            <p:nvPr/>
          </p:nvGrpSpPr>
          <p:grpSpPr>
            <a:xfrm>
              <a:off x="-76200" y="1895391"/>
              <a:ext cx="2133600" cy="1439066"/>
              <a:chOff x="-3047357" y="2349464"/>
              <a:chExt cx="2285357" cy="1873491"/>
            </a:xfrm>
          </p:grpSpPr>
          <p:pic>
            <p:nvPicPr>
              <p:cNvPr id="35" name="Picture 34"/>
              <p:cNvPicPr>
                <a:picLocks noChangeAspect="1"/>
              </p:cNvPicPr>
              <p:nvPr/>
            </p:nvPicPr>
            <p:blipFill>
              <a:blip r:embed="rId10" cstate="print"/>
              <a:stretch>
                <a:fillRect/>
              </a:stretch>
            </p:blipFill>
            <p:spPr>
              <a:xfrm>
                <a:off x="-2731603" y="3253351"/>
                <a:ext cx="1653847" cy="969604"/>
              </a:xfrm>
              <a:prstGeom prst="rect">
                <a:avLst/>
              </a:prstGeom>
            </p:spPr>
          </p:pic>
          <p:sp>
            <p:nvSpPr>
              <p:cNvPr id="36" name="Rounded Rectangle 35"/>
              <p:cNvSpPr/>
              <p:nvPr/>
            </p:nvSpPr>
            <p:spPr>
              <a:xfrm>
                <a:off x="-3047357" y="2349464"/>
                <a:ext cx="2285357" cy="53265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2"/>
                    </a:solidFill>
                  </a:rPr>
                  <a:t>Chính quyền điện tử -&gt; Chính phủ số</a:t>
                </a:r>
                <a:endParaRPr lang="en-US" b="1" dirty="0">
                  <a:solidFill>
                    <a:schemeClr val="tx2"/>
                  </a:solidFill>
                </a:endParaRPr>
              </a:p>
            </p:txBody>
          </p:sp>
        </p:grpSp>
        <p:pic>
          <p:nvPicPr>
            <p:cNvPr id="37"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000" y="5388929"/>
              <a:ext cx="1835150" cy="1392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8" name="Straight Arrow Connector 37"/>
            <p:cNvCxnSpPr>
              <a:endCxn id="37" idx="0"/>
            </p:cNvCxnSpPr>
            <p:nvPr/>
          </p:nvCxnSpPr>
          <p:spPr>
            <a:xfrm>
              <a:off x="1679575" y="4947971"/>
              <a:ext cx="0" cy="440958"/>
            </a:xfrm>
            <a:prstGeom prst="straightConnector1">
              <a:avLst/>
            </a:prstGeom>
            <a:ln w="57150">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25" idx="0"/>
            </p:cNvCxnSpPr>
            <p:nvPr/>
          </p:nvCxnSpPr>
          <p:spPr>
            <a:xfrm>
              <a:off x="4521010" y="4947971"/>
              <a:ext cx="4914" cy="469222"/>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35" idx="2"/>
            </p:cNvCxnSpPr>
            <p:nvPr/>
          </p:nvCxnSpPr>
          <p:spPr>
            <a:xfrm flipV="1">
              <a:off x="990600" y="3334457"/>
              <a:ext cx="0" cy="629580"/>
            </a:xfrm>
            <a:prstGeom prst="straightConnector1">
              <a:avLst/>
            </a:prstGeom>
            <a:ln w="57150">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0463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êu đề 6"/>
          <p:cNvSpPr>
            <a:spLocks noGrp="1"/>
          </p:cNvSpPr>
          <p:nvPr>
            <p:ph type="title"/>
          </p:nvPr>
        </p:nvSpPr>
        <p:spPr>
          <a:xfrm>
            <a:off x="533400" y="3810000"/>
            <a:ext cx="7786742" cy="1362075"/>
          </a:xfrm>
        </p:spPr>
        <p:txBody>
          <a:bodyPr>
            <a:normAutofit fontScale="90000"/>
          </a:bodyPr>
          <a:lstStyle/>
          <a:p>
            <a:r>
              <a:rPr lang="en-US" dirty="0" smtClean="0"/>
              <a:t>II- NỘI DUNG KHO DỮ LIỆU DÙNG CHUNG CỦA TP.HỒ CHÍ MINH – GIAI ĐOẠN 1</a:t>
            </a:r>
            <a:endParaRPr lang="en-US" dirty="0"/>
          </a:p>
        </p:txBody>
      </p:sp>
    </p:spTree>
    <p:extLst>
      <p:ext uri="{BB962C8B-B14F-4D97-AF65-F5344CB8AC3E}">
        <p14:creationId xmlns:p14="http://schemas.microsoft.com/office/powerpoint/2010/main" val="1034947499"/>
      </p:ext>
    </p:extLst>
  </p:cSld>
  <p:clrMapOvr>
    <a:masterClrMapping/>
  </p:clrMapOvr>
  <p:transition>
    <p:newsflash/>
  </p:transition>
  <p:timing>
    <p:tnLst>
      <p:par>
        <p:cTn id="1" dur="indefinite" restart="never" nodeType="tmRoot"/>
      </p:par>
    </p:tnLst>
  </p:timing>
</p:sld>
</file>

<file path=ppt/theme/theme1.xml><?xml version="1.0" encoding="utf-8"?>
<a:theme xmlns:a="http://schemas.openxmlformats.org/drawingml/2006/main" name="BAOCHI">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BAOCHI</Template>
  <TotalTime>12257</TotalTime>
  <Words>2463</Words>
  <Application>Microsoft Office PowerPoint</Application>
  <PresentationFormat>On-screen Show (4:3)</PresentationFormat>
  <Paragraphs>223</Paragraphs>
  <Slides>20</Slides>
  <Notes>12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BAOCHI</vt:lpstr>
      <vt:lpstr>Xây dựng Kho dữ liệu dùng chung phục vụ chính quyền số tại TP.Hồ Chí Minh</vt:lpstr>
      <vt:lpstr>NỘI DUNG</vt:lpstr>
      <vt:lpstr>I – đặt vấn đề</vt:lpstr>
      <vt:lpstr>CHỈ THỊ SỐ 16/CT-TTg</vt:lpstr>
      <vt:lpstr>Đề án Đô thị thông minh của TP.HCM</vt:lpstr>
      <vt:lpstr>Đề án Đô thị thông minh của TP.HCM (tt)</vt:lpstr>
      <vt:lpstr>Định hướng kiến trúc chính quyền điện tử của TP.HCM hướng đến chính quyền số</vt:lpstr>
      <vt:lpstr>Vị trí, vai trò của Kho dữ liệu dùng chung</vt:lpstr>
      <vt:lpstr>II- NỘI DUNG KHO DỮ LIỆU DÙNG CHUNG CỦA TP.HỒ CHÍ MINH – GIAI ĐOẠN 1</vt:lpstr>
      <vt:lpstr>PowerPoint Presentation</vt:lpstr>
      <vt:lpstr>Một số kết quả đạt được </vt:lpstr>
      <vt:lpstr>Một số kết quả đạt được (tt)</vt:lpstr>
      <vt:lpstr>Một số kết quả đạt được (tt)</vt:lpstr>
      <vt:lpstr>MỘT SỐ KẾT QUẢ ĐẠT ĐƯỢC (tt) </vt:lpstr>
      <vt:lpstr>Một số kết quả đạt được (tt)</vt:lpstr>
      <vt:lpstr>III – PHƯƠNG HƯỚNG THỰC HIỆN</vt:lpstr>
      <vt:lpstr>Phương hướng thực hiện</vt:lpstr>
      <vt:lpstr>Phương hướng thực hiện (tt)</vt:lpstr>
      <vt:lpstr>Phương hướng thực hiện (tt)</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TỔNG HỢP TÌNH HÌNH  QUẢN LÝ NHÀ NƯỚC VỀ BÁO CHÍ</dc:title>
  <dc:creator>Develop</dc:creator>
  <cp:lastModifiedBy>Minh Thành</cp:lastModifiedBy>
  <cp:revision>930</cp:revision>
  <cp:lastPrinted>2019-05-26T15:52:21Z</cp:lastPrinted>
  <dcterms:created xsi:type="dcterms:W3CDTF">2008-07-18T13:44:11Z</dcterms:created>
  <dcterms:modified xsi:type="dcterms:W3CDTF">2019-07-22T14:48:38Z</dcterms:modified>
</cp:coreProperties>
</file>