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90" r:id="rId3"/>
    <p:sldId id="257" r:id="rId4"/>
    <p:sldId id="283" r:id="rId5"/>
    <p:sldId id="270" r:id="rId6"/>
    <p:sldId id="285" r:id="rId7"/>
    <p:sldId id="286" r:id="rId8"/>
    <p:sldId id="278" r:id="rId9"/>
    <p:sldId id="272" r:id="rId10"/>
    <p:sldId id="259" r:id="rId11"/>
    <p:sldId id="263" r:id="rId12"/>
    <p:sldId id="264" r:id="rId13"/>
    <p:sldId id="300" r:id="rId14"/>
    <p:sldId id="274" r:id="rId15"/>
    <p:sldId id="296" r:id="rId16"/>
    <p:sldId id="287" r:id="rId17"/>
    <p:sldId id="276" r:id="rId18"/>
    <p:sldId id="261" r:id="rId19"/>
    <p:sldId id="281" r:id="rId20"/>
    <p:sldId id="280" r:id="rId21"/>
    <p:sldId id="282" r:id="rId22"/>
    <p:sldId id="298" r:id="rId23"/>
    <p:sldId id="289" r:id="rId24"/>
    <p:sldId id="301" r:id="rId25"/>
    <p:sldId id="277" r:id="rId26"/>
    <p:sldId id="284" r:id="rId27"/>
    <p:sldId id="292" r:id="rId28"/>
    <p:sldId id="291" r:id="rId29"/>
    <p:sldId id="303" r:id="rId30"/>
    <p:sldId id="293" r:id="rId31"/>
    <p:sldId id="294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FF3"/>
    <a:srgbClr val="7899D4"/>
    <a:srgbClr val="20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FD524-9E98-914A-BEBA-5503863C68EF}" v="9" dt="2024-12-06T14:36:30.458"/>
    <p1510:client id="{5C46B6A2-FB51-4676-B45D-6A46CFD69AE0}" v="1550" dt="2024-12-06T14:49:57.160"/>
    <p1510:client id="{A96E9B3D-24B9-BB4D-594C-CB51720DC2D3}" v="512" dt="2024-12-05T19:43:07.568"/>
    <p1510:client id="{E5ABED9F-7878-4743-9FFF-FCBA8EE556E0}" v="3906" dt="2024-12-06T14:55:05.013"/>
    <p1510:client id="{EF25509A-CA1E-461E-E331-AD28502E0C5C}" v="155" dt="2024-12-06T14:31:33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yang Yu" userId="S::cyu86@jh.edu::d14952f1-2b02-491e-98e0-6387abd9b5c5" providerId="AD" clId="Web-{5F42D73E-9599-CAF3-A2AB-976257DE6D5D}"/>
    <pc:docChg chg="addSld modSld">
      <pc:chgData name="Chuyang Yu" userId="S::cyu86@jh.edu::d14952f1-2b02-491e-98e0-6387abd9b5c5" providerId="AD" clId="Web-{5F42D73E-9599-CAF3-A2AB-976257DE6D5D}" dt="2024-12-05T03:06:40.653" v="123"/>
      <pc:docMkLst>
        <pc:docMk/>
      </pc:docMkLst>
      <pc:sldChg chg="modSp">
        <pc:chgData name="Chuyang Yu" userId="S::cyu86@jh.edu::d14952f1-2b02-491e-98e0-6387abd9b5c5" providerId="AD" clId="Web-{5F42D73E-9599-CAF3-A2AB-976257DE6D5D}" dt="2024-12-05T02:55:31.968" v="5" actId="20577"/>
        <pc:sldMkLst>
          <pc:docMk/>
          <pc:sldMk cId="4180068677" sldId="259"/>
        </pc:sldMkLst>
        <pc:spChg chg="mod">
          <ac:chgData name="Chuyang Yu" userId="S::cyu86@jh.edu::d14952f1-2b02-491e-98e0-6387abd9b5c5" providerId="AD" clId="Web-{5F42D73E-9599-CAF3-A2AB-976257DE6D5D}" dt="2024-12-05T02:55:31.968" v="5" actId="20577"/>
          <ac:spMkLst>
            <pc:docMk/>
            <pc:sldMk cId="4180068677" sldId="259"/>
            <ac:spMk id="2" creationId="{CCA09916-C41B-7D7F-C068-E230D254D64E}"/>
          </ac:spMkLst>
        </pc:spChg>
      </pc:sldChg>
      <pc:sldChg chg="modSp">
        <pc:chgData name="Chuyang Yu" userId="S::cyu86@jh.edu::d14952f1-2b02-491e-98e0-6387abd9b5c5" providerId="AD" clId="Web-{5F42D73E-9599-CAF3-A2AB-976257DE6D5D}" dt="2024-12-05T02:55:53.031" v="18" actId="20577"/>
        <pc:sldMkLst>
          <pc:docMk/>
          <pc:sldMk cId="336286270" sldId="263"/>
        </pc:sldMkLst>
        <pc:spChg chg="mod">
          <ac:chgData name="Chuyang Yu" userId="S::cyu86@jh.edu::d14952f1-2b02-491e-98e0-6387abd9b5c5" providerId="AD" clId="Web-{5F42D73E-9599-CAF3-A2AB-976257DE6D5D}" dt="2024-12-05T02:55:53.031" v="18" actId="20577"/>
          <ac:spMkLst>
            <pc:docMk/>
            <pc:sldMk cId="336286270" sldId="263"/>
            <ac:spMk id="2" creationId="{99BE7378-A92C-6FF8-49A8-EC9CC4508836}"/>
          </ac:spMkLst>
        </pc:spChg>
      </pc:sldChg>
      <pc:sldChg chg="modSp">
        <pc:chgData name="Chuyang Yu" userId="S::cyu86@jh.edu::d14952f1-2b02-491e-98e0-6387abd9b5c5" providerId="AD" clId="Web-{5F42D73E-9599-CAF3-A2AB-976257DE6D5D}" dt="2024-12-05T02:56:28.844" v="33" actId="20577"/>
        <pc:sldMkLst>
          <pc:docMk/>
          <pc:sldMk cId="771242028" sldId="264"/>
        </pc:sldMkLst>
        <pc:spChg chg="mod">
          <ac:chgData name="Chuyang Yu" userId="S::cyu86@jh.edu::d14952f1-2b02-491e-98e0-6387abd9b5c5" providerId="AD" clId="Web-{5F42D73E-9599-CAF3-A2AB-976257DE6D5D}" dt="2024-12-05T02:56:28.844" v="33" actId="20577"/>
          <ac:spMkLst>
            <pc:docMk/>
            <pc:sldMk cId="771242028" sldId="264"/>
            <ac:spMk id="2" creationId="{BAFBB45E-8F94-F39A-C1F5-01700AC84BBF}"/>
          </ac:spMkLst>
        </pc:spChg>
      </pc:sldChg>
      <pc:sldChg chg="modSp">
        <pc:chgData name="Chuyang Yu" userId="S::cyu86@jh.edu::d14952f1-2b02-491e-98e0-6387abd9b5c5" providerId="AD" clId="Web-{5F42D73E-9599-CAF3-A2AB-976257DE6D5D}" dt="2024-12-05T03:06:31.762" v="122" actId="20577"/>
        <pc:sldMkLst>
          <pc:docMk/>
          <pc:sldMk cId="3762673593" sldId="282"/>
        </pc:sldMkLst>
        <pc:spChg chg="mod">
          <ac:chgData name="Chuyang Yu" userId="S::cyu86@jh.edu::d14952f1-2b02-491e-98e0-6387abd9b5c5" providerId="AD" clId="Web-{5F42D73E-9599-CAF3-A2AB-976257DE6D5D}" dt="2024-12-05T03:06:31.762" v="122" actId="20577"/>
          <ac:spMkLst>
            <pc:docMk/>
            <pc:sldMk cId="3762673593" sldId="282"/>
            <ac:spMk id="9" creationId="{D84435B9-5FFA-DA10-D937-560F1B2A1CF8}"/>
          </ac:spMkLst>
        </pc:spChg>
      </pc:sldChg>
      <pc:sldChg chg="modSp new">
        <pc:chgData name="Chuyang Yu" userId="S::cyu86@jh.edu::d14952f1-2b02-491e-98e0-6387abd9b5c5" providerId="AD" clId="Web-{5F42D73E-9599-CAF3-A2AB-976257DE6D5D}" dt="2024-12-05T03:00:20.186" v="54" actId="20577"/>
        <pc:sldMkLst>
          <pc:docMk/>
          <pc:sldMk cId="2694417151" sldId="288"/>
        </pc:sldMkLst>
        <pc:spChg chg="mod">
          <ac:chgData name="Chuyang Yu" userId="S::cyu86@jh.edu::d14952f1-2b02-491e-98e0-6387abd9b5c5" providerId="AD" clId="Web-{5F42D73E-9599-CAF3-A2AB-976257DE6D5D}" dt="2024-12-05T03:00:20.186" v="54" actId="20577"/>
          <ac:spMkLst>
            <pc:docMk/>
            <pc:sldMk cId="2694417151" sldId="288"/>
            <ac:spMk id="2" creationId="{589AEE35-BAE1-378C-C82F-9743755AE1EE}"/>
          </ac:spMkLst>
        </pc:spChg>
      </pc:sldChg>
      <pc:sldChg chg="add replId">
        <pc:chgData name="Chuyang Yu" userId="S::cyu86@jh.edu::d14952f1-2b02-491e-98e0-6387abd9b5c5" providerId="AD" clId="Web-{5F42D73E-9599-CAF3-A2AB-976257DE6D5D}" dt="2024-12-05T03:06:40.653" v="123"/>
        <pc:sldMkLst>
          <pc:docMk/>
          <pc:sldMk cId="3519285542" sldId="289"/>
        </pc:sldMkLst>
      </pc:sldChg>
    </pc:docChg>
  </pc:docChgLst>
  <pc:docChgLst>
    <pc:chgData name="Chuyang Yu" userId="S::cyu86@jh.edu::d14952f1-2b02-491e-98e0-6387abd9b5c5" providerId="AD" clId="Web-{3576BB9E-81BD-3DC4-9169-AE1A9B932861}"/>
    <pc:docChg chg="addSld modSld">
      <pc:chgData name="Chuyang Yu" userId="S::cyu86@jh.edu::d14952f1-2b02-491e-98e0-6387abd9b5c5" providerId="AD" clId="Web-{3576BB9E-81BD-3DC4-9169-AE1A9B932861}" dt="2024-11-20T03:10:03.311" v="193"/>
      <pc:docMkLst>
        <pc:docMk/>
      </pc:docMkLst>
      <pc:sldChg chg="addSp delSp modSp">
        <pc:chgData name="Chuyang Yu" userId="S::cyu86@jh.edu::d14952f1-2b02-491e-98e0-6387abd9b5c5" providerId="AD" clId="Web-{3576BB9E-81BD-3DC4-9169-AE1A9B932861}" dt="2024-11-20T03:00:53.981" v="192" actId="1076"/>
        <pc:sldMkLst>
          <pc:docMk/>
          <pc:sldMk cId="369380935" sldId="257"/>
        </pc:sldMkLst>
        <pc:spChg chg="add mod">
          <ac:chgData name="Chuyang Yu" userId="S::cyu86@jh.edu::d14952f1-2b02-491e-98e0-6387abd9b5c5" providerId="AD" clId="Web-{3576BB9E-81BD-3DC4-9169-AE1A9B932861}" dt="2024-11-20T03:00:53.981" v="192" actId="1076"/>
          <ac:spMkLst>
            <pc:docMk/>
            <pc:sldMk cId="369380935" sldId="257"/>
            <ac:spMk id="4" creationId="{09701A17-A50D-BAE2-6FC8-9B2276EAFCE1}"/>
          </ac:spMkLst>
        </pc:spChg>
      </pc:sldChg>
      <pc:sldChg chg="addSp delSp modSp addAnim delAnim">
        <pc:chgData name="Chuyang Yu" userId="S::cyu86@jh.edu::d14952f1-2b02-491e-98e0-6387abd9b5c5" providerId="AD" clId="Web-{3576BB9E-81BD-3DC4-9169-AE1A9B932861}" dt="2024-11-20T02:58:48.481" v="177"/>
        <pc:sldMkLst>
          <pc:docMk/>
          <pc:sldMk cId="4180068677" sldId="259"/>
        </pc:sldMkLst>
        <pc:spChg chg="add mod">
          <ac:chgData name="Chuyang Yu" userId="S::cyu86@jh.edu::d14952f1-2b02-491e-98e0-6387abd9b5c5" providerId="AD" clId="Web-{3576BB9E-81BD-3DC4-9169-AE1A9B932861}" dt="2024-11-20T02:51:44.769" v="16" actId="20577"/>
          <ac:spMkLst>
            <pc:docMk/>
            <pc:sldMk cId="4180068677" sldId="259"/>
            <ac:spMk id="4" creationId="{E5E95087-4335-DD8E-8938-EB1CDD417B79}"/>
          </ac:spMkLst>
        </pc:spChg>
        <pc:spChg chg="add mod">
          <ac:chgData name="Chuyang Yu" userId="S::cyu86@jh.edu::d14952f1-2b02-491e-98e0-6387abd9b5c5" providerId="AD" clId="Web-{3576BB9E-81BD-3DC4-9169-AE1A9B932861}" dt="2024-11-20T02:52:25.038" v="36" actId="20577"/>
          <ac:spMkLst>
            <pc:docMk/>
            <pc:sldMk cId="4180068677" sldId="259"/>
            <ac:spMk id="5" creationId="{FB5B0F24-D527-096E-0A62-BB2C6FEBFCEA}"/>
          </ac:spMkLst>
        </pc:spChg>
        <pc:spChg chg="add mod">
          <ac:chgData name="Chuyang Yu" userId="S::cyu86@jh.edu::d14952f1-2b02-491e-98e0-6387abd9b5c5" providerId="AD" clId="Web-{3576BB9E-81BD-3DC4-9169-AE1A9B932861}" dt="2024-11-20T02:53:10.584" v="70" actId="20577"/>
          <ac:spMkLst>
            <pc:docMk/>
            <pc:sldMk cId="4180068677" sldId="259"/>
            <ac:spMk id="6" creationId="{F3717C69-6E76-BC06-A148-1D04FF61D785}"/>
          </ac:spMkLst>
        </pc:spChg>
        <pc:spChg chg="add mod">
          <ac:chgData name="Chuyang Yu" userId="S::cyu86@jh.edu::d14952f1-2b02-491e-98e0-6387abd9b5c5" providerId="AD" clId="Web-{3576BB9E-81BD-3DC4-9169-AE1A9B932861}" dt="2024-11-20T02:56:44.949" v="170" actId="20577"/>
          <ac:spMkLst>
            <pc:docMk/>
            <pc:sldMk cId="4180068677" sldId="259"/>
            <ac:spMk id="7" creationId="{59D5DCC0-EEE0-33E1-645E-6731EB1DE215}"/>
          </ac:spMkLst>
        </pc:spChg>
        <pc:spChg chg="add mod">
          <ac:chgData name="Chuyang Yu" userId="S::cyu86@jh.edu::d14952f1-2b02-491e-98e0-6387abd9b5c5" providerId="AD" clId="Web-{3576BB9E-81BD-3DC4-9169-AE1A9B932861}" dt="2024-11-20T02:53:44.053" v="77" actId="1076"/>
          <ac:spMkLst>
            <pc:docMk/>
            <pc:sldMk cId="4180068677" sldId="259"/>
            <ac:spMk id="8" creationId="{4A501431-4587-3301-AE5C-2E270068F109}"/>
          </ac:spMkLst>
        </pc:spChg>
        <pc:spChg chg="add mod">
          <ac:chgData name="Chuyang Yu" userId="S::cyu86@jh.edu::d14952f1-2b02-491e-98e0-6387abd9b5c5" providerId="AD" clId="Web-{3576BB9E-81BD-3DC4-9169-AE1A9B932861}" dt="2024-11-20T02:55:41.684" v="121" actId="14100"/>
          <ac:spMkLst>
            <pc:docMk/>
            <pc:sldMk cId="4180068677" sldId="259"/>
            <ac:spMk id="9" creationId="{5AED76AD-B217-9707-58EF-032F2718B279}"/>
          </ac:spMkLst>
        </pc:spChg>
        <pc:grpChg chg="add">
          <ac:chgData name="Chuyang Yu" userId="S::cyu86@jh.edu::d14952f1-2b02-491e-98e0-6387abd9b5c5" providerId="AD" clId="Web-{3576BB9E-81BD-3DC4-9169-AE1A9B932861}" dt="2024-11-20T02:57:28.996" v="171"/>
          <ac:grpSpMkLst>
            <pc:docMk/>
            <pc:sldMk cId="4180068677" sldId="259"/>
            <ac:grpSpMk id="10" creationId="{CB01C038-F628-0572-C3F0-3BE633F79C96}"/>
          </ac:grpSpMkLst>
        </pc:grpChg>
        <pc:grpChg chg="add">
          <ac:chgData name="Chuyang Yu" userId="S::cyu86@jh.edu::d14952f1-2b02-491e-98e0-6387abd9b5c5" providerId="AD" clId="Web-{3576BB9E-81BD-3DC4-9169-AE1A9B932861}" dt="2024-11-20T02:57:41.152" v="172"/>
          <ac:grpSpMkLst>
            <pc:docMk/>
            <pc:sldMk cId="4180068677" sldId="259"/>
            <ac:grpSpMk id="11" creationId="{AE5727E8-50BE-6B5D-D84B-0BFB48F2FCA2}"/>
          </ac:grpSpMkLst>
        </pc:grpChg>
        <pc:grpChg chg="add">
          <ac:chgData name="Chuyang Yu" userId="S::cyu86@jh.edu::d14952f1-2b02-491e-98e0-6387abd9b5c5" providerId="AD" clId="Web-{3576BB9E-81BD-3DC4-9169-AE1A9B932861}" dt="2024-11-20T02:58:08.449" v="173"/>
          <ac:grpSpMkLst>
            <pc:docMk/>
            <pc:sldMk cId="4180068677" sldId="259"/>
            <ac:grpSpMk id="12" creationId="{E9FC5127-21E8-660B-6BBE-7D4B2F27B197}"/>
          </ac:grpSpMkLst>
        </pc:grpChg>
      </pc:sldChg>
      <pc:sldChg chg="delSp modSp new">
        <pc:chgData name="Chuyang Yu" userId="S::cyu86@jh.edu::d14952f1-2b02-491e-98e0-6387abd9b5c5" providerId="AD" clId="Web-{3576BB9E-81BD-3DC4-9169-AE1A9B932861}" dt="2024-11-20T03:10:03.311" v="193"/>
        <pc:sldMkLst>
          <pc:docMk/>
          <pc:sldMk cId="336286270" sldId="263"/>
        </pc:sldMkLst>
        <pc:spChg chg="mod">
          <ac:chgData name="Chuyang Yu" userId="S::cyu86@jh.edu::d14952f1-2b02-491e-98e0-6387abd9b5c5" providerId="AD" clId="Web-{3576BB9E-81BD-3DC4-9169-AE1A9B932861}" dt="2024-11-20T02:59:11.543" v="182" actId="20577"/>
          <ac:spMkLst>
            <pc:docMk/>
            <pc:sldMk cId="336286270" sldId="263"/>
            <ac:spMk id="2" creationId="{99BE7378-A92C-6FF8-49A8-EC9CC4508836}"/>
          </ac:spMkLst>
        </pc:spChg>
      </pc:sldChg>
      <pc:sldChg chg="modSp new">
        <pc:chgData name="Chuyang Yu" userId="S::cyu86@jh.edu::d14952f1-2b02-491e-98e0-6387abd9b5c5" providerId="AD" clId="Web-{3576BB9E-81BD-3DC4-9169-AE1A9B932861}" dt="2024-11-20T02:59:21.199" v="188" actId="20577"/>
        <pc:sldMkLst>
          <pc:docMk/>
          <pc:sldMk cId="771242028" sldId="264"/>
        </pc:sldMkLst>
        <pc:spChg chg="mod">
          <ac:chgData name="Chuyang Yu" userId="S::cyu86@jh.edu::d14952f1-2b02-491e-98e0-6387abd9b5c5" providerId="AD" clId="Web-{3576BB9E-81BD-3DC4-9169-AE1A9B932861}" dt="2024-11-20T02:59:21.199" v="188" actId="20577"/>
          <ac:spMkLst>
            <pc:docMk/>
            <pc:sldMk cId="771242028" sldId="264"/>
            <ac:spMk id="2" creationId="{BAFBB45E-8F94-F39A-C1F5-01700AC84BBF}"/>
          </ac:spMkLst>
        </pc:spChg>
      </pc:sldChg>
    </pc:docChg>
  </pc:docChgLst>
  <pc:docChgLst>
    <pc:chgData name="Daniel Ardila" userId="23cb423f-cdb4-4045-98be-617e7ac97160" providerId="ADAL" clId="{E5ABED9F-7878-4743-9FFF-FCBA8EE556E0}"/>
    <pc:docChg chg="undo redo custSel addSld delSld modSld sldOrd">
      <pc:chgData name="Daniel Ardila" userId="23cb423f-cdb4-4045-98be-617e7ac97160" providerId="ADAL" clId="{E5ABED9F-7878-4743-9FFF-FCBA8EE556E0}" dt="2024-12-06T14:55:05.013" v="5425" actId="1076"/>
      <pc:docMkLst>
        <pc:docMk/>
      </pc:docMkLst>
      <pc:sldChg chg="addSp delSp modSp mod setBg">
        <pc:chgData name="Daniel Ardila" userId="23cb423f-cdb4-4045-98be-617e7ac97160" providerId="ADAL" clId="{E5ABED9F-7878-4743-9FFF-FCBA8EE556E0}" dt="2024-12-03T21:30:42.355" v="1133" actId="1076"/>
        <pc:sldMkLst>
          <pc:docMk/>
          <pc:sldMk cId="109857222" sldId="256"/>
        </pc:sldMkLst>
        <pc:spChg chg="mod">
          <ac:chgData name="Daniel Ardila" userId="23cb423f-cdb4-4045-98be-617e7ac97160" providerId="ADAL" clId="{E5ABED9F-7878-4743-9FFF-FCBA8EE556E0}" dt="2024-12-03T20:29:35.074" v="646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Ardila" userId="23cb423f-cdb4-4045-98be-617e7ac97160" providerId="ADAL" clId="{E5ABED9F-7878-4743-9FFF-FCBA8EE556E0}" dt="2024-12-03T20:29:32.610" v="645" actId="271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aniel Ardila" userId="23cb423f-cdb4-4045-98be-617e7ac97160" providerId="ADAL" clId="{E5ABED9F-7878-4743-9FFF-FCBA8EE556E0}" dt="2024-12-03T20:30:21.600" v="658" actId="47"/>
          <ac:spMkLst>
            <pc:docMk/>
            <pc:sldMk cId="109857222" sldId="256"/>
            <ac:spMk id="6" creationId="{2B677922-33D0-8CA1-D588-093B9DEB756A}"/>
          </ac:spMkLst>
        </pc:spChg>
        <pc:spChg chg="add mod">
          <ac:chgData name="Daniel Ardila" userId="23cb423f-cdb4-4045-98be-617e7ac97160" providerId="ADAL" clId="{E5ABED9F-7878-4743-9FFF-FCBA8EE556E0}" dt="2024-12-03T21:30:42.355" v="1133" actId="1076"/>
          <ac:spMkLst>
            <pc:docMk/>
            <pc:sldMk cId="109857222" sldId="256"/>
            <ac:spMk id="11" creationId="{ED2806E8-1A9C-9149-3B8A-2301968EEB43}"/>
          </ac:spMkLst>
        </pc:spChg>
        <pc:picChg chg="add mod">
          <ac:chgData name="Daniel Ardila" userId="23cb423f-cdb4-4045-98be-617e7ac97160" providerId="ADAL" clId="{E5ABED9F-7878-4743-9FFF-FCBA8EE556E0}" dt="2024-12-03T20:52:01.602" v="739" actId="1076"/>
          <ac:picMkLst>
            <pc:docMk/>
            <pc:sldMk cId="109857222" sldId="256"/>
            <ac:picMk id="10" creationId="{BC256150-573D-ABE8-84B0-0FEEDD5094AE}"/>
          </ac:picMkLst>
        </pc:picChg>
      </pc:sldChg>
      <pc:sldChg chg="addSp delSp modSp mod modAnim">
        <pc:chgData name="Daniel Ardila" userId="23cb423f-cdb4-4045-98be-617e7ac97160" providerId="ADAL" clId="{E5ABED9F-7878-4743-9FFF-FCBA8EE556E0}" dt="2024-12-05T20:03:32.291" v="4203"/>
        <pc:sldMkLst>
          <pc:docMk/>
          <pc:sldMk cId="369380935" sldId="257"/>
        </pc:sldMkLst>
        <pc:spChg chg="mod">
          <ac:chgData name="Daniel Ardila" userId="23cb423f-cdb4-4045-98be-617e7ac97160" providerId="ADAL" clId="{E5ABED9F-7878-4743-9FFF-FCBA8EE556E0}" dt="2024-12-03T21:23:13.786" v="1053" actId="1076"/>
          <ac:spMkLst>
            <pc:docMk/>
            <pc:sldMk cId="369380935" sldId="257"/>
            <ac:spMk id="4" creationId="{09701A17-A50D-BAE2-6FC8-9B2276EAFCE1}"/>
          </ac:spMkLst>
        </pc:spChg>
        <pc:spChg chg="add mod">
          <ac:chgData name="Daniel Ardila" userId="23cb423f-cdb4-4045-98be-617e7ac97160" providerId="ADAL" clId="{E5ABED9F-7878-4743-9FFF-FCBA8EE556E0}" dt="2024-12-03T21:22:41.836" v="1011" actId="1076"/>
          <ac:spMkLst>
            <pc:docMk/>
            <pc:sldMk cId="369380935" sldId="257"/>
            <ac:spMk id="5" creationId="{C3FEA19D-D81A-61D2-A909-DAD5698CC30D}"/>
          </ac:spMkLst>
        </pc:spChg>
        <pc:spChg chg="add mod">
          <ac:chgData name="Daniel Ardila" userId="23cb423f-cdb4-4045-98be-617e7ac97160" providerId="ADAL" clId="{E5ABED9F-7878-4743-9FFF-FCBA8EE556E0}" dt="2024-12-04T20:12:20.308" v="1470" actId="403"/>
          <ac:spMkLst>
            <pc:docMk/>
            <pc:sldMk cId="369380935" sldId="257"/>
            <ac:spMk id="7" creationId="{962D55EA-42F1-2C3A-0F90-52E50D0764CD}"/>
          </ac:spMkLst>
        </pc:spChg>
        <pc:spChg chg="add mod">
          <ac:chgData name="Daniel Ardila" userId="23cb423f-cdb4-4045-98be-617e7ac97160" providerId="ADAL" clId="{E5ABED9F-7878-4743-9FFF-FCBA8EE556E0}" dt="2024-12-04T20:12:06.639" v="1460" actId="1076"/>
          <ac:spMkLst>
            <pc:docMk/>
            <pc:sldMk cId="369380935" sldId="257"/>
            <ac:spMk id="10" creationId="{2ECFEBCD-ADED-79F5-6FDB-4942E1A8C903}"/>
          </ac:spMkLst>
        </pc:spChg>
        <pc:spChg chg="add mod">
          <ac:chgData name="Daniel Ardila" userId="23cb423f-cdb4-4045-98be-617e7ac97160" providerId="ADAL" clId="{E5ABED9F-7878-4743-9FFF-FCBA8EE556E0}" dt="2024-12-05T20:02:04.291" v="4194" actId="1076"/>
          <ac:spMkLst>
            <pc:docMk/>
            <pc:sldMk cId="369380935" sldId="257"/>
            <ac:spMk id="11" creationId="{6432E64B-CD49-ED84-2603-2122EE3A7051}"/>
          </ac:spMkLst>
        </pc:spChg>
        <pc:graphicFrameChg chg="add del mod">
          <ac:chgData name="Daniel Ardila" userId="23cb423f-cdb4-4045-98be-617e7ac97160" providerId="ADAL" clId="{E5ABED9F-7878-4743-9FFF-FCBA8EE556E0}" dt="2024-12-05T20:01:52.777" v="4191" actId="1076"/>
          <ac:graphicFrameMkLst>
            <pc:docMk/>
            <pc:sldMk cId="369380935" sldId="257"/>
            <ac:graphicFrameMk id="8" creationId="{9E67CDD8-45CA-8361-4ED6-7F6DF85AA837}"/>
          </ac:graphicFrameMkLst>
        </pc:graphicFrameChg>
        <pc:graphicFrameChg chg="add mod">
          <ac:chgData name="Daniel Ardila" userId="23cb423f-cdb4-4045-98be-617e7ac97160" providerId="ADAL" clId="{E5ABED9F-7878-4743-9FFF-FCBA8EE556E0}" dt="2024-12-05T20:03:26.406" v="4202" actId="1076"/>
          <ac:graphicFrameMkLst>
            <pc:docMk/>
            <pc:sldMk cId="369380935" sldId="257"/>
            <ac:graphicFrameMk id="9" creationId="{16732A66-51A8-D39F-99E0-D0B3B87BFF20}"/>
          </ac:graphicFrameMkLst>
        </pc:graphicFrameChg>
        <pc:picChg chg="add mod">
          <ac:chgData name="Daniel Ardila" userId="23cb423f-cdb4-4045-98be-617e7ac97160" providerId="ADAL" clId="{E5ABED9F-7878-4743-9FFF-FCBA8EE556E0}" dt="2024-12-04T20:11:39.119" v="1454" actId="1076"/>
          <ac:picMkLst>
            <pc:docMk/>
            <pc:sldMk cId="369380935" sldId="257"/>
            <ac:picMk id="15" creationId="{B45271DB-E36F-0652-8956-68EC4FE20456}"/>
          </ac:picMkLst>
        </pc:picChg>
      </pc:sldChg>
      <pc:sldChg chg="addSp delSp modSp add del mod ord">
        <pc:chgData name="Daniel Ardila" userId="23cb423f-cdb4-4045-98be-617e7ac97160" providerId="ADAL" clId="{E5ABED9F-7878-4743-9FFF-FCBA8EE556E0}" dt="2024-12-05T19:56:25.464" v="4105" actId="2696"/>
        <pc:sldMkLst>
          <pc:docMk/>
          <pc:sldMk cId="3293272030" sldId="258"/>
        </pc:sldMkLst>
      </pc:sldChg>
      <pc:sldChg chg="addSp modSp mod">
        <pc:chgData name="Daniel Ardila" userId="23cb423f-cdb4-4045-98be-617e7ac97160" providerId="ADAL" clId="{E5ABED9F-7878-4743-9FFF-FCBA8EE556E0}" dt="2024-12-05T21:36:36.934" v="4274" actId="1035"/>
        <pc:sldMkLst>
          <pc:docMk/>
          <pc:sldMk cId="4180068677" sldId="259"/>
        </pc:sldMkLst>
        <pc:spChg chg="mod">
          <ac:chgData name="Daniel Ardila" userId="23cb423f-cdb4-4045-98be-617e7ac97160" providerId="ADAL" clId="{E5ABED9F-7878-4743-9FFF-FCBA8EE556E0}" dt="2024-12-05T21:36:06.800" v="4259" actId="113"/>
          <ac:spMkLst>
            <pc:docMk/>
            <pc:sldMk cId="4180068677" sldId="259"/>
            <ac:spMk id="2" creationId="{CCA09916-C41B-7D7F-C068-E230D254D64E}"/>
          </ac:spMkLst>
        </pc:spChg>
        <pc:spChg chg="mod">
          <ac:chgData name="Daniel Ardila" userId="23cb423f-cdb4-4045-98be-617e7ac97160" providerId="ADAL" clId="{E5ABED9F-7878-4743-9FFF-FCBA8EE556E0}" dt="2024-12-05T21:35:00.548" v="4241" actId="1076"/>
          <ac:spMkLst>
            <pc:docMk/>
            <pc:sldMk cId="4180068677" sldId="259"/>
            <ac:spMk id="4" creationId="{E5E95087-4335-DD8E-8938-EB1CDD417B79}"/>
          </ac:spMkLst>
        </pc:spChg>
        <pc:spChg chg="mod">
          <ac:chgData name="Daniel Ardila" userId="23cb423f-cdb4-4045-98be-617e7ac97160" providerId="ADAL" clId="{E5ABED9F-7878-4743-9FFF-FCBA8EE556E0}" dt="2024-12-05T21:35:58.685" v="4257" actId="14100"/>
          <ac:spMkLst>
            <pc:docMk/>
            <pc:sldMk cId="4180068677" sldId="259"/>
            <ac:spMk id="5" creationId="{FB5B0F24-D527-096E-0A62-BB2C6FEBFCEA}"/>
          </ac:spMkLst>
        </pc:spChg>
        <pc:spChg chg="mod">
          <ac:chgData name="Daniel Ardila" userId="23cb423f-cdb4-4045-98be-617e7ac97160" providerId="ADAL" clId="{E5ABED9F-7878-4743-9FFF-FCBA8EE556E0}" dt="2024-12-05T21:35:18.468" v="4246" actId="1076"/>
          <ac:spMkLst>
            <pc:docMk/>
            <pc:sldMk cId="4180068677" sldId="259"/>
            <ac:spMk id="6" creationId="{F3717C69-6E76-BC06-A148-1D04FF61D785}"/>
          </ac:spMkLst>
        </pc:spChg>
        <pc:spChg chg="mod">
          <ac:chgData name="Daniel Ardila" userId="23cb423f-cdb4-4045-98be-617e7ac97160" providerId="ADAL" clId="{E5ABED9F-7878-4743-9FFF-FCBA8EE556E0}" dt="2024-12-05T21:35:56.064" v="4256" actId="14100"/>
          <ac:spMkLst>
            <pc:docMk/>
            <pc:sldMk cId="4180068677" sldId="259"/>
            <ac:spMk id="7" creationId="{59D5DCC0-EEE0-33E1-645E-6731EB1DE215}"/>
          </ac:spMkLst>
        </pc:spChg>
        <pc:spChg chg="mod">
          <ac:chgData name="Daniel Ardila" userId="23cb423f-cdb4-4045-98be-617e7ac97160" providerId="ADAL" clId="{E5ABED9F-7878-4743-9FFF-FCBA8EE556E0}" dt="2024-12-05T21:35:45.067" v="4253" actId="1076"/>
          <ac:spMkLst>
            <pc:docMk/>
            <pc:sldMk cId="4180068677" sldId="259"/>
            <ac:spMk id="8" creationId="{4A501431-4587-3301-AE5C-2E270068F109}"/>
          </ac:spMkLst>
        </pc:spChg>
        <pc:spChg chg="mod">
          <ac:chgData name="Daniel Ardila" userId="23cb423f-cdb4-4045-98be-617e7ac97160" providerId="ADAL" clId="{E5ABED9F-7878-4743-9FFF-FCBA8EE556E0}" dt="2024-12-05T21:36:13.258" v="4260" actId="1076"/>
          <ac:spMkLst>
            <pc:docMk/>
            <pc:sldMk cId="4180068677" sldId="259"/>
            <ac:spMk id="9" creationId="{5AED76AD-B217-9707-58EF-032F2718B279}"/>
          </ac:spMkLst>
        </pc:spChg>
        <pc:spChg chg="add mod">
          <ac:chgData name="Daniel Ardila" userId="23cb423f-cdb4-4045-98be-617e7ac97160" providerId="ADAL" clId="{E5ABED9F-7878-4743-9FFF-FCBA8EE556E0}" dt="2024-12-05T21:36:31.146" v="4269" actId="1035"/>
          <ac:spMkLst>
            <pc:docMk/>
            <pc:sldMk cId="4180068677" sldId="259"/>
            <ac:spMk id="13" creationId="{40834FB0-DFFF-D381-0969-6D2F33E22A0B}"/>
          </ac:spMkLst>
        </pc:spChg>
        <pc:grpChg chg="mod">
          <ac:chgData name="Daniel Ardila" userId="23cb423f-cdb4-4045-98be-617e7ac97160" providerId="ADAL" clId="{E5ABED9F-7878-4743-9FFF-FCBA8EE556E0}" dt="2024-12-05T21:36:36.934" v="4274" actId="1035"/>
          <ac:grpSpMkLst>
            <pc:docMk/>
            <pc:sldMk cId="4180068677" sldId="259"/>
            <ac:grpSpMk id="10" creationId="{CB01C038-F628-0572-C3F0-3BE633F79C96}"/>
          </ac:grpSpMkLst>
        </pc:grpChg>
        <pc:grpChg chg="mod">
          <ac:chgData name="Daniel Ardila" userId="23cb423f-cdb4-4045-98be-617e7ac97160" providerId="ADAL" clId="{E5ABED9F-7878-4743-9FFF-FCBA8EE556E0}" dt="2024-12-05T21:36:36.934" v="4274" actId="1035"/>
          <ac:grpSpMkLst>
            <pc:docMk/>
            <pc:sldMk cId="4180068677" sldId="259"/>
            <ac:grpSpMk id="11" creationId="{AE5727E8-50BE-6B5D-D84B-0BFB48F2FCA2}"/>
          </ac:grpSpMkLst>
        </pc:grpChg>
        <pc:grpChg chg="mod">
          <ac:chgData name="Daniel Ardila" userId="23cb423f-cdb4-4045-98be-617e7ac97160" providerId="ADAL" clId="{E5ABED9F-7878-4743-9FFF-FCBA8EE556E0}" dt="2024-12-05T21:36:36.934" v="4274" actId="1035"/>
          <ac:grpSpMkLst>
            <pc:docMk/>
            <pc:sldMk cId="4180068677" sldId="259"/>
            <ac:grpSpMk id="12" creationId="{E9FC5127-21E8-660B-6BBE-7D4B2F27B197}"/>
          </ac:grpSpMkLst>
        </pc:grpChg>
      </pc:sldChg>
      <pc:sldChg chg="addSp delSp modSp del mod">
        <pc:chgData name="Daniel Ardila" userId="23cb423f-cdb4-4045-98be-617e7ac97160" providerId="ADAL" clId="{E5ABED9F-7878-4743-9FFF-FCBA8EE556E0}" dt="2024-12-05T23:11:27.583" v="4470" actId="2696"/>
        <pc:sldMkLst>
          <pc:docMk/>
          <pc:sldMk cId="592821759" sldId="260"/>
        </pc:sldMkLst>
        <pc:spChg chg="add mod">
          <ac:chgData name="Daniel Ardila" userId="23cb423f-cdb4-4045-98be-617e7ac97160" providerId="ADAL" clId="{E5ABED9F-7878-4743-9FFF-FCBA8EE556E0}" dt="2024-12-05T19:53:54.522" v="4060" actId="21"/>
          <ac:spMkLst>
            <pc:docMk/>
            <pc:sldMk cId="592821759" sldId="260"/>
            <ac:spMk id="8" creationId="{381FBE64-F50E-6499-10A8-E1418841D925}"/>
          </ac:spMkLst>
        </pc:spChg>
        <pc:graphicFrameChg chg="del">
          <ac:chgData name="Daniel Ardila" userId="23cb423f-cdb4-4045-98be-617e7ac97160" providerId="ADAL" clId="{E5ABED9F-7878-4743-9FFF-FCBA8EE556E0}" dt="2024-12-05T19:53:54.522" v="4060" actId="21"/>
          <ac:graphicFrameMkLst>
            <pc:docMk/>
            <pc:sldMk cId="592821759" sldId="260"/>
            <ac:graphicFrameMk id="11" creationId="{AA18771A-6DBE-7627-795B-96D193846046}"/>
          </ac:graphicFrameMkLst>
        </pc:graphicFrameChg>
      </pc:sldChg>
      <pc:sldChg chg="addSp modSp mod">
        <pc:chgData name="Daniel Ardila" userId="23cb423f-cdb4-4045-98be-617e7ac97160" providerId="ADAL" clId="{E5ABED9F-7878-4743-9FFF-FCBA8EE556E0}" dt="2024-12-04T21:17:41.530" v="1997" actId="14100"/>
        <pc:sldMkLst>
          <pc:docMk/>
          <pc:sldMk cId="1200129213" sldId="261"/>
        </pc:sldMkLst>
        <pc:spChg chg="add mod">
          <ac:chgData name="Daniel Ardila" userId="23cb423f-cdb4-4045-98be-617e7ac97160" providerId="ADAL" clId="{E5ABED9F-7878-4743-9FFF-FCBA8EE556E0}" dt="2024-12-03T20:44:55.487" v="736"/>
          <ac:spMkLst>
            <pc:docMk/>
            <pc:sldMk cId="1200129213" sldId="261"/>
            <ac:spMk id="8" creationId="{7F5D824C-E768-1403-16ED-2C29C54CEF49}"/>
          </ac:spMkLst>
        </pc:spChg>
        <pc:picChg chg="mod">
          <ac:chgData name="Daniel Ardila" userId="23cb423f-cdb4-4045-98be-617e7ac97160" providerId="ADAL" clId="{E5ABED9F-7878-4743-9FFF-FCBA8EE556E0}" dt="2024-12-04T21:17:41.530" v="1997" actId="14100"/>
          <ac:picMkLst>
            <pc:docMk/>
            <pc:sldMk cId="1200129213" sldId="261"/>
            <ac:picMk id="31" creationId="{F78DBC04-BBDB-1771-ED4D-28C5F665F2C6}"/>
          </ac:picMkLst>
        </pc:picChg>
      </pc:sldChg>
      <pc:sldChg chg="addSp modSp">
        <pc:chgData name="Daniel Ardila" userId="23cb423f-cdb4-4045-98be-617e7ac97160" providerId="ADAL" clId="{E5ABED9F-7878-4743-9FFF-FCBA8EE556E0}" dt="2024-12-03T20:44:55.487" v="736"/>
        <pc:sldMkLst>
          <pc:docMk/>
          <pc:sldMk cId="1177526877" sldId="262"/>
        </pc:sldMkLst>
      </pc:sldChg>
      <pc:sldChg chg="addSp modSp mod">
        <pc:chgData name="Daniel Ardila" userId="23cb423f-cdb4-4045-98be-617e7ac97160" providerId="ADAL" clId="{E5ABED9F-7878-4743-9FFF-FCBA8EE556E0}" dt="2024-12-05T21:38:48.847" v="4321" actId="1076"/>
        <pc:sldMkLst>
          <pc:docMk/>
          <pc:sldMk cId="336286270" sldId="263"/>
        </pc:sldMkLst>
        <pc:spChg chg="mod">
          <ac:chgData name="Daniel Ardila" userId="23cb423f-cdb4-4045-98be-617e7ac97160" providerId="ADAL" clId="{E5ABED9F-7878-4743-9FFF-FCBA8EE556E0}" dt="2024-12-05T21:36:43.479" v="4275" actId="113"/>
          <ac:spMkLst>
            <pc:docMk/>
            <pc:sldMk cId="336286270" sldId="263"/>
            <ac:spMk id="2" creationId="{99BE7378-A92C-6FF8-49A8-EC9CC4508836}"/>
          </ac:spMkLst>
        </pc:spChg>
        <pc:spChg chg="add mod">
          <ac:chgData name="Daniel Ardila" userId="23cb423f-cdb4-4045-98be-617e7ac97160" providerId="ADAL" clId="{E5ABED9F-7878-4743-9FFF-FCBA8EE556E0}" dt="2024-12-03T20:44:55.487" v="736"/>
          <ac:spMkLst>
            <pc:docMk/>
            <pc:sldMk cId="336286270" sldId="263"/>
            <ac:spMk id="6" creationId="{AD7E8803-1DD0-72B5-2B21-C72E3A74BCF0}"/>
          </ac:spMkLst>
        </pc:spChg>
        <pc:graphicFrameChg chg="mod modGraphic">
          <ac:chgData name="Daniel Ardila" userId="23cb423f-cdb4-4045-98be-617e7ac97160" providerId="ADAL" clId="{E5ABED9F-7878-4743-9FFF-FCBA8EE556E0}" dt="2024-12-05T21:38:43.296" v="4320" actId="1076"/>
          <ac:graphicFrameMkLst>
            <pc:docMk/>
            <pc:sldMk cId="336286270" sldId="263"/>
            <ac:graphicFrameMk id="3" creationId="{833525C7-D63E-C691-8F28-404634A6B8C0}"/>
          </ac:graphicFrameMkLst>
        </pc:graphicFrameChg>
        <pc:picChg chg="mod">
          <ac:chgData name="Daniel Ardila" userId="23cb423f-cdb4-4045-98be-617e7ac97160" providerId="ADAL" clId="{E5ABED9F-7878-4743-9FFF-FCBA8EE556E0}" dt="2024-12-05T21:38:48.847" v="4321" actId="1076"/>
          <ac:picMkLst>
            <pc:docMk/>
            <pc:sldMk cId="336286270" sldId="263"/>
            <ac:picMk id="4" creationId="{19DAE15D-82CB-2D0C-EE74-765013979697}"/>
          </ac:picMkLst>
        </pc:picChg>
      </pc:sldChg>
      <pc:sldChg chg="addSp modSp mod">
        <pc:chgData name="Daniel Ardila" userId="23cb423f-cdb4-4045-98be-617e7ac97160" providerId="ADAL" clId="{E5ABED9F-7878-4743-9FFF-FCBA8EE556E0}" dt="2024-12-05T21:39:58.208" v="4348" actId="1076"/>
        <pc:sldMkLst>
          <pc:docMk/>
          <pc:sldMk cId="771242028" sldId="264"/>
        </pc:sldMkLst>
        <pc:spChg chg="mod">
          <ac:chgData name="Daniel Ardila" userId="23cb423f-cdb4-4045-98be-617e7ac97160" providerId="ADAL" clId="{E5ABED9F-7878-4743-9FFF-FCBA8EE556E0}" dt="2024-12-05T21:39:58.208" v="4348" actId="1076"/>
          <ac:spMkLst>
            <pc:docMk/>
            <pc:sldMk cId="771242028" sldId="264"/>
            <ac:spMk id="2" creationId="{BAFBB45E-8F94-F39A-C1F5-01700AC84BBF}"/>
          </ac:spMkLst>
        </pc:spChg>
        <pc:spChg chg="add mod">
          <ac:chgData name="Daniel Ardila" userId="23cb423f-cdb4-4045-98be-617e7ac97160" providerId="ADAL" clId="{E5ABED9F-7878-4743-9FFF-FCBA8EE556E0}" dt="2024-12-03T20:44:55.487" v="736"/>
          <ac:spMkLst>
            <pc:docMk/>
            <pc:sldMk cId="771242028" sldId="264"/>
            <ac:spMk id="4" creationId="{3CF1474B-A446-6F07-476B-5A116F25B2F5}"/>
          </ac:spMkLst>
        </pc:spChg>
        <pc:graphicFrameChg chg="mod modGraphic">
          <ac:chgData name="Daniel Ardila" userId="23cb423f-cdb4-4045-98be-617e7ac97160" providerId="ADAL" clId="{E5ABED9F-7878-4743-9FFF-FCBA8EE556E0}" dt="2024-12-05T21:39:48.491" v="4344" actId="14100"/>
          <ac:graphicFrameMkLst>
            <pc:docMk/>
            <pc:sldMk cId="771242028" sldId="264"/>
            <ac:graphicFrameMk id="5" creationId="{BD75383C-F25E-FF7F-BD0B-523A2FC32513}"/>
          </ac:graphicFrameMkLst>
        </pc:graphicFrameChg>
        <pc:picChg chg="mod">
          <ac:chgData name="Daniel Ardila" userId="23cb423f-cdb4-4045-98be-617e7ac97160" providerId="ADAL" clId="{E5ABED9F-7878-4743-9FFF-FCBA8EE556E0}" dt="2024-12-05T21:39:53.048" v="4346" actId="1076"/>
          <ac:picMkLst>
            <pc:docMk/>
            <pc:sldMk cId="771242028" sldId="264"/>
            <ac:picMk id="6" creationId="{08F145CB-657C-1094-4258-D4684C97D766}"/>
          </ac:picMkLst>
        </pc:picChg>
      </pc:sldChg>
      <pc:sldChg chg="addSp modSp">
        <pc:chgData name="Daniel Ardila" userId="23cb423f-cdb4-4045-98be-617e7ac97160" providerId="ADAL" clId="{E5ABED9F-7878-4743-9FFF-FCBA8EE556E0}" dt="2024-12-03T20:44:55.487" v="736"/>
        <pc:sldMkLst>
          <pc:docMk/>
          <pc:sldMk cId="1853043636" sldId="265"/>
        </pc:sldMkLst>
      </pc:sldChg>
      <pc:sldChg chg="addSp delSp modSp new del mod">
        <pc:chgData name="Daniel Ardila" userId="23cb423f-cdb4-4045-98be-617e7ac97160" providerId="ADAL" clId="{E5ABED9F-7878-4743-9FFF-FCBA8EE556E0}" dt="2024-12-05T19:57:59.797" v="4106" actId="2696"/>
        <pc:sldMkLst>
          <pc:docMk/>
          <pc:sldMk cId="2197202449" sldId="266"/>
        </pc:sldMkLst>
      </pc:sldChg>
      <pc:sldChg chg="addSp delSp modSp new del mod ord">
        <pc:chgData name="Daniel Ardila" userId="23cb423f-cdb4-4045-98be-617e7ac97160" providerId="ADAL" clId="{E5ABED9F-7878-4743-9FFF-FCBA8EE556E0}" dt="2024-12-05T19:56:19.939" v="4102" actId="2696"/>
        <pc:sldMkLst>
          <pc:docMk/>
          <pc:sldMk cId="3946764063" sldId="267"/>
        </pc:sldMkLst>
      </pc:sldChg>
      <pc:sldChg chg="addSp modSp mod">
        <pc:chgData name="Daniel Ardila" userId="23cb423f-cdb4-4045-98be-617e7ac97160" providerId="ADAL" clId="{E5ABED9F-7878-4743-9FFF-FCBA8EE556E0}" dt="2024-12-03T20:44:55.487" v="736"/>
        <pc:sldMkLst>
          <pc:docMk/>
          <pc:sldMk cId="1339309060" sldId="268"/>
        </pc:sldMkLst>
      </pc:sldChg>
      <pc:sldChg chg="addSp delSp modSp new del mod">
        <pc:chgData name="Daniel Ardila" userId="23cb423f-cdb4-4045-98be-617e7ac97160" providerId="ADAL" clId="{E5ABED9F-7878-4743-9FFF-FCBA8EE556E0}" dt="2024-12-05T19:56:23.002" v="4104" actId="2696"/>
        <pc:sldMkLst>
          <pc:docMk/>
          <pc:sldMk cId="2241579078" sldId="269"/>
        </pc:sldMkLst>
        <pc:picChg chg="add mod">
          <ac:chgData name="Daniel Ardila" userId="23cb423f-cdb4-4045-98be-617e7ac97160" providerId="ADAL" clId="{E5ABED9F-7878-4743-9FFF-FCBA8EE556E0}" dt="2024-12-05T02:41:43.633" v="2300" actId="1076"/>
          <ac:picMkLst>
            <pc:docMk/>
            <pc:sldMk cId="2241579078" sldId="269"/>
            <ac:picMk id="8" creationId="{27DD5A0A-4052-45CB-36BF-05B7EBAD8F49}"/>
          </ac:picMkLst>
        </pc:picChg>
        <pc:picChg chg="add mod">
          <ac:chgData name="Daniel Ardila" userId="23cb423f-cdb4-4045-98be-617e7ac97160" providerId="ADAL" clId="{E5ABED9F-7878-4743-9FFF-FCBA8EE556E0}" dt="2024-12-05T19:56:22.021" v="4103" actId="1076"/>
          <ac:picMkLst>
            <pc:docMk/>
            <pc:sldMk cId="2241579078" sldId="269"/>
            <ac:picMk id="10" creationId="{CCEBB9F4-AC55-2586-4428-E8A04A1C5B00}"/>
          </ac:picMkLst>
        </pc:picChg>
      </pc:sldChg>
      <pc:sldChg chg="addSp delSp modSp new mod modAnim">
        <pc:chgData name="Daniel Ardila" userId="23cb423f-cdb4-4045-98be-617e7ac97160" providerId="ADAL" clId="{E5ABED9F-7878-4743-9FFF-FCBA8EE556E0}" dt="2024-12-05T21:44:53.008" v="4441"/>
        <pc:sldMkLst>
          <pc:docMk/>
          <pc:sldMk cId="2258521085" sldId="270"/>
        </pc:sldMkLst>
        <pc:spChg chg="mod">
          <ac:chgData name="Daniel Ardila" userId="23cb423f-cdb4-4045-98be-617e7ac97160" providerId="ADAL" clId="{E5ABED9F-7878-4743-9FFF-FCBA8EE556E0}" dt="2024-12-03T21:35:14.185" v="1328" actId="403"/>
          <ac:spMkLst>
            <pc:docMk/>
            <pc:sldMk cId="2258521085" sldId="270"/>
            <ac:spMk id="4" creationId="{1D64F6F4-5D28-9419-EDBE-E654632D537A}"/>
          </ac:spMkLst>
        </pc:spChg>
        <pc:spChg chg="add mod">
          <ac:chgData name="Daniel Ardila" userId="23cb423f-cdb4-4045-98be-617e7ac97160" providerId="ADAL" clId="{E5ABED9F-7878-4743-9FFF-FCBA8EE556E0}" dt="2024-12-03T21:35:14.185" v="1328" actId="403"/>
          <ac:spMkLst>
            <pc:docMk/>
            <pc:sldMk cId="2258521085" sldId="270"/>
            <ac:spMk id="5" creationId="{3E6626BB-778A-2D50-5EFC-44DFEFEFA067}"/>
          </ac:spMkLst>
        </pc:spChg>
        <pc:spChg chg="add mod">
          <ac:chgData name="Daniel Ardila" userId="23cb423f-cdb4-4045-98be-617e7ac97160" providerId="ADAL" clId="{E5ABED9F-7878-4743-9FFF-FCBA8EE556E0}" dt="2024-12-03T21:35:21.609" v="1330" actId="113"/>
          <ac:spMkLst>
            <pc:docMk/>
            <pc:sldMk cId="2258521085" sldId="270"/>
            <ac:spMk id="6" creationId="{61D930B6-DBE5-0445-0325-BA0705835DFE}"/>
          </ac:spMkLst>
        </pc:spChg>
        <pc:spChg chg="add mod">
          <ac:chgData name="Daniel Ardila" userId="23cb423f-cdb4-4045-98be-617e7ac97160" providerId="ADAL" clId="{E5ABED9F-7878-4743-9FFF-FCBA8EE556E0}" dt="2024-12-05T21:44:15.165" v="4437" actId="207"/>
          <ac:spMkLst>
            <pc:docMk/>
            <pc:sldMk cId="2258521085" sldId="270"/>
            <ac:spMk id="9" creationId="{52817F9A-A238-56BA-0808-2D7F14BF4877}"/>
          </ac:spMkLst>
        </pc:spChg>
        <pc:spChg chg="add mod">
          <ac:chgData name="Daniel Ardila" userId="23cb423f-cdb4-4045-98be-617e7ac97160" providerId="ADAL" clId="{E5ABED9F-7878-4743-9FFF-FCBA8EE556E0}" dt="2024-12-05T21:44:15.165" v="4437" actId="207"/>
          <ac:spMkLst>
            <pc:docMk/>
            <pc:sldMk cId="2258521085" sldId="270"/>
            <ac:spMk id="10" creationId="{78231C4C-90CD-5785-0352-32DCE4D4CDAB}"/>
          </ac:spMkLst>
        </pc:spChg>
        <pc:spChg chg="add mod">
          <ac:chgData name="Daniel Ardila" userId="23cb423f-cdb4-4045-98be-617e7ac97160" providerId="ADAL" clId="{E5ABED9F-7878-4743-9FFF-FCBA8EE556E0}" dt="2024-12-05T21:44:15.165" v="4437" actId="207"/>
          <ac:spMkLst>
            <pc:docMk/>
            <pc:sldMk cId="2258521085" sldId="270"/>
            <ac:spMk id="11" creationId="{20F00E5E-9234-89CA-D882-D1A7CCE3CAFC}"/>
          </ac:spMkLst>
        </pc:spChg>
        <pc:spChg chg="add mod">
          <ac:chgData name="Daniel Ardila" userId="23cb423f-cdb4-4045-98be-617e7ac97160" providerId="ADAL" clId="{E5ABED9F-7878-4743-9FFF-FCBA8EE556E0}" dt="2024-12-05T21:44:53.008" v="4441"/>
          <ac:spMkLst>
            <pc:docMk/>
            <pc:sldMk cId="2258521085" sldId="270"/>
            <ac:spMk id="12" creationId="{31CAD1B0-FF83-A946-F275-03CA1349E1AB}"/>
          </ac:spMkLst>
        </pc:spChg>
      </pc:sldChg>
      <pc:sldChg chg="new del">
        <pc:chgData name="Daniel Ardila" userId="23cb423f-cdb4-4045-98be-617e7ac97160" providerId="ADAL" clId="{E5ABED9F-7878-4743-9FFF-FCBA8EE556E0}" dt="2024-12-03T21:35:50.029" v="1335" actId="2696"/>
        <pc:sldMkLst>
          <pc:docMk/>
          <pc:sldMk cId="2576233825" sldId="271"/>
        </pc:sldMkLst>
      </pc:sldChg>
      <pc:sldChg chg="modSp add mod modAnim">
        <pc:chgData name="Daniel Ardila" userId="23cb423f-cdb4-4045-98be-617e7ac97160" providerId="ADAL" clId="{E5ABED9F-7878-4743-9FFF-FCBA8EE556E0}" dt="2024-12-05T21:44:24.089" v="4438" actId="207"/>
        <pc:sldMkLst>
          <pc:docMk/>
          <pc:sldMk cId="2875505601" sldId="272"/>
        </pc:sldMkLst>
        <pc:spChg chg="mod">
          <ac:chgData name="Daniel Ardila" userId="23cb423f-cdb4-4045-98be-617e7ac97160" providerId="ADAL" clId="{E5ABED9F-7878-4743-9FFF-FCBA8EE556E0}" dt="2024-12-03T21:37:36.720" v="1357" actId="1076"/>
          <ac:spMkLst>
            <pc:docMk/>
            <pc:sldMk cId="2875505601" sldId="272"/>
            <ac:spMk id="5" creationId="{5946AE8D-B26F-A731-13F9-231507722A7D}"/>
          </ac:spMkLst>
        </pc:spChg>
        <pc:spChg chg="mod">
          <ac:chgData name="Daniel Ardila" userId="23cb423f-cdb4-4045-98be-617e7ac97160" providerId="ADAL" clId="{E5ABED9F-7878-4743-9FFF-FCBA8EE556E0}" dt="2024-12-05T21:44:24.089" v="4438" actId="207"/>
          <ac:spMkLst>
            <pc:docMk/>
            <pc:sldMk cId="2875505601" sldId="272"/>
            <ac:spMk id="6" creationId="{1387A7C4-B761-DFA9-F385-0A4E4A8A7BF8}"/>
          </ac:spMkLst>
        </pc:spChg>
        <pc:spChg chg="mod">
          <ac:chgData name="Daniel Ardila" userId="23cb423f-cdb4-4045-98be-617e7ac97160" providerId="ADAL" clId="{E5ABED9F-7878-4743-9FFF-FCBA8EE556E0}" dt="2024-12-03T21:35:55.278" v="1337" actId="113"/>
          <ac:spMkLst>
            <pc:docMk/>
            <pc:sldMk cId="2875505601" sldId="272"/>
            <ac:spMk id="9" creationId="{9B578F23-1CB6-98C6-F103-3F6AB0556019}"/>
          </ac:spMkLst>
        </pc:spChg>
        <pc:spChg chg="mod">
          <ac:chgData name="Daniel Ardila" userId="23cb423f-cdb4-4045-98be-617e7ac97160" providerId="ADAL" clId="{E5ABED9F-7878-4743-9FFF-FCBA8EE556E0}" dt="2024-12-05T21:44:24.089" v="4438" actId="207"/>
          <ac:spMkLst>
            <pc:docMk/>
            <pc:sldMk cId="2875505601" sldId="272"/>
            <ac:spMk id="10" creationId="{82ED4D68-5B13-0C63-DC55-5309C8DB08B4}"/>
          </ac:spMkLst>
        </pc:spChg>
        <pc:spChg chg="mod">
          <ac:chgData name="Daniel Ardila" userId="23cb423f-cdb4-4045-98be-617e7ac97160" providerId="ADAL" clId="{E5ABED9F-7878-4743-9FFF-FCBA8EE556E0}" dt="2024-12-05T21:44:24.089" v="4438" actId="207"/>
          <ac:spMkLst>
            <pc:docMk/>
            <pc:sldMk cId="2875505601" sldId="272"/>
            <ac:spMk id="11" creationId="{DFD7A234-9C55-7E84-DB80-6136D2A7453D}"/>
          </ac:spMkLst>
        </pc:spChg>
        <pc:spChg chg="mod">
          <ac:chgData name="Daniel Ardila" userId="23cb423f-cdb4-4045-98be-617e7ac97160" providerId="ADAL" clId="{E5ABED9F-7878-4743-9FFF-FCBA8EE556E0}" dt="2024-12-05T21:44:24.089" v="4438" actId="207"/>
          <ac:spMkLst>
            <pc:docMk/>
            <pc:sldMk cId="2875505601" sldId="272"/>
            <ac:spMk id="12" creationId="{E55C0874-C198-D8DD-3975-FFE518C74215}"/>
          </ac:spMkLst>
        </pc:spChg>
      </pc:sldChg>
      <pc:sldChg chg="new del">
        <pc:chgData name="Daniel Ardila" userId="23cb423f-cdb4-4045-98be-617e7ac97160" providerId="ADAL" clId="{E5ABED9F-7878-4743-9FFF-FCBA8EE556E0}" dt="2024-12-03T21:36:34.460" v="1343" actId="2696"/>
        <pc:sldMkLst>
          <pc:docMk/>
          <pc:sldMk cId="3812270345" sldId="273"/>
        </pc:sldMkLst>
      </pc:sldChg>
      <pc:sldChg chg="modSp add mod modAnim">
        <pc:chgData name="Daniel Ardila" userId="23cb423f-cdb4-4045-98be-617e7ac97160" providerId="ADAL" clId="{E5ABED9F-7878-4743-9FFF-FCBA8EE556E0}" dt="2024-12-05T21:44:31.277" v="4439" actId="207"/>
        <pc:sldMkLst>
          <pc:docMk/>
          <pc:sldMk cId="3211154691" sldId="274"/>
        </pc:sldMkLst>
        <pc:spChg chg="mod">
          <ac:chgData name="Daniel Ardila" userId="23cb423f-cdb4-4045-98be-617e7ac97160" providerId="ADAL" clId="{E5ABED9F-7878-4743-9FFF-FCBA8EE556E0}" dt="2024-12-03T21:37:26.432" v="1356" actId="1076"/>
          <ac:spMkLst>
            <pc:docMk/>
            <pc:sldMk cId="3211154691" sldId="274"/>
            <ac:spMk id="5" creationId="{01701F15-028B-2140-EAB7-4A07592C535A}"/>
          </ac:spMkLst>
        </pc:spChg>
        <pc:spChg chg="mod">
          <ac:chgData name="Daniel Ardila" userId="23cb423f-cdb4-4045-98be-617e7ac97160" providerId="ADAL" clId="{E5ABED9F-7878-4743-9FFF-FCBA8EE556E0}" dt="2024-12-05T21:44:31.277" v="4439" actId="207"/>
          <ac:spMkLst>
            <pc:docMk/>
            <pc:sldMk cId="3211154691" sldId="274"/>
            <ac:spMk id="6" creationId="{DC277FC8-4700-AC2F-61F8-E63BE28DDF76}"/>
          </ac:spMkLst>
        </pc:spChg>
        <pc:spChg chg="mod">
          <ac:chgData name="Daniel Ardila" userId="23cb423f-cdb4-4045-98be-617e7ac97160" providerId="ADAL" clId="{E5ABED9F-7878-4743-9FFF-FCBA8EE556E0}" dt="2024-12-05T21:44:31.277" v="4439" actId="207"/>
          <ac:spMkLst>
            <pc:docMk/>
            <pc:sldMk cId="3211154691" sldId="274"/>
            <ac:spMk id="9" creationId="{2CC2AD33-B039-028A-55FA-C3C964C5F9F2}"/>
          </ac:spMkLst>
        </pc:spChg>
        <pc:spChg chg="mod">
          <ac:chgData name="Daniel Ardila" userId="23cb423f-cdb4-4045-98be-617e7ac97160" providerId="ADAL" clId="{E5ABED9F-7878-4743-9FFF-FCBA8EE556E0}" dt="2024-12-03T21:37:52.533" v="1359" actId="113"/>
          <ac:spMkLst>
            <pc:docMk/>
            <pc:sldMk cId="3211154691" sldId="274"/>
            <ac:spMk id="10" creationId="{EB534EC0-F5E5-5438-8A94-6F014A493984}"/>
          </ac:spMkLst>
        </pc:spChg>
        <pc:spChg chg="mod">
          <ac:chgData name="Daniel Ardila" userId="23cb423f-cdb4-4045-98be-617e7ac97160" providerId="ADAL" clId="{E5ABED9F-7878-4743-9FFF-FCBA8EE556E0}" dt="2024-12-05T21:44:31.277" v="4439" actId="207"/>
          <ac:spMkLst>
            <pc:docMk/>
            <pc:sldMk cId="3211154691" sldId="274"/>
            <ac:spMk id="11" creationId="{261DD219-96A8-F34E-6EA8-599F2DE9D59C}"/>
          </ac:spMkLst>
        </pc:spChg>
        <pc:spChg chg="mod">
          <ac:chgData name="Daniel Ardila" userId="23cb423f-cdb4-4045-98be-617e7ac97160" providerId="ADAL" clId="{E5ABED9F-7878-4743-9FFF-FCBA8EE556E0}" dt="2024-12-05T21:44:31.277" v="4439" actId="207"/>
          <ac:spMkLst>
            <pc:docMk/>
            <pc:sldMk cId="3211154691" sldId="274"/>
            <ac:spMk id="12" creationId="{7B895496-B366-CADB-B35F-1B9CCD276E0C}"/>
          </ac:spMkLst>
        </pc:spChg>
      </pc:sldChg>
      <pc:sldChg chg="new del">
        <pc:chgData name="Daniel Ardila" userId="23cb423f-cdb4-4045-98be-617e7ac97160" providerId="ADAL" clId="{E5ABED9F-7878-4743-9FFF-FCBA8EE556E0}" dt="2024-12-03T21:36:47.332" v="1347" actId="2696"/>
        <pc:sldMkLst>
          <pc:docMk/>
          <pc:sldMk cId="811256651" sldId="275"/>
        </pc:sldMkLst>
      </pc:sldChg>
      <pc:sldChg chg="modSp add mod modAnim">
        <pc:chgData name="Daniel Ardila" userId="23cb423f-cdb4-4045-98be-617e7ac97160" providerId="ADAL" clId="{E5ABED9F-7878-4743-9FFF-FCBA8EE556E0}" dt="2024-12-05T21:43:29.923" v="4430" actId="20577"/>
        <pc:sldMkLst>
          <pc:docMk/>
          <pc:sldMk cId="750258691" sldId="276"/>
        </pc:sldMkLst>
        <pc:spChg chg="mod">
          <ac:chgData name="Daniel Ardila" userId="23cb423f-cdb4-4045-98be-617e7ac97160" providerId="ADAL" clId="{E5ABED9F-7878-4743-9FFF-FCBA8EE556E0}" dt="2024-12-03T21:37:17.649" v="1354" actId="167"/>
          <ac:spMkLst>
            <pc:docMk/>
            <pc:sldMk cId="750258691" sldId="276"/>
            <ac:spMk id="5" creationId="{46EA4E17-F58D-7781-0B4E-8175D7D89920}"/>
          </ac:spMkLst>
        </pc:spChg>
        <pc:spChg chg="mod">
          <ac:chgData name="Daniel Ardila" userId="23cb423f-cdb4-4045-98be-617e7ac97160" providerId="ADAL" clId="{E5ABED9F-7878-4743-9FFF-FCBA8EE556E0}" dt="2024-12-03T21:38:03.441" v="1362" actId="113"/>
          <ac:spMkLst>
            <pc:docMk/>
            <pc:sldMk cId="750258691" sldId="276"/>
            <ac:spMk id="9" creationId="{340CC5F6-A6B7-C6ED-4BB6-BB89FFBA3435}"/>
          </ac:spMkLst>
        </pc:spChg>
        <pc:spChg chg="mod">
          <ac:chgData name="Daniel Ardila" userId="23cb423f-cdb4-4045-98be-617e7ac97160" providerId="ADAL" clId="{E5ABED9F-7878-4743-9FFF-FCBA8EE556E0}" dt="2024-12-03T21:38:04.996" v="1363" actId="113"/>
          <ac:spMkLst>
            <pc:docMk/>
            <pc:sldMk cId="750258691" sldId="276"/>
            <ac:spMk id="11" creationId="{5D717E8C-88BB-2480-D070-9F24E48D02EC}"/>
          </ac:spMkLst>
        </pc:spChg>
        <pc:spChg chg="mod">
          <ac:chgData name="Daniel Ardila" userId="23cb423f-cdb4-4045-98be-617e7ac97160" providerId="ADAL" clId="{E5ABED9F-7878-4743-9FFF-FCBA8EE556E0}" dt="2024-12-05T21:43:29.923" v="4430" actId="20577"/>
          <ac:spMkLst>
            <pc:docMk/>
            <pc:sldMk cId="750258691" sldId="276"/>
            <ac:spMk id="12" creationId="{751C8CBB-16D6-211F-25C9-3BA198B041A5}"/>
          </ac:spMkLst>
        </pc:spChg>
      </pc:sldChg>
      <pc:sldChg chg="modSp add mod modAnim">
        <pc:chgData name="Daniel Ardila" userId="23cb423f-cdb4-4045-98be-617e7ac97160" providerId="ADAL" clId="{E5ABED9F-7878-4743-9FFF-FCBA8EE556E0}" dt="2024-12-05T21:43:16.843" v="4407" actId="20577"/>
        <pc:sldMkLst>
          <pc:docMk/>
          <pc:sldMk cId="2136481779" sldId="277"/>
        </pc:sldMkLst>
        <pc:spChg chg="mod">
          <ac:chgData name="Daniel Ardila" userId="23cb423f-cdb4-4045-98be-617e7ac97160" providerId="ADAL" clId="{E5ABED9F-7878-4743-9FFF-FCBA8EE556E0}" dt="2024-12-03T21:37:10.507" v="1353" actId="1076"/>
          <ac:spMkLst>
            <pc:docMk/>
            <pc:sldMk cId="2136481779" sldId="277"/>
            <ac:spMk id="5" creationId="{F6DF8781-BF3E-06F1-9212-D8D7A691318A}"/>
          </ac:spMkLst>
        </pc:spChg>
        <pc:spChg chg="mod">
          <ac:chgData name="Daniel Ardila" userId="23cb423f-cdb4-4045-98be-617e7ac97160" providerId="ADAL" clId="{E5ABED9F-7878-4743-9FFF-FCBA8EE556E0}" dt="2024-12-03T21:36:55.879" v="1349" actId="113"/>
          <ac:spMkLst>
            <pc:docMk/>
            <pc:sldMk cId="2136481779" sldId="277"/>
            <ac:spMk id="9" creationId="{2670885B-D052-1738-C09D-13E1CA7C7BC9}"/>
          </ac:spMkLst>
        </pc:spChg>
        <pc:spChg chg="mod">
          <ac:chgData name="Daniel Ardila" userId="23cb423f-cdb4-4045-98be-617e7ac97160" providerId="ADAL" clId="{E5ABED9F-7878-4743-9FFF-FCBA8EE556E0}" dt="2024-12-05T21:43:16.843" v="4407" actId="20577"/>
          <ac:spMkLst>
            <pc:docMk/>
            <pc:sldMk cId="2136481779" sldId="277"/>
            <ac:spMk id="12" creationId="{49289FDD-8D7A-8FA1-F7D5-18A7040EF0CC}"/>
          </ac:spMkLst>
        </pc:spChg>
      </pc:sldChg>
      <pc:sldChg chg="addSp delSp modSp new mod ord modAnim">
        <pc:chgData name="Daniel Ardila" userId="23cb423f-cdb4-4045-98be-617e7ac97160" providerId="ADAL" clId="{E5ABED9F-7878-4743-9FFF-FCBA8EE556E0}" dt="2024-12-05T03:06:04.217" v="2502" actId="20578"/>
        <pc:sldMkLst>
          <pc:docMk/>
          <pc:sldMk cId="117203877" sldId="278"/>
        </pc:sldMkLst>
        <pc:spChg chg="mod">
          <ac:chgData name="Daniel Ardila" userId="23cb423f-cdb4-4045-98be-617e7ac97160" providerId="ADAL" clId="{E5ABED9F-7878-4743-9FFF-FCBA8EE556E0}" dt="2024-12-04T20:54:37.098" v="1738" actId="20577"/>
          <ac:spMkLst>
            <pc:docMk/>
            <pc:sldMk cId="117203877" sldId="278"/>
            <ac:spMk id="2" creationId="{1CA91225-9D21-B68F-EEF8-7A08A75D3019}"/>
          </ac:spMkLst>
        </pc:spChg>
        <pc:spChg chg="add mod">
          <ac:chgData name="Daniel Ardila" userId="23cb423f-cdb4-4045-98be-617e7ac97160" providerId="ADAL" clId="{E5ABED9F-7878-4743-9FFF-FCBA8EE556E0}" dt="2024-12-04T20:57:36.063" v="1744" actId="1076"/>
          <ac:spMkLst>
            <pc:docMk/>
            <pc:sldMk cId="117203877" sldId="278"/>
            <ac:spMk id="7" creationId="{D39CD0F4-3447-F538-6C0F-B0F50CE2464B}"/>
          </ac:spMkLst>
        </pc:spChg>
        <pc:spChg chg="add mod">
          <ac:chgData name="Daniel Ardila" userId="23cb423f-cdb4-4045-98be-617e7ac97160" providerId="ADAL" clId="{E5ABED9F-7878-4743-9FFF-FCBA8EE556E0}" dt="2024-12-04T20:48:23.897" v="1678" actId="1076"/>
          <ac:spMkLst>
            <pc:docMk/>
            <pc:sldMk cId="117203877" sldId="278"/>
            <ac:spMk id="8" creationId="{39E88C6F-AF25-9307-C170-0DC2BB0C187C}"/>
          </ac:spMkLst>
        </pc:spChg>
        <pc:spChg chg="add mod">
          <ac:chgData name="Daniel Ardila" userId="23cb423f-cdb4-4045-98be-617e7ac97160" providerId="ADAL" clId="{E5ABED9F-7878-4743-9FFF-FCBA8EE556E0}" dt="2024-12-04T20:58:29.629" v="1766" actId="1076"/>
          <ac:spMkLst>
            <pc:docMk/>
            <pc:sldMk cId="117203877" sldId="278"/>
            <ac:spMk id="29" creationId="{D537E684-FA42-7641-1463-C4F911CDE615}"/>
          </ac:spMkLst>
        </pc:spChg>
        <pc:picChg chg="add mod">
          <ac:chgData name="Daniel Ardila" userId="23cb423f-cdb4-4045-98be-617e7ac97160" providerId="ADAL" clId="{E5ABED9F-7878-4743-9FFF-FCBA8EE556E0}" dt="2024-12-04T20:57:30.810" v="1743" actId="1076"/>
          <ac:picMkLst>
            <pc:docMk/>
            <pc:sldMk cId="117203877" sldId="278"/>
            <ac:picMk id="3" creationId="{15D9927E-CD51-F3E6-93F5-9588EED626F2}"/>
          </ac:picMkLst>
        </pc:picChg>
        <pc:picChg chg="add mod modCrop">
          <ac:chgData name="Daniel Ardila" userId="23cb423f-cdb4-4045-98be-617e7ac97160" providerId="ADAL" clId="{E5ABED9F-7878-4743-9FFF-FCBA8EE556E0}" dt="2024-12-04T20:50:14.694" v="1699" actId="1076"/>
          <ac:picMkLst>
            <pc:docMk/>
            <pc:sldMk cId="117203877" sldId="278"/>
            <ac:picMk id="5" creationId="{791E1CB4-A053-5599-D648-F3FE74D354DB}"/>
          </ac:picMkLst>
        </pc:picChg>
        <pc:picChg chg="add mod modCrop">
          <ac:chgData name="Daniel Ardila" userId="23cb423f-cdb4-4045-98be-617e7ac97160" providerId="ADAL" clId="{E5ABED9F-7878-4743-9FFF-FCBA8EE556E0}" dt="2024-12-04T20:53:55.045" v="1726" actId="1036"/>
          <ac:picMkLst>
            <pc:docMk/>
            <pc:sldMk cId="117203877" sldId="278"/>
            <ac:picMk id="9" creationId="{65CDCC17-5D54-7144-73EF-E374C5B8BBF9}"/>
          </ac:picMkLst>
        </pc:picChg>
        <pc:picChg chg="add mod modCrop">
          <ac:chgData name="Daniel Ardila" userId="23cb423f-cdb4-4045-98be-617e7ac97160" providerId="ADAL" clId="{E5ABED9F-7878-4743-9FFF-FCBA8EE556E0}" dt="2024-12-04T20:50:10.328" v="1697" actId="14100"/>
          <ac:picMkLst>
            <pc:docMk/>
            <pc:sldMk cId="117203877" sldId="278"/>
            <ac:picMk id="10" creationId="{9346EE2B-B54D-5847-904C-69F37BCC7BCC}"/>
          </ac:picMkLst>
        </pc:picChg>
        <pc:cxnChg chg="add mod">
          <ac:chgData name="Daniel Ardila" userId="23cb423f-cdb4-4045-98be-617e7ac97160" providerId="ADAL" clId="{E5ABED9F-7878-4743-9FFF-FCBA8EE556E0}" dt="2024-12-04T20:53:58.545" v="1727" actId="14100"/>
          <ac:cxnSpMkLst>
            <pc:docMk/>
            <pc:sldMk cId="117203877" sldId="278"/>
            <ac:cxnSpMk id="14" creationId="{1DB75DBE-E567-30B2-D5B4-BE0618289066}"/>
          </ac:cxnSpMkLst>
        </pc:cxnChg>
        <pc:cxnChg chg="add mod">
          <ac:chgData name="Daniel Ardila" userId="23cb423f-cdb4-4045-98be-617e7ac97160" providerId="ADAL" clId="{E5ABED9F-7878-4743-9FFF-FCBA8EE556E0}" dt="2024-12-04T20:54:04.773" v="1729" actId="14100"/>
          <ac:cxnSpMkLst>
            <pc:docMk/>
            <pc:sldMk cId="117203877" sldId="278"/>
            <ac:cxnSpMk id="16" creationId="{81FA68FD-B2C7-D751-BE02-6B13583A65F5}"/>
          </ac:cxnSpMkLst>
        </pc:cxnChg>
      </pc:sldChg>
      <pc:sldChg chg="addSp delSp modSp del mod ord">
        <pc:chgData name="Daniel Ardila" userId="23cb423f-cdb4-4045-98be-617e7ac97160" providerId="ADAL" clId="{E5ABED9F-7878-4743-9FFF-FCBA8EE556E0}" dt="2024-12-05T14:13:00.478" v="3667" actId="2696"/>
        <pc:sldMkLst>
          <pc:docMk/>
          <pc:sldMk cId="1498198187" sldId="279"/>
        </pc:sldMkLst>
        <pc:spChg chg="mod">
          <ac:chgData name="Daniel Ardila" userId="23cb423f-cdb4-4045-98be-617e7ac97160" providerId="ADAL" clId="{E5ABED9F-7878-4743-9FFF-FCBA8EE556E0}" dt="2024-12-05T02:48:17.121" v="2302" actId="1076"/>
          <ac:spMkLst>
            <pc:docMk/>
            <pc:sldMk cId="1498198187" sldId="279"/>
            <ac:spMk id="4" creationId="{084CEC13-BE34-07F4-9931-D3BD28694630}"/>
          </ac:spMkLst>
        </pc:spChg>
        <pc:spChg chg="add mod">
          <ac:chgData name="Daniel Ardila" userId="23cb423f-cdb4-4045-98be-617e7ac97160" providerId="ADAL" clId="{E5ABED9F-7878-4743-9FFF-FCBA8EE556E0}" dt="2024-12-05T02:49:50.857" v="2423" actId="404"/>
          <ac:spMkLst>
            <pc:docMk/>
            <pc:sldMk cId="1498198187" sldId="279"/>
            <ac:spMk id="9" creationId="{E483D78D-F5B7-7C2E-6F71-E1515E28F861}"/>
          </ac:spMkLst>
        </pc:spChg>
        <pc:graphicFrameChg chg="add mod">
          <ac:chgData name="Daniel Ardila" userId="23cb423f-cdb4-4045-98be-617e7ac97160" providerId="ADAL" clId="{E5ABED9F-7878-4743-9FFF-FCBA8EE556E0}" dt="2024-12-05T02:49:25.869" v="2416" actId="20577"/>
          <ac:graphicFrameMkLst>
            <pc:docMk/>
            <pc:sldMk cId="1498198187" sldId="279"/>
            <ac:graphicFrameMk id="8" creationId="{36799C97-07AD-ECFC-D966-AE56315E344C}"/>
          </ac:graphicFrameMkLst>
        </pc:graphicFrameChg>
      </pc:sldChg>
      <pc:sldChg chg="new del">
        <pc:chgData name="Daniel Ardila" userId="23cb423f-cdb4-4045-98be-617e7ac97160" providerId="ADAL" clId="{E5ABED9F-7878-4743-9FFF-FCBA8EE556E0}" dt="2024-12-03T21:50:58.204" v="1414" actId="2696"/>
        <pc:sldMkLst>
          <pc:docMk/>
          <pc:sldMk cId="2584254111" sldId="279"/>
        </pc:sldMkLst>
      </pc:sldChg>
      <pc:sldChg chg="add">
        <pc:chgData name="Daniel Ardila" userId="23cb423f-cdb4-4045-98be-617e7ac97160" providerId="ADAL" clId="{E5ABED9F-7878-4743-9FFF-FCBA8EE556E0}" dt="2024-12-05T14:13:03.532" v="3669"/>
        <pc:sldMkLst>
          <pc:docMk/>
          <pc:sldMk cId="3653970033" sldId="279"/>
        </pc:sldMkLst>
      </pc:sldChg>
      <pc:sldChg chg="modSp mod">
        <pc:chgData name="Daniel Ardila" userId="23cb423f-cdb4-4045-98be-617e7ac97160" providerId="ADAL" clId="{E5ABED9F-7878-4743-9FFF-FCBA8EE556E0}" dt="2024-12-04T21:17:49.795" v="1999" actId="14100"/>
        <pc:sldMkLst>
          <pc:docMk/>
          <pc:sldMk cId="398804780" sldId="280"/>
        </pc:sldMkLst>
        <pc:picChg chg="mod">
          <ac:chgData name="Daniel Ardila" userId="23cb423f-cdb4-4045-98be-617e7ac97160" providerId="ADAL" clId="{E5ABED9F-7878-4743-9FFF-FCBA8EE556E0}" dt="2024-12-04T21:17:49.795" v="1999" actId="14100"/>
          <ac:picMkLst>
            <pc:docMk/>
            <pc:sldMk cId="398804780" sldId="280"/>
            <ac:picMk id="11" creationId="{A80CB1C1-85AF-12B7-B703-C696E5338D4B}"/>
          </ac:picMkLst>
        </pc:picChg>
      </pc:sldChg>
      <pc:sldChg chg="addSp delSp modSp mod">
        <pc:chgData name="Daniel Ardila" userId="23cb423f-cdb4-4045-98be-617e7ac97160" providerId="ADAL" clId="{E5ABED9F-7878-4743-9FFF-FCBA8EE556E0}" dt="2024-12-04T21:17:36.531" v="1996" actId="1076"/>
        <pc:sldMkLst>
          <pc:docMk/>
          <pc:sldMk cId="3758627595" sldId="281"/>
        </pc:sldMkLst>
        <pc:spChg chg="mod">
          <ac:chgData name="Daniel Ardila" userId="23cb423f-cdb4-4045-98be-617e7ac97160" providerId="ADAL" clId="{E5ABED9F-7878-4743-9FFF-FCBA8EE556E0}" dt="2024-12-04T20:43:09.613" v="1646" actId="1076"/>
          <ac:spMkLst>
            <pc:docMk/>
            <pc:sldMk cId="3758627595" sldId="281"/>
            <ac:spMk id="6" creationId="{78AB2404-FDA4-A279-0C28-51A4A173E182}"/>
          </ac:spMkLst>
        </pc:spChg>
        <pc:picChg chg="mod">
          <ac:chgData name="Daniel Ardila" userId="23cb423f-cdb4-4045-98be-617e7ac97160" providerId="ADAL" clId="{E5ABED9F-7878-4743-9FFF-FCBA8EE556E0}" dt="2024-12-04T21:17:36.531" v="1996" actId="1076"/>
          <ac:picMkLst>
            <pc:docMk/>
            <pc:sldMk cId="3758627595" sldId="281"/>
            <ac:picMk id="10" creationId="{35EE3223-A772-05FD-E060-E7F0B4049FE4}"/>
          </ac:picMkLst>
        </pc:picChg>
      </pc:sldChg>
      <pc:sldChg chg="modSp mod">
        <pc:chgData name="Daniel Ardila" userId="23cb423f-cdb4-4045-98be-617e7ac97160" providerId="ADAL" clId="{E5ABED9F-7878-4743-9FFF-FCBA8EE556E0}" dt="2024-12-06T06:47:51.769" v="4817" actId="1076"/>
        <pc:sldMkLst>
          <pc:docMk/>
          <pc:sldMk cId="3762673593" sldId="282"/>
        </pc:sldMkLst>
        <pc:spChg chg="mod">
          <ac:chgData name="Daniel Ardila" userId="23cb423f-cdb4-4045-98be-617e7ac97160" providerId="ADAL" clId="{E5ABED9F-7878-4743-9FFF-FCBA8EE556E0}" dt="2024-12-05T19:51:17.360" v="4038" actId="120"/>
          <ac:spMkLst>
            <pc:docMk/>
            <pc:sldMk cId="3762673593" sldId="282"/>
            <ac:spMk id="5" creationId="{A42AF5D4-BA61-212B-E99F-7010387B964D}"/>
          </ac:spMkLst>
        </pc:spChg>
        <pc:spChg chg="mod">
          <ac:chgData name="Daniel Ardila" userId="23cb423f-cdb4-4045-98be-617e7ac97160" providerId="ADAL" clId="{E5ABED9F-7878-4743-9FFF-FCBA8EE556E0}" dt="2024-12-05T19:51:17.360" v="4038" actId="120"/>
          <ac:spMkLst>
            <pc:docMk/>
            <pc:sldMk cId="3762673593" sldId="282"/>
            <ac:spMk id="6" creationId="{979EF2AC-F718-3C8E-5D24-C832324DA0B7}"/>
          </ac:spMkLst>
        </pc:spChg>
        <pc:spChg chg="mod">
          <ac:chgData name="Daniel Ardila" userId="23cb423f-cdb4-4045-98be-617e7ac97160" providerId="ADAL" clId="{E5ABED9F-7878-4743-9FFF-FCBA8EE556E0}" dt="2024-12-05T19:51:17.360" v="4038" actId="120"/>
          <ac:spMkLst>
            <pc:docMk/>
            <pc:sldMk cId="3762673593" sldId="282"/>
            <ac:spMk id="7" creationId="{DD02C068-4AE7-7F36-2296-18B5551F719E}"/>
          </ac:spMkLst>
        </pc:spChg>
        <pc:spChg chg="mod">
          <ac:chgData name="Daniel Ardila" userId="23cb423f-cdb4-4045-98be-617e7ac97160" providerId="ADAL" clId="{E5ABED9F-7878-4743-9FFF-FCBA8EE556E0}" dt="2024-12-05T19:51:17.360" v="4038" actId="120"/>
          <ac:spMkLst>
            <pc:docMk/>
            <pc:sldMk cId="3762673593" sldId="282"/>
            <ac:spMk id="11" creationId="{64ABEF85-8DC4-5230-F2D7-181A1CB30B5C}"/>
          </ac:spMkLst>
        </pc:spChg>
        <pc:picChg chg="mod">
          <ac:chgData name="Daniel Ardila" userId="23cb423f-cdb4-4045-98be-617e7ac97160" providerId="ADAL" clId="{E5ABED9F-7878-4743-9FFF-FCBA8EE556E0}" dt="2024-12-06T06:47:51.769" v="4817" actId="1076"/>
          <ac:picMkLst>
            <pc:docMk/>
            <pc:sldMk cId="3762673593" sldId="282"/>
            <ac:picMk id="1028" creationId="{367F5DCB-064E-7B68-DA97-D1D151D4FDD3}"/>
          </ac:picMkLst>
        </pc:picChg>
      </pc:sldChg>
      <pc:sldChg chg="addSp delSp modSp new mod ord modAnim">
        <pc:chgData name="Daniel Ardila" userId="23cb423f-cdb4-4045-98be-617e7ac97160" providerId="ADAL" clId="{E5ABED9F-7878-4743-9FFF-FCBA8EE556E0}" dt="2024-12-05T03:08:32.382" v="2507" actId="20578"/>
        <pc:sldMkLst>
          <pc:docMk/>
          <pc:sldMk cId="3368179402" sldId="283"/>
        </pc:sldMkLst>
        <pc:spChg chg="mod">
          <ac:chgData name="Daniel Ardila" userId="23cb423f-cdb4-4045-98be-617e7ac97160" providerId="ADAL" clId="{E5ABED9F-7878-4743-9FFF-FCBA8EE556E0}" dt="2024-12-04T21:11:15.283" v="1789" actId="2711"/>
          <ac:spMkLst>
            <pc:docMk/>
            <pc:sldMk cId="3368179402" sldId="283"/>
            <ac:spMk id="2" creationId="{688E0154-61AB-7717-3B0E-368CB2F65ADA}"/>
          </ac:spMkLst>
        </pc:spChg>
        <pc:spChg chg="add mod">
          <ac:chgData name="Daniel Ardila" userId="23cb423f-cdb4-4045-98be-617e7ac97160" providerId="ADAL" clId="{E5ABED9F-7878-4743-9FFF-FCBA8EE556E0}" dt="2024-12-04T21:12:18.445" v="1876" actId="14100"/>
          <ac:spMkLst>
            <pc:docMk/>
            <pc:sldMk cId="3368179402" sldId="283"/>
            <ac:spMk id="5" creationId="{C45673C4-3F3A-63D0-4A63-6AAA070B90E0}"/>
          </ac:spMkLst>
        </pc:spChg>
        <pc:spChg chg="add mod">
          <ac:chgData name="Daniel Ardila" userId="23cb423f-cdb4-4045-98be-617e7ac97160" providerId="ADAL" clId="{E5ABED9F-7878-4743-9FFF-FCBA8EE556E0}" dt="2024-12-04T21:13:08.594" v="1947" actId="20577"/>
          <ac:spMkLst>
            <pc:docMk/>
            <pc:sldMk cId="3368179402" sldId="283"/>
            <ac:spMk id="6" creationId="{B533B6D2-3B5C-F111-DFA7-0029580E7922}"/>
          </ac:spMkLst>
        </pc:spChg>
        <pc:spChg chg="add mod">
          <ac:chgData name="Daniel Ardila" userId="23cb423f-cdb4-4045-98be-617e7ac97160" providerId="ADAL" clId="{E5ABED9F-7878-4743-9FFF-FCBA8EE556E0}" dt="2024-12-05T01:24:56.417" v="2001"/>
          <ac:spMkLst>
            <pc:docMk/>
            <pc:sldMk cId="3368179402" sldId="283"/>
            <ac:spMk id="7" creationId="{B3DB1565-A3A1-C950-3B89-084C07C822E7}"/>
          </ac:spMkLst>
        </pc:spChg>
        <pc:spChg chg="add mod">
          <ac:chgData name="Daniel Ardila" userId="23cb423f-cdb4-4045-98be-617e7ac97160" providerId="ADAL" clId="{E5ABED9F-7878-4743-9FFF-FCBA8EE556E0}" dt="2024-12-05T01:25:33.181" v="2089" actId="20577"/>
          <ac:spMkLst>
            <pc:docMk/>
            <pc:sldMk cId="3368179402" sldId="283"/>
            <ac:spMk id="8" creationId="{33702BE9-A424-8B2C-6BDD-5A9BF1D9C155}"/>
          </ac:spMkLst>
        </pc:spChg>
        <pc:spChg chg="add mod">
          <ac:chgData name="Daniel Ardila" userId="23cb423f-cdb4-4045-98be-617e7ac97160" providerId="ADAL" clId="{E5ABED9F-7878-4743-9FFF-FCBA8EE556E0}" dt="2024-12-05T01:26:08.410" v="2167" actId="20577"/>
          <ac:spMkLst>
            <pc:docMk/>
            <pc:sldMk cId="3368179402" sldId="283"/>
            <ac:spMk id="9" creationId="{53542C60-A3FF-BC70-D951-5C51B8230237}"/>
          </ac:spMkLst>
        </pc:spChg>
      </pc:sldChg>
      <pc:sldChg chg="addSp delSp modSp mod">
        <pc:chgData name="Daniel Ardila" userId="23cb423f-cdb4-4045-98be-617e7ac97160" providerId="ADAL" clId="{E5ABED9F-7878-4743-9FFF-FCBA8EE556E0}" dt="2024-12-06T14:29:04.187" v="4996" actId="2711"/>
        <pc:sldMkLst>
          <pc:docMk/>
          <pc:sldMk cId="2836209220" sldId="284"/>
        </pc:sldMkLst>
        <pc:spChg chg="mod">
          <ac:chgData name="Daniel Ardila" userId="23cb423f-cdb4-4045-98be-617e7ac97160" providerId="ADAL" clId="{E5ABED9F-7878-4743-9FFF-FCBA8EE556E0}" dt="2024-12-06T14:29:04.187" v="4996" actId="2711"/>
          <ac:spMkLst>
            <pc:docMk/>
            <pc:sldMk cId="2836209220" sldId="284"/>
            <ac:spMk id="2" creationId="{2C887BD6-8976-662F-C498-26633BD864E6}"/>
          </ac:spMkLst>
        </pc:spChg>
        <pc:spChg chg="mod">
          <ac:chgData name="Daniel Ardila" userId="23cb423f-cdb4-4045-98be-617e7ac97160" providerId="ADAL" clId="{E5ABED9F-7878-4743-9FFF-FCBA8EE556E0}" dt="2024-12-06T14:25:18.654" v="4961" actId="1076"/>
          <ac:spMkLst>
            <pc:docMk/>
            <pc:sldMk cId="2836209220" sldId="284"/>
            <ac:spMk id="4" creationId="{E488B1B5-F7C1-4028-52C2-97B93F0B1E81}"/>
          </ac:spMkLst>
        </pc:spChg>
        <pc:spChg chg="mod">
          <ac:chgData name="Daniel Ardila" userId="23cb423f-cdb4-4045-98be-617e7ac97160" providerId="ADAL" clId="{E5ABED9F-7878-4743-9FFF-FCBA8EE556E0}" dt="2024-12-06T14:25:17.607" v="4960" actId="1076"/>
          <ac:spMkLst>
            <pc:docMk/>
            <pc:sldMk cId="2836209220" sldId="284"/>
            <ac:spMk id="6" creationId="{DA036D59-D9F7-C00A-0916-8808CB1D1D08}"/>
          </ac:spMkLst>
        </pc:spChg>
        <pc:spChg chg="add del mod">
          <ac:chgData name="Daniel Ardila" userId="23cb423f-cdb4-4045-98be-617e7ac97160" providerId="ADAL" clId="{E5ABED9F-7878-4743-9FFF-FCBA8EE556E0}" dt="2024-12-06T14:25:34.072" v="4972" actId="20577"/>
          <ac:spMkLst>
            <pc:docMk/>
            <pc:sldMk cId="2836209220" sldId="284"/>
            <ac:spMk id="7" creationId="{0B529580-924E-8D46-11EA-5EE9A375103F}"/>
          </ac:spMkLst>
        </pc:spChg>
        <pc:spChg chg="mod">
          <ac:chgData name="Daniel Ardila" userId="23cb423f-cdb4-4045-98be-617e7ac97160" providerId="ADAL" clId="{E5ABED9F-7878-4743-9FFF-FCBA8EE556E0}" dt="2024-12-06T14:23:38.811" v="4906" actId="1076"/>
          <ac:spMkLst>
            <pc:docMk/>
            <pc:sldMk cId="2836209220" sldId="284"/>
            <ac:spMk id="8" creationId="{22716689-2C46-F5BB-6D49-F91BA5CCCEAA}"/>
          </ac:spMkLst>
        </pc:spChg>
        <pc:spChg chg="mod">
          <ac:chgData name="Daniel Ardila" userId="23cb423f-cdb4-4045-98be-617e7ac97160" providerId="ADAL" clId="{E5ABED9F-7878-4743-9FFF-FCBA8EE556E0}" dt="2024-12-06T14:23:27.106" v="4904" actId="1076"/>
          <ac:spMkLst>
            <pc:docMk/>
            <pc:sldMk cId="2836209220" sldId="284"/>
            <ac:spMk id="9" creationId="{9F2503D4-62D1-3C1E-CCAF-BDF05F9B2850}"/>
          </ac:spMkLst>
        </pc:spChg>
      </pc:sldChg>
      <pc:sldChg chg="addSp delSp modSp new mod ord setBg">
        <pc:chgData name="Daniel Ardila" userId="23cb423f-cdb4-4045-98be-617e7ac97160" providerId="ADAL" clId="{E5ABED9F-7878-4743-9FFF-FCBA8EE556E0}" dt="2024-12-05T19:58:07.710" v="4107" actId="20578"/>
        <pc:sldMkLst>
          <pc:docMk/>
          <pc:sldMk cId="1482206424" sldId="285"/>
        </pc:sldMkLst>
        <pc:spChg chg="del">
          <ac:chgData name="Daniel Ardila" userId="23cb423f-cdb4-4045-98be-617e7ac97160" providerId="ADAL" clId="{E5ABED9F-7878-4743-9FFF-FCBA8EE556E0}" dt="2024-12-05T01:40:03.019" v="2171" actId="478"/>
          <ac:spMkLst>
            <pc:docMk/>
            <pc:sldMk cId="1482206424" sldId="285"/>
            <ac:spMk id="2" creationId="{3D8F4D83-1039-F94D-4398-90078DE34F81}"/>
          </ac:spMkLst>
        </pc:spChg>
        <pc:spChg chg="del">
          <ac:chgData name="Daniel Ardila" userId="23cb423f-cdb4-4045-98be-617e7ac97160" providerId="ADAL" clId="{E5ABED9F-7878-4743-9FFF-FCBA8EE556E0}" dt="2024-12-05T01:40:05.189" v="2172" actId="478"/>
          <ac:spMkLst>
            <pc:docMk/>
            <pc:sldMk cId="1482206424" sldId="285"/>
            <ac:spMk id="3" creationId="{2D9F44F6-0DA0-FDBD-A1B0-1D92382219DD}"/>
          </ac:spMkLst>
        </pc:spChg>
        <pc:spChg chg="mod">
          <ac:chgData name="Daniel Ardila" userId="23cb423f-cdb4-4045-98be-617e7ac97160" providerId="ADAL" clId="{E5ABED9F-7878-4743-9FFF-FCBA8EE556E0}" dt="2024-12-05T01:40:07.905" v="2173" actId="26606"/>
          <ac:spMkLst>
            <pc:docMk/>
            <pc:sldMk cId="1482206424" sldId="285"/>
            <ac:spMk id="4" creationId="{5CCDB05C-064E-65E3-3D0C-67E5EE56C4A3}"/>
          </ac:spMkLst>
        </pc:spChg>
        <pc:spChg chg="add mod">
          <ac:chgData name="Daniel Ardila" userId="23cb423f-cdb4-4045-98be-617e7ac97160" providerId="ADAL" clId="{E5ABED9F-7878-4743-9FFF-FCBA8EE556E0}" dt="2024-12-05T14:14:02.936" v="3683" actId="1076"/>
          <ac:spMkLst>
            <pc:docMk/>
            <pc:sldMk cId="1482206424" sldId="285"/>
            <ac:spMk id="7" creationId="{044E9727-1ED0-8DDB-91A6-2EC03BD32F3B}"/>
          </ac:spMkLst>
        </pc:spChg>
        <pc:graphicFrameChg chg="add mod">
          <ac:chgData name="Daniel Ardila" userId="23cb423f-cdb4-4045-98be-617e7ac97160" providerId="ADAL" clId="{E5ABED9F-7878-4743-9FFF-FCBA8EE556E0}" dt="2024-12-05T01:40:34.065" v="2195" actId="692"/>
          <ac:graphicFrameMkLst>
            <pc:docMk/>
            <pc:sldMk cId="1482206424" sldId="285"/>
            <ac:graphicFrameMk id="5" creationId="{A965C540-8928-ED0D-61D7-A92389136005}"/>
          </ac:graphicFrameMkLst>
        </pc:graphicFrameChg>
      </pc:sldChg>
      <pc:sldChg chg="addSp delSp modSp new mod ord modAnim">
        <pc:chgData name="Daniel Ardila" userId="23cb423f-cdb4-4045-98be-617e7ac97160" providerId="ADAL" clId="{E5ABED9F-7878-4743-9FFF-FCBA8EE556E0}" dt="2024-12-05T20:05:59.211" v="4233" actId="1076"/>
        <pc:sldMkLst>
          <pc:docMk/>
          <pc:sldMk cId="2570209118" sldId="286"/>
        </pc:sldMkLst>
        <pc:spChg chg="del">
          <ac:chgData name="Daniel Ardila" userId="23cb423f-cdb4-4045-98be-617e7ac97160" providerId="ADAL" clId="{E5ABED9F-7878-4743-9FFF-FCBA8EE556E0}" dt="2024-12-05T01:42:27.907" v="2219" actId="478"/>
          <ac:spMkLst>
            <pc:docMk/>
            <pc:sldMk cId="2570209118" sldId="286"/>
            <ac:spMk id="2" creationId="{31768AC7-EE21-FAD7-239F-74CD8E3AB0CD}"/>
          </ac:spMkLst>
        </pc:spChg>
        <pc:spChg chg="del">
          <ac:chgData name="Daniel Ardila" userId="23cb423f-cdb4-4045-98be-617e7ac97160" providerId="ADAL" clId="{E5ABED9F-7878-4743-9FFF-FCBA8EE556E0}" dt="2024-12-05T01:41:37.238" v="2197"/>
          <ac:spMkLst>
            <pc:docMk/>
            <pc:sldMk cId="2570209118" sldId="286"/>
            <ac:spMk id="3" creationId="{F2DCEDB0-E28A-55AB-C696-045021E99215}"/>
          </ac:spMkLst>
        </pc:spChg>
        <pc:spChg chg="add del mod">
          <ac:chgData name="Daniel Ardila" userId="23cb423f-cdb4-4045-98be-617e7ac97160" providerId="ADAL" clId="{E5ABED9F-7878-4743-9FFF-FCBA8EE556E0}" dt="2024-12-05T01:41:55.525" v="2209"/>
          <ac:spMkLst>
            <pc:docMk/>
            <pc:sldMk cId="2570209118" sldId="286"/>
            <ac:spMk id="12" creationId="{0546E595-89EC-F995-28A4-C4810377F291}"/>
          </ac:spMkLst>
        </pc:spChg>
        <pc:spChg chg="add mod">
          <ac:chgData name="Daniel Ardila" userId="23cb423f-cdb4-4045-98be-617e7ac97160" providerId="ADAL" clId="{E5ABED9F-7878-4743-9FFF-FCBA8EE556E0}" dt="2024-12-05T01:48:28.931" v="2251" actId="767"/>
          <ac:spMkLst>
            <pc:docMk/>
            <pc:sldMk cId="2570209118" sldId="286"/>
            <ac:spMk id="15" creationId="{41255B7F-F6CB-0795-6788-8917F180C069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38" creationId="{EE649DD3-224C-D74B-F0A7-083B89BC8DC3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40" creationId="{49DDDFF7-003C-B8E6-55BE-4C03A1F3E905}"/>
          </ac:spMkLst>
        </pc:spChg>
        <pc:spChg chg="add del">
          <ac:chgData name="Daniel Ardila" userId="23cb423f-cdb4-4045-98be-617e7ac97160" providerId="ADAL" clId="{E5ABED9F-7878-4743-9FFF-FCBA8EE556E0}" dt="2024-12-05T03:15:05.638" v="3236" actId="478"/>
          <ac:spMkLst>
            <pc:docMk/>
            <pc:sldMk cId="2570209118" sldId="286"/>
            <ac:spMk id="42" creationId="{2E2A90EC-A7F8-D880-14E4-9FB90145D436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44" creationId="{24C7C583-780F-30A2-151F-76EA3EF26C49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45" creationId="{291D7067-A915-6E4F-C2E9-4FE1BC6DD39D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46" creationId="{06689C82-3709-4100-A562-526948B86595}"/>
          </ac:spMkLst>
        </pc:spChg>
        <pc:spChg chg="add mod">
          <ac:chgData name="Daniel Ardila" userId="23cb423f-cdb4-4045-98be-617e7ac97160" providerId="ADAL" clId="{E5ABED9F-7878-4743-9FFF-FCBA8EE556E0}" dt="2024-12-05T20:05:08.895" v="4230" actId="1076"/>
          <ac:spMkLst>
            <pc:docMk/>
            <pc:sldMk cId="2570209118" sldId="286"/>
            <ac:spMk id="47" creationId="{683E6FB5-AEC0-F9E2-325D-A778140BE6E3}"/>
          </ac:spMkLst>
        </pc:spChg>
        <pc:spChg chg="add mod">
          <ac:chgData name="Daniel Ardila" userId="23cb423f-cdb4-4045-98be-617e7ac97160" providerId="ADAL" clId="{E5ABED9F-7878-4743-9FFF-FCBA8EE556E0}" dt="2024-12-05T14:07:14.686" v="3605" actId="404"/>
          <ac:spMkLst>
            <pc:docMk/>
            <pc:sldMk cId="2570209118" sldId="286"/>
            <ac:spMk id="48" creationId="{AB752D20-28E9-3F6E-3774-DC4D344BFE7E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51" creationId="{FCFA8C03-DE3A-2D45-8562-9DA19883D10B}"/>
          </ac:spMkLst>
        </pc:spChg>
        <pc:spChg chg="add mod">
          <ac:chgData name="Daniel Ardila" userId="23cb423f-cdb4-4045-98be-617e7ac97160" providerId="ADAL" clId="{E5ABED9F-7878-4743-9FFF-FCBA8EE556E0}" dt="2024-12-05T20:05:59.211" v="4233" actId="1076"/>
          <ac:spMkLst>
            <pc:docMk/>
            <pc:sldMk cId="2570209118" sldId="286"/>
            <ac:spMk id="52" creationId="{7E02D50F-61C4-4ED1-2D0E-DF0281A313B8}"/>
          </ac:spMkLst>
        </pc:spChg>
        <pc:spChg chg="add mod">
          <ac:chgData name="Daniel Ardila" userId="23cb423f-cdb4-4045-98be-617e7ac97160" providerId="ADAL" clId="{E5ABED9F-7878-4743-9FFF-FCBA8EE556E0}" dt="2024-12-05T20:04:57.891" v="4229" actId="403"/>
          <ac:spMkLst>
            <pc:docMk/>
            <pc:sldMk cId="2570209118" sldId="286"/>
            <ac:spMk id="53" creationId="{EF0FC1FF-1914-1ABD-C631-37C0691B4529}"/>
          </ac:spMkLst>
        </pc:spChg>
        <pc:graphicFrameChg chg="add mod">
          <ac:chgData name="Daniel Ardila" userId="23cb423f-cdb4-4045-98be-617e7ac97160" providerId="ADAL" clId="{E5ABED9F-7878-4743-9FFF-FCBA8EE556E0}" dt="2024-12-05T01:49:12.102" v="2263"/>
          <ac:graphicFrameMkLst>
            <pc:docMk/>
            <pc:sldMk cId="2570209118" sldId="286"/>
            <ac:graphicFrameMk id="16" creationId="{A965C540-8928-ED0D-61D7-A92389136005}"/>
          </ac:graphicFrameMkLst>
        </pc:graphicFrameChg>
        <pc:graphicFrameChg chg="add mod">
          <ac:chgData name="Daniel Ardila" userId="23cb423f-cdb4-4045-98be-617e7ac97160" providerId="ADAL" clId="{E5ABED9F-7878-4743-9FFF-FCBA8EE556E0}" dt="2024-12-05T02:51:31.995" v="2428" actId="1076"/>
          <ac:graphicFrameMkLst>
            <pc:docMk/>
            <pc:sldMk cId="2570209118" sldId="286"/>
            <ac:graphicFrameMk id="33" creationId="{D7DF4415-98DE-3F30-5610-E5B4BB16F37F}"/>
          </ac:graphicFrameMkLst>
        </pc:graphicFrameChg>
        <pc:graphicFrameChg chg="add del mod">
          <ac:chgData name="Daniel Ardila" userId="23cb423f-cdb4-4045-98be-617e7ac97160" providerId="ADAL" clId="{E5ABED9F-7878-4743-9FFF-FCBA8EE556E0}" dt="2024-12-05T02:51:42.373" v="2431" actId="478"/>
          <ac:graphicFrameMkLst>
            <pc:docMk/>
            <pc:sldMk cId="2570209118" sldId="286"/>
            <ac:graphicFrameMk id="34" creationId="{579CA388-E11A-A4F7-6565-5DA880D74CD3}"/>
          </ac:graphicFrameMkLst>
        </pc:graphicFrameChg>
        <pc:graphicFrameChg chg="add mod">
          <ac:chgData name="Daniel Ardila" userId="23cb423f-cdb4-4045-98be-617e7ac97160" providerId="ADAL" clId="{E5ABED9F-7878-4743-9FFF-FCBA8EE556E0}" dt="2024-12-05T02:51:42.668" v="2432"/>
          <ac:graphicFrameMkLst>
            <pc:docMk/>
            <pc:sldMk cId="2570209118" sldId="286"/>
            <ac:graphicFrameMk id="35" creationId="{67DDC19C-EEDC-DA7E-01E9-7852A6DE2561}"/>
          </ac:graphicFrameMkLst>
        </pc:graphicFrameChg>
        <pc:graphicFrameChg chg="add del mod">
          <ac:chgData name="Daniel Ardila" userId="23cb423f-cdb4-4045-98be-617e7ac97160" providerId="ADAL" clId="{E5ABED9F-7878-4743-9FFF-FCBA8EE556E0}" dt="2024-12-05T02:51:51.604" v="2438" actId="478"/>
          <ac:graphicFrameMkLst>
            <pc:docMk/>
            <pc:sldMk cId="2570209118" sldId="286"/>
            <ac:graphicFrameMk id="36" creationId="{296D0DFF-DDFE-1ECF-BAA6-D168D7EADAB6}"/>
          </ac:graphicFrameMkLst>
        </pc:graphicFrameChg>
        <pc:picChg chg="add del mod">
          <ac:chgData name="Daniel Ardila" userId="23cb423f-cdb4-4045-98be-617e7ac97160" providerId="ADAL" clId="{E5ABED9F-7878-4743-9FFF-FCBA8EE556E0}" dt="2024-12-05T01:41:52.130" v="2208" actId="478"/>
          <ac:picMkLst>
            <pc:docMk/>
            <pc:sldMk cId="2570209118" sldId="286"/>
            <ac:picMk id="6" creationId="{B7FE8ABB-DFE9-F636-033C-368A459BBF4D}"/>
          </ac:picMkLst>
        </pc:picChg>
        <pc:picChg chg="add mod">
          <ac:chgData name="Daniel Ardila" userId="23cb423f-cdb4-4045-98be-617e7ac97160" providerId="ADAL" clId="{E5ABED9F-7878-4743-9FFF-FCBA8EE556E0}" dt="2024-12-05T01:48:02.277" v="2247" actId="1076"/>
          <ac:picMkLst>
            <pc:docMk/>
            <pc:sldMk cId="2570209118" sldId="286"/>
            <ac:picMk id="8" creationId="{5D9095A6-7127-CAF1-73F0-C272619BBD6C}"/>
          </ac:picMkLst>
        </pc:picChg>
        <pc:picChg chg="add mod">
          <ac:chgData name="Daniel Ardila" userId="23cb423f-cdb4-4045-98be-617e7ac97160" providerId="ADAL" clId="{E5ABED9F-7878-4743-9FFF-FCBA8EE556E0}" dt="2024-12-05T01:47:19.812" v="2243" actId="1076"/>
          <ac:picMkLst>
            <pc:docMk/>
            <pc:sldMk cId="2570209118" sldId="286"/>
            <ac:picMk id="10" creationId="{452273F3-8833-E303-EF2D-EEE742EDE2B6}"/>
          </ac:picMkLst>
        </pc:picChg>
        <pc:picChg chg="add mod">
          <ac:chgData name="Daniel Ardila" userId="23cb423f-cdb4-4045-98be-617e7ac97160" providerId="ADAL" clId="{E5ABED9F-7878-4743-9FFF-FCBA8EE556E0}" dt="2024-12-05T01:47:19.812" v="2243" actId="1076"/>
          <ac:picMkLst>
            <pc:docMk/>
            <pc:sldMk cId="2570209118" sldId="286"/>
            <ac:picMk id="14" creationId="{3AF8C6D6-97D2-C3C4-3D07-6D895245A7A6}"/>
          </ac:picMkLst>
        </pc:picChg>
        <pc:cxnChg chg="add del mod">
          <ac:chgData name="Daniel Ardila" userId="23cb423f-cdb4-4045-98be-617e7ac97160" providerId="ADAL" clId="{E5ABED9F-7878-4743-9FFF-FCBA8EE556E0}" dt="2024-12-05T01:50:46.729" v="2272" actId="478"/>
          <ac:cxnSpMkLst>
            <pc:docMk/>
            <pc:sldMk cId="2570209118" sldId="286"/>
            <ac:cxnSpMk id="18" creationId="{3E536349-7A3F-239A-C572-E94807F78033}"/>
          </ac:cxnSpMkLst>
        </pc:cxnChg>
        <pc:cxnChg chg="add mod">
          <ac:chgData name="Daniel Ardila" userId="23cb423f-cdb4-4045-98be-617e7ac97160" providerId="ADAL" clId="{E5ABED9F-7878-4743-9FFF-FCBA8EE556E0}" dt="2024-12-05T02:08:37.887" v="2295" actId="1076"/>
          <ac:cxnSpMkLst>
            <pc:docMk/>
            <pc:sldMk cId="2570209118" sldId="286"/>
            <ac:cxnSpMk id="20" creationId="{E80A96A7-92DD-DAE9-633A-A9C1AED06F11}"/>
          </ac:cxnSpMkLst>
        </pc:cxnChg>
        <pc:cxnChg chg="add mod">
          <ac:chgData name="Daniel Ardila" userId="23cb423f-cdb4-4045-98be-617e7ac97160" providerId="ADAL" clId="{E5ABED9F-7878-4743-9FFF-FCBA8EE556E0}" dt="2024-12-05T14:08:14.955" v="3611" actId="14100"/>
          <ac:cxnSpMkLst>
            <pc:docMk/>
            <pc:sldMk cId="2570209118" sldId="286"/>
            <ac:cxnSpMk id="21" creationId="{70C73C4D-F270-DAEF-DCBB-CEE39CF5C4E9}"/>
          </ac:cxnSpMkLst>
        </pc:cxnChg>
        <pc:cxnChg chg="add mod">
          <ac:chgData name="Daniel Ardila" userId="23cb423f-cdb4-4045-98be-617e7ac97160" providerId="ADAL" clId="{E5ABED9F-7878-4743-9FFF-FCBA8EE556E0}" dt="2024-12-05T14:08:18.458" v="3612" actId="14100"/>
          <ac:cxnSpMkLst>
            <pc:docMk/>
            <pc:sldMk cId="2570209118" sldId="286"/>
            <ac:cxnSpMk id="24" creationId="{87813565-C8C3-8624-CA43-E5F28149FF93}"/>
          </ac:cxnSpMkLst>
        </pc:cxnChg>
      </pc:sldChg>
      <pc:sldChg chg="addSp delSp modSp add del mod modAnim">
        <pc:chgData name="Daniel Ardila" userId="23cb423f-cdb4-4045-98be-617e7ac97160" providerId="ADAL" clId="{E5ABED9F-7878-4743-9FFF-FCBA8EE556E0}" dt="2024-12-05T21:42:45.354" v="4391"/>
        <pc:sldMkLst>
          <pc:docMk/>
          <pc:sldMk cId="1669205850" sldId="287"/>
        </pc:sldMkLst>
        <pc:spChg chg="add del mod">
          <ac:chgData name="Daniel Ardila" userId="23cb423f-cdb4-4045-98be-617e7ac97160" providerId="ADAL" clId="{E5ABED9F-7878-4743-9FFF-FCBA8EE556E0}" dt="2024-12-05T19:52:51.799" v="4059" actId="1038"/>
          <ac:spMkLst>
            <pc:docMk/>
            <pc:sldMk cId="1669205850" sldId="287"/>
            <ac:spMk id="2" creationId="{DD89B8B7-D2A0-E793-0479-953093E0E550}"/>
          </ac:spMkLst>
        </pc:spChg>
        <pc:spChg chg="add del mod">
          <ac:chgData name="Daniel Ardila" userId="23cb423f-cdb4-4045-98be-617e7ac97160" providerId="ADAL" clId="{E5ABED9F-7878-4743-9FFF-FCBA8EE556E0}" dt="2024-12-05T19:51:53.615" v="4041" actId="478"/>
          <ac:spMkLst>
            <pc:docMk/>
            <pc:sldMk cId="1669205850" sldId="287"/>
            <ac:spMk id="9" creationId="{D9C2F1B3-10D8-CDF6-F2B3-60A992D4C923}"/>
          </ac:spMkLst>
        </pc:spChg>
        <pc:spChg chg="add mod">
          <ac:chgData name="Daniel Ardila" userId="23cb423f-cdb4-4045-98be-617e7ac97160" providerId="ADAL" clId="{E5ABED9F-7878-4743-9FFF-FCBA8EE556E0}" dt="2024-12-05T19:52:06.704" v="4048" actId="1076"/>
          <ac:spMkLst>
            <pc:docMk/>
            <pc:sldMk cId="1669205850" sldId="287"/>
            <ac:spMk id="11" creationId="{61BB388D-F22C-B92A-7FF4-70F2573F7B28}"/>
          </ac:spMkLst>
        </pc:spChg>
        <pc:spChg chg="add mod">
          <ac:chgData name="Daniel Ardila" userId="23cb423f-cdb4-4045-98be-617e7ac97160" providerId="ADAL" clId="{E5ABED9F-7878-4743-9FFF-FCBA8EE556E0}" dt="2024-12-05T19:52:09.228" v="4050" actId="20577"/>
          <ac:spMkLst>
            <pc:docMk/>
            <pc:sldMk cId="1669205850" sldId="287"/>
            <ac:spMk id="12" creationId="{387B9222-B1D0-7A57-A3A1-7FBF7BB661A4}"/>
          </ac:spMkLst>
        </pc:spChg>
        <pc:spChg chg="add mod">
          <ac:chgData name="Daniel Ardila" userId="23cb423f-cdb4-4045-98be-617e7ac97160" providerId="ADAL" clId="{E5ABED9F-7878-4743-9FFF-FCBA8EE556E0}" dt="2024-12-05T19:52:13.914" v="4053" actId="20577"/>
          <ac:spMkLst>
            <pc:docMk/>
            <pc:sldMk cId="1669205850" sldId="287"/>
            <ac:spMk id="13" creationId="{0D805176-63B9-5C4D-18BE-5B55B8E4ECA4}"/>
          </ac:spMkLst>
        </pc:spChg>
        <pc:spChg chg="mod">
          <ac:chgData name="Daniel Ardila" userId="23cb423f-cdb4-4045-98be-617e7ac97160" providerId="ADAL" clId="{E5ABED9F-7878-4743-9FFF-FCBA8EE556E0}" dt="2024-12-05T19:52:51.799" v="4059" actId="1038"/>
          <ac:spMkLst>
            <pc:docMk/>
            <pc:sldMk cId="1669205850" sldId="287"/>
            <ac:spMk id="34" creationId="{62F67E46-8F46-2A27-6951-66AE307DFFF1}"/>
          </ac:spMkLst>
        </pc:spChg>
        <pc:spChg chg="mod">
          <ac:chgData name="Daniel Ardila" userId="23cb423f-cdb4-4045-98be-617e7ac97160" providerId="ADAL" clId="{E5ABED9F-7878-4743-9FFF-FCBA8EE556E0}" dt="2024-12-05T19:52:51.799" v="4059" actId="1038"/>
          <ac:spMkLst>
            <pc:docMk/>
            <pc:sldMk cId="1669205850" sldId="287"/>
            <ac:spMk id="38" creationId="{8BB6EFD3-91D1-FB8D-5BCD-7F1D49D6B49C}"/>
          </ac:spMkLst>
        </pc:spChg>
        <pc:spChg chg="mod">
          <ac:chgData name="Daniel Ardila" userId="23cb423f-cdb4-4045-98be-617e7ac97160" providerId="ADAL" clId="{E5ABED9F-7878-4743-9FFF-FCBA8EE556E0}" dt="2024-12-05T19:52:19.375" v="4054" actId="1076"/>
          <ac:spMkLst>
            <pc:docMk/>
            <pc:sldMk cId="1669205850" sldId="287"/>
            <ac:spMk id="40" creationId="{DA3E299A-8A06-DB51-98E5-57EDF92CB3EB}"/>
          </ac:spMkLst>
        </pc:spChg>
        <pc:graphicFrameChg chg="add mod">
          <ac:chgData name="Daniel Ardila" userId="23cb423f-cdb4-4045-98be-617e7ac97160" providerId="ADAL" clId="{E5ABED9F-7878-4743-9FFF-FCBA8EE556E0}" dt="2024-12-05T19:50:30.320" v="3994"/>
          <ac:graphicFrameMkLst>
            <pc:docMk/>
            <pc:sldMk cId="1669205850" sldId="287"/>
            <ac:graphicFrameMk id="3" creationId="{8B893902-73C9-AED9-C0B1-F293808CB79B}"/>
          </ac:graphicFrameMkLst>
        </pc:graphicFrameChg>
        <pc:picChg chg="mod">
          <ac:chgData name="Daniel Ardila" userId="23cb423f-cdb4-4045-98be-617e7ac97160" providerId="ADAL" clId="{E5ABED9F-7878-4743-9FFF-FCBA8EE556E0}" dt="2024-12-05T19:50:36.408" v="3998" actId="1076"/>
          <ac:picMkLst>
            <pc:docMk/>
            <pc:sldMk cId="1669205850" sldId="287"/>
            <ac:picMk id="5" creationId="{66E4E9CD-983C-4F3E-4337-7070E03513E7}"/>
          </ac:picMkLst>
        </pc:picChg>
      </pc:sldChg>
      <pc:sldChg chg="new del">
        <pc:chgData name="Daniel Ardila" userId="23cb423f-cdb4-4045-98be-617e7ac97160" providerId="ADAL" clId="{E5ABED9F-7878-4743-9FFF-FCBA8EE556E0}" dt="2024-12-05T02:52:25.908" v="2445" actId="2696"/>
        <pc:sldMkLst>
          <pc:docMk/>
          <pc:sldMk cId="2272981010" sldId="287"/>
        </pc:sldMkLst>
      </pc:sldChg>
      <pc:sldChg chg="addSp delSp modSp new del mod delAnim modAnim">
        <pc:chgData name="Daniel Ardila" userId="23cb423f-cdb4-4045-98be-617e7ac97160" providerId="ADAL" clId="{E5ABED9F-7878-4743-9FFF-FCBA8EE556E0}" dt="2024-12-05T19:49:31.931" v="3978" actId="2696"/>
        <pc:sldMkLst>
          <pc:docMk/>
          <pc:sldMk cId="2990431060" sldId="287"/>
        </pc:sldMkLst>
        <pc:spChg chg="del">
          <ac:chgData name="Daniel Ardila" userId="23cb423f-cdb4-4045-98be-617e7ac97160" providerId="ADAL" clId="{E5ABED9F-7878-4743-9FFF-FCBA8EE556E0}" dt="2024-12-05T02:52:31.149" v="2449" actId="478"/>
          <ac:spMkLst>
            <pc:docMk/>
            <pc:sldMk cId="2990431060" sldId="287"/>
            <ac:spMk id="2" creationId="{C09C543A-3600-77E7-0285-31E1FF06D6E0}"/>
          </ac:spMkLst>
        </pc:spChg>
        <pc:spChg chg="del">
          <ac:chgData name="Daniel Ardila" userId="23cb423f-cdb4-4045-98be-617e7ac97160" providerId="ADAL" clId="{E5ABED9F-7878-4743-9FFF-FCBA8EE556E0}" dt="2024-12-05T02:52:29.292" v="2448" actId="478"/>
          <ac:spMkLst>
            <pc:docMk/>
            <pc:sldMk cId="2990431060" sldId="287"/>
            <ac:spMk id="3" creationId="{41A3CB9C-B306-D20E-277B-C2D8EAF1D28E}"/>
          </ac:spMkLst>
        </pc:spChg>
        <pc:spChg chg="add del mod">
          <ac:chgData name="Daniel Ardila" userId="23cb423f-cdb4-4045-98be-617e7ac97160" providerId="ADAL" clId="{E5ABED9F-7878-4743-9FFF-FCBA8EE556E0}" dt="2024-12-05T02:52:43.614" v="2452"/>
          <ac:spMkLst>
            <pc:docMk/>
            <pc:sldMk cId="2990431060" sldId="287"/>
            <ac:spMk id="8" creationId="{4F5D76D3-71C3-B5FD-1203-AA755D0E0B53}"/>
          </ac:spMkLst>
        </pc:spChg>
        <pc:spChg chg="add del mod">
          <ac:chgData name="Daniel Ardila" userId="23cb423f-cdb4-4045-98be-617e7ac97160" providerId="ADAL" clId="{E5ABED9F-7878-4743-9FFF-FCBA8EE556E0}" dt="2024-12-05T19:40:34.493" v="3780" actId="478"/>
          <ac:spMkLst>
            <pc:docMk/>
            <pc:sldMk cId="2990431060" sldId="287"/>
            <ac:spMk id="14" creationId="{5DF696D0-425E-CDC4-3E54-846AA1B663BC}"/>
          </ac:spMkLst>
        </pc:spChg>
        <pc:spChg chg="add del mod">
          <ac:chgData name="Daniel Ardila" userId="23cb423f-cdb4-4045-98be-617e7ac97160" providerId="ADAL" clId="{E5ABED9F-7878-4743-9FFF-FCBA8EE556E0}" dt="2024-12-05T19:40:39.220" v="3785" actId="478"/>
          <ac:spMkLst>
            <pc:docMk/>
            <pc:sldMk cId="2990431060" sldId="287"/>
            <ac:spMk id="15" creationId="{BAEAAB0D-7D5A-999B-2D56-37DCE9096A04}"/>
          </ac:spMkLst>
        </pc:spChg>
        <pc:spChg chg="add del mod">
          <ac:chgData name="Daniel Ardila" userId="23cb423f-cdb4-4045-98be-617e7ac97160" providerId="ADAL" clId="{E5ABED9F-7878-4743-9FFF-FCBA8EE556E0}" dt="2024-12-05T19:40:40.419" v="3786" actId="478"/>
          <ac:spMkLst>
            <pc:docMk/>
            <pc:sldMk cId="2990431060" sldId="287"/>
            <ac:spMk id="16" creationId="{EEAF0BE3-85A0-137B-7837-6AC40140BE60}"/>
          </ac:spMkLst>
        </pc:spChg>
        <pc:spChg chg="add del mod">
          <ac:chgData name="Daniel Ardila" userId="23cb423f-cdb4-4045-98be-617e7ac97160" providerId="ADAL" clId="{E5ABED9F-7878-4743-9FFF-FCBA8EE556E0}" dt="2024-12-05T14:10:36.198" v="3639" actId="478"/>
          <ac:spMkLst>
            <pc:docMk/>
            <pc:sldMk cId="2990431060" sldId="287"/>
            <ac:spMk id="19" creationId="{93C159AB-4802-C853-7F8D-AE3D0EF198AB}"/>
          </ac:spMkLst>
        </pc:spChg>
        <pc:spChg chg="add del mod">
          <ac:chgData name="Daniel Ardila" userId="23cb423f-cdb4-4045-98be-617e7ac97160" providerId="ADAL" clId="{E5ABED9F-7878-4743-9FFF-FCBA8EE556E0}" dt="2024-12-05T14:48:10.279" v="3686"/>
          <ac:spMkLst>
            <pc:docMk/>
            <pc:sldMk cId="2990431060" sldId="287"/>
            <ac:spMk id="30" creationId="{2904E54D-EAF1-2109-6ADA-CE559BDA8C45}"/>
          </ac:spMkLst>
        </pc:spChg>
        <pc:spChg chg="add del mod">
          <ac:chgData name="Daniel Ardila" userId="23cb423f-cdb4-4045-98be-617e7ac97160" providerId="ADAL" clId="{E5ABED9F-7878-4743-9FFF-FCBA8EE556E0}" dt="2024-12-05T19:40:38.293" v="3784" actId="478"/>
          <ac:spMkLst>
            <pc:docMk/>
            <pc:sldMk cId="2990431060" sldId="287"/>
            <ac:spMk id="32" creationId="{35EE7311-E425-688F-D173-21C9D2C3F56B}"/>
          </ac:spMkLst>
        </pc:spChg>
        <pc:spChg chg="add del mod">
          <ac:chgData name="Daniel Ardila" userId="23cb423f-cdb4-4045-98be-617e7ac97160" providerId="ADAL" clId="{E5ABED9F-7878-4743-9FFF-FCBA8EE556E0}" dt="2024-12-05T19:40:33.402" v="3779" actId="478"/>
          <ac:spMkLst>
            <pc:docMk/>
            <pc:sldMk cId="2990431060" sldId="287"/>
            <ac:spMk id="33" creationId="{5843DA66-E650-4DD0-CE6B-0B379EF9F7F4}"/>
          </ac:spMkLst>
        </pc:spChg>
        <pc:spChg chg="add mod">
          <ac:chgData name="Daniel Ardila" userId="23cb423f-cdb4-4045-98be-617e7ac97160" providerId="ADAL" clId="{E5ABED9F-7878-4743-9FFF-FCBA8EE556E0}" dt="2024-12-05T19:48:54.257" v="3969" actId="1076"/>
          <ac:spMkLst>
            <pc:docMk/>
            <pc:sldMk cId="2990431060" sldId="287"/>
            <ac:spMk id="34" creationId="{62F67E46-8F46-2A27-6951-66AE307DFFF1}"/>
          </ac:spMkLst>
        </pc:spChg>
        <pc:spChg chg="add mod">
          <ac:chgData name="Daniel Ardila" userId="23cb423f-cdb4-4045-98be-617e7ac97160" providerId="ADAL" clId="{E5ABED9F-7878-4743-9FFF-FCBA8EE556E0}" dt="2024-12-05T19:48:27.195" v="3963" actId="1076"/>
          <ac:spMkLst>
            <pc:docMk/>
            <pc:sldMk cId="2990431060" sldId="287"/>
            <ac:spMk id="35" creationId="{CDDBC3EE-9DC5-49D5-5D21-D89149555066}"/>
          </ac:spMkLst>
        </pc:spChg>
        <pc:spChg chg="add mod">
          <ac:chgData name="Daniel Ardila" userId="23cb423f-cdb4-4045-98be-617e7ac97160" providerId="ADAL" clId="{E5ABED9F-7878-4743-9FFF-FCBA8EE556E0}" dt="2024-12-05T19:48:27.195" v="3963" actId="1076"/>
          <ac:spMkLst>
            <pc:docMk/>
            <pc:sldMk cId="2990431060" sldId="287"/>
            <ac:spMk id="36" creationId="{CD4DC9BD-29CD-9EDC-ED38-45385DA99B49}"/>
          </ac:spMkLst>
        </pc:spChg>
        <pc:spChg chg="add mod">
          <ac:chgData name="Daniel Ardila" userId="23cb423f-cdb4-4045-98be-617e7ac97160" providerId="ADAL" clId="{E5ABED9F-7878-4743-9FFF-FCBA8EE556E0}" dt="2024-12-05T19:48:47.291" v="3967" actId="1076"/>
          <ac:spMkLst>
            <pc:docMk/>
            <pc:sldMk cId="2990431060" sldId="287"/>
            <ac:spMk id="37" creationId="{FF9869B1-D10C-1DBE-2D40-9C16604D799D}"/>
          </ac:spMkLst>
        </pc:spChg>
        <pc:spChg chg="add mod">
          <ac:chgData name="Daniel Ardila" userId="23cb423f-cdb4-4045-98be-617e7ac97160" providerId="ADAL" clId="{E5ABED9F-7878-4743-9FFF-FCBA8EE556E0}" dt="2024-12-05T19:49:02.425" v="3971" actId="14100"/>
          <ac:spMkLst>
            <pc:docMk/>
            <pc:sldMk cId="2990431060" sldId="287"/>
            <ac:spMk id="38" creationId="{8BB6EFD3-91D1-FB8D-5BCD-7F1D49D6B49C}"/>
          </ac:spMkLst>
        </pc:spChg>
        <pc:spChg chg="add mod">
          <ac:chgData name="Daniel Ardila" userId="23cb423f-cdb4-4045-98be-617e7ac97160" providerId="ADAL" clId="{E5ABED9F-7878-4743-9FFF-FCBA8EE556E0}" dt="2024-12-05T19:48:27.195" v="3963" actId="1076"/>
          <ac:spMkLst>
            <pc:docMk/>
            <pc:sldMk cId="2990431060" sldId="287"/>
            <ac:spMk id="39" creationId="{EFE83009-5B38-C994-6ACC-188B5C6FDA78}"/>
          </ac:spMkLst>
        </pc:spChg>
        <pc:spChg chg="add mod">
          <ac:chgData name="Daniel Ardila" userId="23cb423f-cdb4-4045-98be-617e7ac97160" providerId="ADAL" clId="{E5ABED9F-7878-4743-9FFF-FCBA8EE556E0}" dt="2024-12-05T19:48:27.195" v="3963" actId="1076"/>
          <ac:spMkLst>
            <pc:docMk/>
            <pc:sldMk cId="2990431060" sldId="287"/>
            <ac:spMk id="40" creationId="{DA3E299A-8A06-DB51-98E5-57EDF92CB3EB}"/>
          </ac:spMkLst>
        </pc:spChg>
        <pc:spChg chg="add mod">
          <ac:chgData name="Daniel Ardila" userId="23cb423f-cdb4-4045-98be-617e7ac97160" providerId="ADAL" clId="{E5ABED9F-7878-4743-9FFF-FCBA8EE556E0}" dt="2024-12-05T19:48:41.623" v="3966" actId="1076"/>
          <ac:spMkLst>
            <pc:docMk/>
            <pc:sldMk cId="2990431060" sldId="287"/>
            <ac:spMk id="41" creationId="{4A0BC70F-8CBF-2997-AC12-2BB657760DB9}"/>
          </ac:spMkLst>
        </pc:spChg>
        <pc:picChg chg="add mod">
          <ac:chgData name="Daniel Ardila" userId="23cb423f-cdb4-4045-98be-617e7ac97160" providerId="ADAL" clId="{E5ABED9F-7878-4743-9FFF-FCBA8EE556E0}" dt="2024-12-05T19:48:33.858" v="3965" actId="1076"/>
          <ac:picMkLst>
            <pc:docMk/>
            <pc:sldMk cId="2990431060" sldId="287"/>
            <ac:picMk id="5" creationId="{66E4E9CD-983C-4F3E-4337-7070E03513E7}"/>
          </ac:picMkLst>
        </pc:picChg>
        <pc:picChg chg="add mod">
          <ac:chgData name="Daniel Ardila" userId="23cb423f-cdb4-4045-98be-617e7ac97160" providerId="ADAL" clId="{E5ABED9F-7878-4743-9FFF-FCBA8EE556E0}" dt="2024-12-05T19:48:32.445" v="3964" actId="1076"/>
          <ac:picMkLst>
            <pc:docMk/>
            <pc:sldMk cId="2990431060" sldId="287"/>
            <ac:picMk id="6" creationId="{6D53679A-F16F-E7B9-AB55-86B44E023812}"/>
          </ac:picMkLst>
        </pc:picChg>
        <pc:picChg chg="add mod">
          <ac:chgData name="Daniel Ardila" userId="23cb423f-cdb4-4045-98be-617e7ac97160" providerId="ADAL" clId="{E5ABED9F-7878-4743-9FFF-FCBA8EE556E0}" dt="2024-12-05T19:49:16.091" v="3976" actId="1076"/>
          <ac:picMkLst>
            <pc:docMk/>
            <pc:sldMk cId="2990431060" sldId="287"/>
            <ac:picMk id="7" creationId="{4ACEC0E7-9FC7-947D-DAAB-68823350B620}"/>
          </ac:picMkLst>
        </pc:picChg>
        <pc:picChg chg="add del mod">
          <ac:chgData name="Daniel Ardila" userId="23cb423f-cdb4-4045-98be-617e7ac97160" providerId="ADAL" clId="{E5ABED9F-7878-4743-9FFF-FCBA8EE556E0}" dt="2024-12-05T19:40:35.425" v="3781" actId="478"/>
          <ac:picMkLst>
            <pc:docMk/>
            <pc:sldMk cId="2990431060" sldId="287"/>
            <ac:picMk id="25" creationId="{EFB91A9B-0DA4-AC74-12B7-1A56C4FEAA06}"/>
          </ac:picMkLst>
        </pc:picChg>
        <pc:picChg chg="add del mod">
          <ac:chgData name="Daniel Ardila" userId="23cb423f-cdb4-4045-98be-617e7ac97160" providerId="ADAL" clId="{E5ABED9F-7878-4743-9FFF-FCBA8EE556E0}" dt="2024-12-05T19:40:36.846" v="3783" actId="478"/>
          <ac:picMkLst>
            <pc:docMk/>
            <pc:sldMk cId="2990431060" sldId="287"/>
            <ac:picMk id="27" creationId="{6E8C6A04-B325-6485-38A7-8363A0E10FE4}"/>
          </ac:picMkLst>
        </pc:picChg>
        <pc:picChg chg="add del mod">
          <ac:chgData name="Daniel Ardila" userId="23cb423f-cdb4-4045-98be-617e7ac97160" providerId="ADAL" clId="{E5ABED9F-7878-4743-9FFF-FCBA8EE556E0}" dt="2024-12-05T19:40:36.420" v="3782" actId="478"/>
          <ac:picMkLst>
            <pc:docMk/>
            <pc:sldMk cId="2990431060" sldId="287"/>
            <ac:picMk id="29" creationId="{53861571-E082-D1C4-6482-FC05D6EDE7E6}"/>
          </ac:picMkLst>
        </pc:picChg>
        <pc:cxnChg chg="add del mod">
          <ac:chgData name="Daniel Ardila" userId="23cb423f-cdb4-4045-98be-617e7ac97160" providerId="ADAL" clId="{E5ABED9F-7878-4743-9FFF-FCBA8EE556E0}" dt="2024-12-05T02:53:42.452" v="2458" actId="478"/>
          <ac:cxnSpMkLst>
            <pc:docMk/>
            <pc:sldMk cId="2990431060" sldId="287"/>
            <ac:cxnSpMk id="9" creationId="{67A86F94-465C-96F5-7FC2-14DBDAE8A710}"/>
          </ac:cxnSpMkLst>
        </pc:cxnChg>
        <pc:cxnChg chg="add mod">
          <ac:chgData name="Daniel Ardila" userId="23cb423f-cdb4-4045-98be-617e7ac97160" providerId="ADAL" clId="{E5ABED9F-7878-4743-9FFF-FCBA8EE556E0}" dt="2024-12-05T19:48:27.195" v="3963" actId="1076"/>
          <ac:cxnSpMkLst>
            <pc:docMk/>
            <pc:sldMk cId="2990431060" sldId="287"/>
            <ac:cxnSpMk id="10" creationId="{21283A14-695F-A627-054E-1B1D747CF7CF}"/>
          </ac:cxnSpMkLst>
        </pc:cxnChg>
        <pc:cxnChg chg="add del mod">
          <ac:chgData name="Daniel Ardila" userId="23cb423f-cdb4-4045-98be-617e7ac97160" providerId="ADAL" clId="{E5ABED9F-7878-4743-9FFF-FCBA8EE556E0}" dt="2024-12-05T14:10:14.524" v="3628" actId="478"/>
          <ac:cxnSpMkLst>
            <pc:docMk/>
            <pc:sldMk cId="2990431060" sldId="287"/>
            <ac:cxnSpMk id="11" creationId="{5911C650-E9C3-CA0B-7C93-8E40B005249B}"/>
          </ac:cxnSpMkLst>
        </pc:cxnChg>
        <pc:cxnChg chg="add del mod">
          <ac:chgData name="Daniel Ardila" userId="23cb423f-cdb4-4045-98be-617e7ac97160" providerId="ADAL" clId="{E5ABED9F-7878-4743-9FFF-FCBA8EE556E0}" dt="2024-12-05T14:10:16.539" v="3630" actId="478"/>
          <ac:cxnSpMkLst>
            <pc:docMk/>
            <pc:sldMk cId="2990431060" sldId="287"/>
            <ac:cxnSpMk id="12" creationId="{11EC23A0-4955-4962-581D-7614F6A326C7}"/>
          </ac:cxnSpMkLst>
        </pc:cxnChg>
        <pc:cxnChg chg="add mod">
          <ac:chgData name="Daniel Ardila" userId="23cb423f-cdb4-4045-98be-617e7ac97160" providerId="ADAL" clId="{E5ABED9F-7878-4743-9FFF-FCBA8EE556E0}" dt="2024-12-05T19:49:11.856" v="3974" actId="1076"/>
          <ac:cxnSpMkLst>
            <pc:docMk/>
            <pc:sldMk cId="2990431060" sldId="287"/>
            <ac:cxnSpMk id="20" creationId="{BDFDE2A1-477F-67D6-6806-6F43C03F0BBB}"/>
          </ac:cxnSpMkLst>
        </pc:cxnChg>
        <pc:cxnChg chg="add mod">
          <ac:chgData name="Daniel Ardila" userId="23cb423f-cdb4-4045-98be-617e7ac97160" providerId="ADAL" clId="{E5ABED9F-7878-4743-9FFF-FCBA8EE556E0}" dt="2024-12-05T14:10:16.941" v="3631"/>
          <ac:cxnSpMkLst>
            <pc:docMk/>
            <pc:sldMk cId="2990431060" sldId="287"/>
            <ac:cxnSpMk id="21" creationId="{7F37A510-5852-CDAB-AE8A-CE17CD6563C6}"/>
          </ac:cxnSpMkLst>
        </pc:cxnChg>
        <pc:cxnChg chg="add mod">
          <ac:chgData name="Daniel Ardila" userId="23cb423f-cdb4-4045-98be-617e7ac97160" providerId="ADAL" clId="{E5ABED9F-7878-4743-9FFF-FCBA8EE556E0}" dt="2024-12-05T14:10:24.105" v="3635" actId="1076"/>
          <ac:cxnSpMkLst>
            <pc:docMk/>
            <pc:sldMk cId="2990431060" sldId="287"/>
            <ac:cxnSpMk id="22" creationId="{85126046-6B3A-2660-64FC-1FACDED12C42}"/>
          </ac:cxnSpMkLst>
        </pc:cxnChg>
        <pc:cxnChg chg="add mod">
          <ac:chgData name="Daniel Ardila" userId="23cb423f-cdb4-4045-98be-617e7ac97160" providerId="ADAL" clId="{E5ABED9F-7878-4743-9FFF-FCBA8EE556E0}" dt="2024-12-05T19:49:24.127" v="3977" actId="14100"/>
          <ac:cxnSpMkLst>
            <pc:docMk/>
            <pc:sldMk cId="2990431060" sldId="287"/>
            <ac:cxnSpMk id="23" creationId="{87A5EA5D-3496-41CB-54C7-DD6407A65570}"/>
          </ac:cxnSpMkLst>
        </pc:cxnChg>
      </pc:sldChg>
      <pc:sldChg chg="add del">
        <pc:chgData name="Daniel Ardila" userId="23cb423f-cdb4-4045-98be-617e7ac97160" providerId="ADAL" clId="{E5ABED9F-7878-4743-9FFF-FCBA8EE556E0}" dt="2024-12-05T19:49:43.369" v="3982" actId="2696"/>
        <pc:sldMkLst>
          <pc:docMk/>
          <pc:sldMk cId="3032193093" sldId="287"/>
        </pc:sldMkLst>
      </pc:sldChg>
      <pc:sldChg chg="addSp modSp add del mod modAnim modShow">
        <pc:chgData name="Daniel Ardila" userId="23cb423f-cdb4-4045-98be-617e7ac97160" providerId="ADAL" clId="{E5ABED9F-7878-4743-9FFF-FCBA8EE556E0}" dt="2024-12-05T23:25:46.955" v="4672" actId="729"/>
        <pc:sldMkLst>
          <pc:docMk/>
          <pc:sldMk cId="2694417151" sldId="288"/>
        </pc:sldMkLst>
        <pc:spChg chg="mod">
          <ac:chgData name="Daniel Ardila" userId="23cb423f-cdb4-4045-98be-617e7ac97160" providerId="ADAL" clId="{E5ABED9F-7878-4743-9FFF-FCBA8EE556E0}" dt="2024-12-05T21:41:50.397" v="4384" actId="20577"/>
          <ac:spMkLst>
            <pc:docMk/>
            <pc:sldMk cId="2694417151" sldId="288"/>
            <ac:spMk id="2" creationId="{589AEE35-BAE1-378C-C82F-9743755AE1EE}"/>
          </ac:spMkLst>
        </pc:spChg>
        <pc:spChg chg="add mod">
          <ac:chgData name="Daniel Ardila" userId="23cb423f-cdb4-4045-98be-617e7ac97160" providerId="ADAL" clId="{E5ABED9F-7878-4743-9FFF-FCBA8EE556E0}" dt="2024-12-05T23:12:41.701" v="4539" actId="20577"/>
          <ac:spMkLst>
            <pc:docMk/>
            <pc:sldMk cId="2694417151" sldId="288"/>
            <ac:spMk id="5" creationId="{BDD8E559-EC96-1245-685C-F1C0ECF0F210}"/>
          </ac:spMkLst>
        </pc:spChg>
      </pc:sldChg>
      <pc:sldChg chg="addSp modSp mod modAnim">
        <pc:chgData name="Daniel Ardila" userId="23cb423f-cdb4-4045-98be-617e7ac97160" providerId="ADAL" clId="{E5ABED9F-7878-4743-9FFF-FCBA8EE556E0}" dt="2024-12-05T19:56:01.915" v="4101"/>
        <pc:sldMkLst>
          <pc:docMk/>
          <pc:sldMk cId="3519285542" sldId="289"/>
        </pc:sldMkLst>
        <pc:spChg chg="add mod">
          <ac:chgData name="Daniel Ardila" userId="23cb423f-cdb4-4045-98be-617e7ac97160" providerId="ADAL" clId="{E5ABED9F-7878-4743-9FFF-FCBA8EE556E0}" dt="2024-12-05T19:44:26.321" v="3937" actId="1076"/>
          <ac:spMkLst>
            <pc:docMk/>
            <pc:sldMk cId="3519285542" sldId="289"/>
            <ac:spMk id="12" creationId="{28C26856-C812-2527-CC0E-E930C1F280D2}"/>
          </ac:spMkLst>
        </pc:spChg>
        <pc:cxnChg chg="add mod">
          <ac:chgData name="Daniel Ardila" userId="23cb423f-cdb4-4045-98be-617e7ac97160" providerId="ADAL" clId="{E5ABED9F-7878-4743-9FFF-FCBA8EE556E0}" dt="2024-12-05T19:44:29.605" v="3938" actId="14100"/>
          <ac:cxnSpMkLst>
            <pc:docMk/>
            <pc:sldMk cId="3519285542" sldId="289"/>
            <ac:cxnSpMk id="4" creationId="{4AFFFD79-4E8A-7869-EE0D-A2F5A7E787CB}"/>
          </ac:cxnSpMkLst>
        </pc:cxnChg>
      </pc:sldChg>
      <pc:sldChg chg="delSp modSp new mod">
        <pc:chgData name="Daniel Ardila" userId="23cb423f-cdb4-4045-98be-617e7ac97160" providerId="ADAL" clId="{E5ABED9F-7878-4743-9FFF-FCBA8EE556E0}" dt="2024-12-06T14:43:38.150" v="5394" actId="113"/>
        <pc:sldMkLst>
          <pc:docMk/>
          <pc:sldMk cId="887638961" sldId="290"/>
        </pc:sldMkLst>
        <pc:spChg chg="del">
          <ac:chgData name="Daniel Ardila" userId="23cb423f-cdb4-4045-98be-617e7ac97160" providerId="ADAL" clId="{E5ABED9F-7878-4743-9FFF-FCBA8EE556E0}" dt="2024-12-05T03:08:41.355" v="2508" actId="478"/>
          <ac:spMkLst>
            <pc:docMk/>
            <pc:sldMk cId="887638961" sldId="290"/>
            <ac:spMk id="2" creationId="{3D63AAD4-DDFB-1F25-32F9-D6BD65D3A2F3}"/>
          </ac:spMkLst>
        </pc:spChg>
        <pc:spChg chg="mod">
          <ac:chgData name="Daniel Ardila" userId="23cb423f-cdb4-4045-98be-617e7ac97160" providerId="ADAL" clId="{E5ABED9F-7878-4743-9FFF-FCBA8EE556E0}" dt="2024-12-06T14:43:38.150" v="5394" actId="113"/>
          <ac:spMkLst>
            <pc:docMk/>
            <pc:sldMk cId="887638961" sldId="290"/>
            <ac:spMk id="3" creationId="{69E41C0D-F186-DB02-8E4F-7AF0A0616DDC}"/>
          </ac:spMkLst>
        </pc:spChg>
      </pc:sldChg>
      <pc:sldChg chg="addSp delSp modSp mod">
        <pc:chgData name="Daniel Ardila" userId="23cb423f-cdb4-4045-98be-617e7ac97160" providerId="ADAL" clId="{E5ABED9F-7878-4743-9FFF-FCBA8EE556E0}" dt="2024-12-06T14:49:31.958" v="5404"/>
        <pc:sldMkLst>
          <pc:docMk/>
          <pc:sldMk cId="1499197200" sldId="291"/>
        </pc:sldMkLst>
        <pc:spChg chg="mod">
          <ac:chgData name="Daniel Ardila" userId="23cb423f-cdb4-4045-98be-617e7ac97160" providerId="ADAL" clId="{E5ABED9F-7878-4743-9FFF-FCBA8EE556E0}" dt="2024-12-06T14:49:30.540" v="5402" actId="20577"/>
          <ac:spMkLst>
            <pc:docMk/>
            <pc:sldMk cId="1499197200" sldId="291"/>
            <ac:spMk id="6" creationId="{669BA9BB-39E0-E045-9E5C-BB0A41F5DD83}"/>
          </ac:spMkLst>
        </pc:spChg>
        <pc:spChg chg="mod">
          <ac:chgData name="Daniel Ardila" userId="23cb423f-cdb4-4045-98be-617e7ac97160" providerId="ADAL" clId="{E5ABED9F-7878-4743-9FFF-FCBA8EE556E0}" dt="2024-12-06T14:49:23.211" v="5398"/>
          <ac:spMkLst>
            <pc:docMk/>
            <pc:sldMk cId="1499197200" sldId="291"/>
            <ac:spMk id="7" creationId="{9B743273-8A38-AAD7-3E65-187DE646656F}"/>
          </ac:spMkLst>
        </pc:spChg>
        <pc:spChg chg="add del mod">
          <ac:chgData name="Daniel Ardila" userId="23cb423f-cdb4-4045-98be-617e7ac97160" providerId="ADAL" clId="{E5ABED9F-7878-4743-9FFF-FCBA8EE556E0}" dt="2024-12-06T14:49:31.958" v="5404"/>
          <ac:spMkLst>
            <pc:docMk/>
            <pc:sldMk cId="1499197200" sldId="291"/>
            <ac:spMk id="10" creationId="{CB1F05D0-8962-DFEB-B2F6-60706627CC48}"/>
          </ac:spMkLst>
        </pc:spChg>
      </pc:sldChg>
      <pc:sldChg chg="addSp modSp mod modAnim">
        <pc:chgData name="Daniel Ardila" userId="23cb423f-cdb4-4045-98be-617e7ac97160" providerId="ADAL" clId="{E5ABED9F-7878-4743-9FFF-FCBA8EE556E0}" dt="2024-12-06T14:30:04.020" v="5001"/>
        <pc:sldMkLst>
          <pc:docMk/>
          <pc:sldMk cId="2181473328" sldId="292"/>
        </pc:sldMkLst>
        <pc:spChg chg="mod">
          <ac:chgData name="Daniel Ardila" userId="23cb423f-cdb4-4045-98be-617e7ac97160" providerId="ADAL" clId="{E5ABED9F-7878-4743-9FFF-FCBA8EE556E0}" dt="2024-12-06T14:29:17.986" v="4997" actId="2711"/>
          <ac:spMkLst>
            <pc:docMk/>
            <pc:sldMk cId="2181473328" sldId="292"/>
            <ac:spMk id="2" creationId="{C14683E2-69F6-0DE0-2BE7-0F199BE8F614}"/>
          </ac:spMkLst>
        </pc:spChg>
        <pc:spChg chg="mod">
          <ac:chgData name="Daniel Ardila" userId="23cb423f-cdb4-4045-98be-617e7ac97160" providerId="ADAL" clId="{E5ABED9F-7878-4743-9FFF-FCBA8EE556E0}" dt="2024-12-06T14:26:59.008" v="4990" actId="21"/>
          <ac:spMkLst>
            <pc:docMk/>
            <pc:sldMk cId="2181473328" sldId="292"/>
            <ac:spMk id="3" creationId="{380B9F97-4BB7-9998-AD7E-531CC784AFC5}"/>
          </ac:spMkLst>
        </pc:spChg>
        <pc:spChg chg="add mod">
          <ac:chgData name="Daniel Ardila" userId="23cb423f-cdb4-4045-98be-617e7ac97160" providerId="ADAL" clId="{E5ABED9F-7878-4743-9FFF-FCBA8EE556E0}" dt="2024-12-06T03:52:49.138" v="4816" actId="20577"/>
          <ac:spMkLst>
            <pc:docMk/>
            <pc:sldMk cId="2181473328" sldId="292"/>
            <ac:spMk id="4" creationId="{799F1ED1-1C79-DA88-131E-E45A6B23D0D0}"/>
          </ac:spMkLst>
        </pc:spChg>
        <pc:spChg chg="add mod">
          <ac:chgData name="Daniel Ardila" userId="23cb423f-cdb4-4045-98be-617e7ac97160" providerId="ADAL" clId="{E5ABED9F-7878-4743-9FFF-FCBA8EE556E0}" dt="2024-12-06T14:28:56.239" v="4993" actId="1076"/>
          <ac:spMkLst>
            <pc:docMk/>
            <pc:sldMk cId="2181473328" sldId="292"/>
            <ac:spMk id="6" creationId="{5356202C-0BE7-8F8E-0F9C-01EABCC873F0}"/>
          </ac:spMkLst>
        </pc:spChg>
        <pc:spChg chg="mod">
          <ac:chgData name="Daniel Ardila" userId="23cb423f-cdb4-4045-98be-617e7ac97160" providerId="ADAL" clId="{E5ABED9F-7878-4743-9FFF-FCBA8EE556E0}" dt="2024-12-06T14:29:24.950" v="4998" actId="403"/>
          <ac:spMkLst>
            <pc:docMk/>
            <pc:sldMk cId="2181473328" sldId="292"/>
            <ac:spMk id="9" creationId="{03B82204-9C6B-5447-A5C7-048AA76C79B5}"/>
          </ac:spMkLst>
        </pc:spChg>
        <pc:spChg chg="mod">
          <ac:chgData name="Daniel Ardila" userId="23cb423f-cdb4-4045-98be-617e7ac97160" providerId="ADAL" clId="{E5ABED9F-7878-4743-9FFF-FCBA8EE556E0}" dt="2024-12-06T14:29:24.950" v="4998" actId="403"/>
          <ac:spMkLst>
            <pc:docMk/>
            <pc:sldMk cId="2181473328" sldId="292"/>
            <ac:spMk id="10" creationId="{1A72D100-61BC-F731-5BD5-D1D1F1B1AEA7}"/>
          </ac:spMkLst>
        </pc:spChg>
        <pc:spChg chg="mod">
          <ac:chgData name="Daniel Ardila" userId="23cb423f-cdb4-4045-98be-617e7ac97160" providerId="ADAL" clId="{E5ABED9F-7878-4743-9FFF-FCBA8EE556E0}" dt="2024-12-06T14:29:24.950" v="4998" actId="403"/>
          <ac:spMkLst>
            <pc:docMk/>
            <pc:sldMk cId="2181473328" sldId="292"/>
            <ac:spMk id="11" creationId="{6C0F8079-37F6-20D8-070D-15755C82ACDC}"/>
          </ac:spMkLst>
        </pc:spChg>
      </pc:sldChg>
      <pc:sldChg chg="addSp delSp modSp mod">
        <pc:chgData name="Daniel Ardila" userId="23cb423f-cdb4-4045-98be-617e7ac97160" providerId="ADAL" clId="{E5ABED9F-7878-4743-9FFF-FCBA8EE556E0}" dt="2024-12-05T23:11:46.521" v="4471" actId="478"/>
        <pc:sldMkLst>
          <pc:docMk/>
          <pc:sldMk cId="3938742729" sldId="293"/>
        </pc:sldMkLst>
        <pc:spChg chg="mod">
          <ac:chgData name="Daniel Ardila" userId="23cb423f-cdb4-4045-98be-617e7ac97160" providerId="ADAL" clId="{E5ABED9F-7878-4743-9FFF-FCBA8EE556E0}" dt="2024-12-05T19:54:36.074" v="4084" actId="1076"/>
          <ac:spMkLst>
            <pc:docMk/>
            <pc:sldMk cId="3938742729" sldId="293"/>
            <ac:spMk id="2" creationId="{EBAF077B-91E8-7662-C45C-73F6ED7E1437}"/>
          </ac:spMkLst>
        </pc:spChg>
        <pc:spChg chg="del">
          <ac:chgData name="Daniel Ardila" userId="23cb423f-cdb4-4045-98be-617e7ac97160" providerId="ADAL" clId="{E5ABED9F-7878-4743-9FFF-FCBA8EE556E0}" dt="2024-12-05T19:54:08.989" v="4064" actId="478"/>
          <ac:spMkLst>
            <pc:docMk/>
            <pc:sldMk cId="3938742729" sldId="293"/>
            <ac:spMk id="3" creationId="{3C22A6AB-2B67-B7A9-8515-70732B5599EC}"/>
          </ac:spMkLst>
        </pc:spChg>
        <pc:spChg chg="add del mod">
          <ac:chgData name="Daniel Ardila" userId="23cb423f-cdb4-4045-98be-617e7ac97160" providerId="ADAL" clId="{E5ABED9F-7878-4743-9FFF-FCBA8EE556E0}" dt="2024-12-05T19:54:10.390" v="4065" actId="478"/>
          <ac:spMkLst>
            <pc:docMk/>
            <pc:sldMk cId="3938742729" sldId="293"/>
            <ac:spMk id="5" creationId="{FF2D6358-5A0F-9BCB-DF9C-5B4110E8FC3F}"/>
          </ac:spMkLst>
        </pc:spChg>
        <pc:spChg chg="mod">
          <ac:chgData name="Daniel Ardila" userId="23cb423f-cdb4-4045-98be-617e7ac97160" providerId="ADAL" clId="{E5ABED9F-7878-4743-9FFF-FCBA8EE556E0}" dt="2024-12-05T19:54:15.437" v="4067" actId="1076"/>
          <ac:spMkLst>
            <pc:docMk/>
            <pc:sldMk cId="3938742729" sldId="293"/>
            <ac:spMk id="11" creationId="{4DAE140F-33F9-9942-FB63-A7A7871A1CF9}"/>
          </ac:spMkLst>
        </pc:spChg>
        <pc:picChg chg="del">
          <ac:chgData name="Daniel Ardila" userId="23cb423f-cdb4-4045-98be-617e7ac97160" providerId="ADAL" clId="{E5ABED9F-7878-4743-9FFF-FCBA8EE556E0}" dt="2024-12-05T23:11:46.521" v="4471" actId="478"/>
          <ac:picMkLst>
            <pc:docMk/>
            <pc:sldMk cId="3938742729" sldId="293"/>
            <ac:picMk id="10" creationId="{3CF48C80-0329-ED62-B29E-D0CE599D9475}"/>
          </ac:picMkLst>
        </pc:picChg>
      </pc:sldChg>
      <pc:sldChg chg="addSp delSp modSp new mod">
        <pc:chgData name="Daniel Ardila" userId="23cb423f-cdb4-4045-98be-617e7ac97160" providerId="ADAL" clId="{E5ABED9F-7878-4743-9FFF-FCBA8EE556E0}" dt="2024-12-05T19:55:26.274" v="4099" actId="1076"/>
        <pc:sldMkLst>
          <pc:docMk/>
          <pc:sldMk cId="3374833191" sldId="294"/>
        </pc:sldMkLst>
        <pc:spChg chg="del">
          <ac:chgData name="Daniel Ardila" userId="23cb423f-cdb4-4045-98be-617e7ac97160" providerId="ADAL" clId="{E5ABED9F-7878-4743-9FFF-FCBA8EE556E0}" dt="2024-12-05T19:54:01.095" v="4063" actId="478"/>
          <ac:spMkLst>
            <pc:docMk/>
            <pc:sldMk cId="3374833191" sldId="294"/>
            <ac:spMk id="2" creationId="{9DD8F0D0-319F-8BB2-D50D-A15DF903793B}"/>
          </ac:spMkLst>
        </pc:spChg>
        <pc:spChg chg="del">
          <ac:chgData name="Daniel Ardila" userId="23cb423f-cdb4-4045-98be-617e7ac97160" providerId="ADAL" clId="{E5ABED9F-7878-4743-9FFF-FCBA8EE556E0}" dt="2024-12-05T19:53:59.469" v="4062" actId="478"/>
          <ac:spMkLst>
            <pc:docMk/>
            <pc:sldMk cId="3374833191" sldId="294"/>
            <ac:spMk id="3" creationId="{E8E7C2F3-4A58-EC18-5CB4-17232C53202D}"/>
          </ac:spMkLst>
        </pc:spChg>
        <pc:graphicFrameChg chg="add mod modGraphic">
          <ac:chgData name="Daniel Ardila" userId="23cb423f-cdb4-4045-98be-617e7ac97160" providerId="ADAL" clId="{E5ABED9F-7878-4743-9FFF-FCBA8EE556E0}" dt="2024-12-05T19:55:26.274" v="4099" actId="1076"/>
          <ac:graphicFrameMkLst>
            <pc:docMk/>
            <pc:sldMk cId="3374833191" sldId="294"/>
            <ac:graphicFrameMk id="5" creationId="{9B2D9FD0-5AB9-DD87-5FF7-E877EA85C660}"/>
          </ac:graphicFrameMkLst>
        </pc:graphicFrameChg>
      </pc:sldChg>
      <pc:sldChg chg="new del">
        <pc:chgData name="Daniel Ardila" userId="23cb423f-cdb4-4045-98be-617e7ac97160" providerId="ADAL" clId="{E5ABED9F-7878-4743-9FFF-FCBA8EE556E0}" dt="2024-12-05T19:36:49.650" v="3689" actId="2696"/>
        <pc:sldMkLst>
          <pc:docMk/>
          <pc:sldMk cId="2274080946" sldId="295"/>
        </pc:sldMkLst>
      </pc:sldChg>
      <pc:sldChg chg="addSp delSp modSp add mod">
        <pc:chgData name="Daniel Ardila" userId="23cb423f-cdb4-4045-98be-617e7ac97160" providerId="ADAL" clId="{E5ABED9F-7878-4743-9FFF-FCBA8EE556E0}" dt="2024-12-06T14:38:37.237" v="5355" actId="1076"/>
        <pc:sldMkLst>
          <pc:docMk/>
          <pc:sldMk cId="418736099" sldId="296"/>
        </pc:sldMkLst>
        <pc:spChg chg="add mod">
          <ac:chgData name="Daniel Ardila" userId="23cb423f-cdb4-4045-98be-617e7ac97160" providerId="ADAL" clId="{E5ABED9F-7878-4743-9FFF-FCBA8EE556E0}" dt="2024-12-05T19:39:14.957" v="3705"/>
          <ac:spMkLst>
            <pc:docMk/>
            <pc:sldMk cId="418736099" sldId="296"/>
            <ac:spMk id="2" creationId="{5ED4F006-0FA1-EFBC-AD8D-A1F114875E29}"/>
          </ac:spMkLst>
        </pc:spChg>
        <pc:spChg chg="add mod">
          <ac:chgData name="Daniel Ardila" userId="23cb423f-cdb4-4045-98be-617e7ac97160" providerId="ADAL" clId="{E5ABED9F-7878-4743-9FFF-FCBA8EE556E0}" dt="2024-12-05T19:39:32.717" v="3772" actId="1076"/>
          <ac:spMkLst>
            <pc:docMk/>
            <pc:sldMk cId="418736099" sldId="296"/>
            <ac:spMk id="3" creationId="{B7AF371B-06F4-6CE7-A899-83C1CC8AAFF3}"/>
          </ac:spMkLst>
        </pc:spChg>
        <pc:spChg chg="add mod">
          <ac:chgData name="Daniel Ardila" userId="23cb423f-cdb4-4045-98be-617e7ac97160" providerId="ADAL" clId="{E5ABED9F-7878-4743-9FFF-FCBA8EE556E0}" dt="2024-12-05T19:39:53.239" v="3775" actId="14100"/>
          <ac:spMkLst>
            <pc:docMk/>
            <pc:sldMk cId="418736099" sldId="296"/>
            <ac:spMk id="9" creationId="{34E0C269-659A-0E65-693E-8F841F5DACC1}"/>
          </ac:spMkLst>
        </pc:spChg>
        <pc:spChg chg="add mod">
          <ac:chgData name="Daniel Ardila" userId="23cb423f-cdb4-4045-98be-617e7ac97160" providerId="ADAL" clId="{E5ABED9F-7878-4743-9FFF-FCBA8EE556E0}" dt="2024-12-05T19:40:06.170" v="3778" actId="1076"/>
          <ac:spMkLst>
            <pc:docMk/>
            <pc:sldMk cId="418736099" sldId="296"/>
            <ac:spMk id="12" creationId="{22342F6A-AC09-C2A5-B927-1580BF4854E8}"/>
          </ac:spMkLst>
        </pc:spChg>
        <pc:spChg chg="del">
          <ac:chgData name="Daniel Ardila" userId="23cb423f-cdb4-4045-98be-617e7ac97160" providerId="ADAL" clId="{E5ABED9F-7878-4743-9FFF-FCBA8EE556E0}" dt="2024-12-05T19:39:17.262" v="3706" actId="478"/>
          <ac:spMkLst>
            <pc:docMk/>
            <pc:sldMk cId="418736099" sldId="296"/>
            <ac:spMk id="14" creationId="{1B9A62C7-C7CA-2DED-CE44-96840ED0EBF7}"/>
          </ac:spMkLst>
        </pc:spChg>
        <pc:spChg chg="del">
          <ac:chgData name="Daniel Ardila" userId="23cb423f-cdb4-4045-98be-617e7ac97160" providerId="ADAL" clId="{E5ABED9F-7878-4743-9FFF-FCBA8EE556E0}" dt="2024-12-05T19:39:18.525" v="3707" actId="478"/>
          <ac:spMkLst>
            <pc:docMk/>
            <pc:sldMk cId="418736099" sldId="296"/>
            <ac:spMk id="15" creationId="{C64E2204-30C3-EA0C-EF82-F58F2C4B6C39}"/>
          </ac:spMkLst>
        </pc:spChg>
        <pc:picChg chg="mod">
          <ac:chgData name="Daniel Ardila" userId="23cb423f-cdb4-4045-98be-617e7ac97160" providerId="ADAL" clId="{E5ABED9F-7878-4743-9FFF-FCBA8EE556E0}" dt="2024-12-06T14:38:30.791" v="5353" actId="1076"/>
          <ac:picMkLst>
            <pc:docMk/>
            <pc:sldMk cId="418736099" sldId="296"/>
            <ac:picMk id="25" creationId="{09A7A5FD-CA0E-DD2E-1B0E-64E4D39B935B}"/>
          </ac:picMkLst>
        </pc:picChg>
        <pc:picChg chg="mod">
          <ac:chgData name="Daniel Ardila" userId="23cb423f-cdb4-4045-98be-617e7ac97160" providerId="ADAL" clId="{E5ABED9F-7878-4743-9FFF-FCBA8EE556E0}" dt="2024-12-06T14:38:37.237" v="5355" actId="1076"/>
          <ac:picMkLst>
            <pc:docMk/>
            <pc:sldMk cId="418736099" sldId="296"/>
            <ac:picMk id="27" creationId="{EDA30A8D-1503-D924-3526-4C83812A95D2}"/>
          </ac:picMkLst>
        </pc:picChg>
        <pc:picChg chg="mod">
          <ac:chgData name="Daniel Ardila" userId="23cb423f-cdb4-4045-98be-617e7ac97160" providerId="ADAL" clId="{E5ABED9F-7878-4743-9FFF-FCBA8EE556E0}" dt="2024-12-06T14:38:35.060" v="5354" actId="1076"/>
          <ac:picMkLst>
            <pc:docMk/>
            <pc:sldMk cId="418736099" sldId="296"/>
            <ac:picMk id="29" creationId="{BA547DBD-8429-294A-E33F-ECF949EEAB5D}"/>
          </ac:picMkLst>
        </pc:picChg>
      </pc:sldChg>
      <pc:sldChg chg="new del">
        <pc:chgData name="Daniel Ardila" userId="23cb423f-cdb4-4045-98be-617e7ac97160" providerId="ADAL" clId="{E5ABED9F-7878-4743-9FFF-FCBA8EE556E0}" dt="2024-12-05T19:49:46.212" v="3985" actId="2696"/>
        <pc:sldMkLst>
          <pc:docMk/>
          <pc:sldMk cId="2288105756" sldId="297"/>
        </pc:sldMkLst>
      </pc:sldChg>
      <pc:sldChg chg="new del">
        <pc:chgData name="Daniel Ardila" userId="23cb423f-cdb4-4045-98be-617e7ac97160" providerId="ADAL" clId="{E5ABED9F-7878-4743-9FFF-FCBA8EE556E0}" dt="2024-12-05T19:49:38.377" v="3981" actId="2696"/>
        <pc:sldMkLst>
          <pc:docMk/>
          <pc:sldMk cId="3776882739" sldId="297"/>
        </pc:sldMkLst>
      </pc:sldChg>
      <pc:sldChg chg="addSp delSp new del mod">
        <pc:chgData name="Daniel Ardila" userId="23cb423f-cdb4-4045-98be-617e7ac97160" providerId="ADAL" clId="{E5ABED9F-7878-4743-9FFF-FCBA8EE556E0}" dt="2024-12-05T21:45:59.551" v="4446" actId="2696"/>
        <pc:sldMkLst>
          <pc:docMk/>
          <pc:sldMk cId="4096049502" sldId="299"/>
        </pc:sldMkLst>
        <pc:spChg chg="add del">
          <ac:chgData name="Daniel Ardila" userId="23cb423f-cdb4-4045-98be-617e7ac97160" providerId="ADAL" clId="{E5ABED9F-7878-4743-9FFF-FCBA8EE556E0}" dt="2024-12-05T21:45:57.212" v="4444" actId="22"/>
          <ac:spMkLst>
            <pc:docMk/>
            <pc:sldMk cId="4096049502" sldId="299"/>
            <ac:spMk id="6" creationId="{A51CEF9D-54B8-E8DC-F172-DA9F270392D0}"/>
          </ac:spMkLst>
        </pc:spChg>
      </pc:sldChg>
      <pc:sldChg chg="addSp delSp modSp add mod delAnim modAnim">
        <pc:chgData name="Daniel Ardila" userId="23cb423f-cdb4-4045-98be-617e7ac97160" providerId="ADAL" clId="{E5ABED9F-7878-4743-9FFF-FCBA8EE556E0}" dt="2024-12-05T23:25:24.618" v="4669"/>
        <pc:sldMkLst>
          <pc:docMk/>
          <pc:sldMk cId="33006484" sldId="300"/>
        </pc:sldMkLst>
        <pc:spChg chg="mod">
          <ac:chgData name="Daniel Ardila" userId="23cb423f-cdb4-4045-98be-617e7ac97160" providerId="ADAL" clId="{E5ABED9F-7878-4743-9FFF-FCBA8EE556E0}" dt="2024-12-05T21:50:25.138" v="4468" actId="20577"/>
          <ac:spMkLst>
            <pc:docMk/>
            <pc:sldMk cId="33006484" sldId="300"/>
            <ac:spMk id="2" creationId="{E5F403AA-1EF1-5B38-69A4-A097E09364CD}"/>
          </ac:spMkLst>
        </pc:spChg>
        <pc:spChg chg="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3" creationId="{2E00AB24-89AD-E92F-2BD5-CF4602F5E8BA}"/>
          </ac:spMkLst>
        </pc:spChg>
        <pc:spChg chg="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4" creationId="{A7426BBD-C437-178D-5BF9-B509E1E27190}"/>
          </ac:spMkLst>
        </pc:spChg>
        <pc:spChg chg="add 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6" creationId="{3F3E2C60-B825-EB3B-0497-0F24A206E77F}"/>
          </ac:spMkLst>
        </pc:spChg>
        <pc:spChg chg="add mod">
          <ac:chgData name="Daniel Ardila" userId="23cb423f-cdb4-4045-98be-617e7ac97160" providerId="ADAL" clId="{E5ABED9F-7878-4743-9FFF-FCBA8EE556E0}" dt="2024-12-05T23:19:17.265" v="4607" actId="1076"/>
          <ac:spMkLst>
            <pc:docMk/>
            <pc:sldMk cId="33006484" sldId="300"/>
            <ac:spMk id="8" creationId="{5EACBCB0-D480-DF35-F57C-E8EC765FF31A}"/>
          </ac:spMkLst>
        </pc:spChg>
        <pc:spChg chg="add 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10" creationId="{93336130-CCAE-33A7-80FB-9B3E42566A7D}"/>
          </ac:spMkLst>
        </pc:spChg>
        <pc:spChg chg="add 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12" creationId="{5DB9D269-F729-207A-BA17-50DDFB6099A4}"/>
          </ac:spMkLst>
        </pc:spChg>
        <pc:spChg chg="add 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14" creationId="{AD2474BD-8CBD-903B-8198-834266AFB07E}"/>
          </ac:spMkLst>
        </pc:spChg>
        <pc:spChg chg="add mod">
          <ac:chgData name="Daniel Ardila" userId="23cb423f-cdb4-4045-98be-617e7ac97160" providerId="ADAL" clId="{E5ABED9F-7878-4743-9FFF-FCBA8EE556E0}" dt="2024-12-05T23:16:24.938" v="4582" actId="1076"/>
          <ac:spMkLst>
            <pc:docMk/>
            <pc:sldMk cId="33006484" sldId="300"/>
            <ac:spMk id="16" creationId="{15F326EA-C3BC-087A-FD84-7E099EA91562}"/>
          </ac:spMkLst>
        </pc:spChg>
        <pc:spChg chg="add mod">
          <ac:chgData name="Daniel Ardila" userId="23cb423f-cdb4-4045-98be-617e7ac97160" providerId="ADAL" clId="{E5ABED9F-7878-4743-9FFF-FCBA8EE556E0}" dt="2024-12-05T23:19:02.931" v="4603" actId="1076"/>
          <ac:spMkLst>
            <pc:docMk/>
            <pc:sldMk cId="33006484" sldId="300"/>
            <ac:spMk id="17" creationId="{6B6D3F46-99F4-366B-DE22-6E5B2F9C3632}"/>
          </ac:spMkLst>
        </pc:spChg>
        <pc:spChg chg="add del mod">
          <ac:chgData name="Daniel Ardila" userId="23cb423f-cdb4-4045-98be-617e7ac97160" providerId="ADAL" clId="{E5ABED9F-7878-4743-9FFF-FCBA8EE556E0}" dt="2024-12-05T23:18:44.100" v="4599" actId="478"/>
          <ac:spMkLst>
            <pc:docMk/>
            <pc:sldMk cId="33006484" sldId="300"/>
            <ac:spMk id="18" creationId="{C0A106E2-86EF-22C9-9894-E8CF11FC89D8}"/>
          </ac:spMkLst>
        </pc:spChg>
        <pc:spChg chg="add del mod">
          <ac:chgData name="Daniel Ardila" userId="23cb423f-cdb4-4045-98be-617e7ac97160" providerId="ADAL" clId="{E5ABED9F-7878-4743-9FFF-FCBA8EE556E0}" dt="2024-12-05T23:18:45.718" v="4600" actId="478"/>
          <ac:spMkLst>
            <pc:docMk/>
            <pc:sldMk cId="33006484" sldId="300"/>
            <ac:spMk id="19" creationId="{0FA1A570-EAD8-E893-B0B2-AB5046ED494B}"/>
          </ac:spMkLst>
        </pc:spChg>
        <pc:spChg chg="add mod">
          <ac:chgData name="Daniel Ardila" userId="23cb423f-cdb4-4045-98be-617e7ac97160" providerId="ADAL" clId="{E5ABED9F-7878-4743-9FFF-FCBA8EE556E0}" dt="2024-12-05T23:19:47.083" v="4615" actId="1076"/>
          <ac:spMkLst>
            <pc:docMk/>
            <pc:sldMk cId="33006484" sldId="300"/>
            <ac:spMk id="20" creationId="{C3699149-CC5A-D55E-13C4-256DD6278CC5}"/>
          </ac:spMkLst>
        </pc:spChg>
        <pc:spChg chg="add mod">
          <ac:chgData name="Daniel Ardila" userId="23cb423f-cdb4-4045-98be-617e7ac97160" providerId="ADAL" clId="{E5ABED9F-7878-4743-9FFF-FCBA8EE556E0}" dt="2024-12-05T23:20:22.644" v="4624" actId="1076"/>
          <ac:spMkLst>
            <pc:docMk/>
            <pc:sldMk cId="33006484" sldId="300"/>
            <ac:spMk id="21" creationId="{4D867D8A-04A3-18DB-5FB5-739AE32B460C}"/>
          </ac:spMkLst>
        </pc:spChg>
        <pc:spChg chg="add mod">
          <ac:chgData name="Daniel Ardila" userId="23cb423f-cdb4-4045-98be-617e7ac97160" providerId="ADAL" clId="{E5ABED9F-7878-4743-9FFF-FCBA8EE556E0}" dt="2024-12-05T23:20:46.872" v="4631" actId="1076"/>
          <ac:spMkLst>
            <pc:docMk/>
            <pc:sldMk cId="33006484" sldId="300"/>
            <ac:spMk id="22" creationId="{751988AD-E525-BE20-B25C-BDEAAA66A4F1}"/>
          </ac:spMkLst>
        </pc:spChg>
        <pc:spChg chg="add mod">
          <ac:chgData name="Daniel Ardila" userId="23cb423f-cdb4-4045-98be-617e7ac97160" providerId="ADAL" clId="{E5ABED9F-7878-4743-9FFF-FCBA8EE556E0}" dt="2024-12-05T23:21:10.858" v="4638" actId="1076"/>
          <ac:spMkLst>
            <pc:docMk/>
            <pc:sldMk cId="33006484" sldId="300"/>
            <ac:spMk id="23" creationId="{E5526618-74B5-13E6-F36E-77DB96B09A58}"/>
          </ac:spMkLst>
        </pc:spChg>
        <pc:spChg chg="add mod">
          <ac:chgData name="Daniel Ardila" userId="23cb423f-cdb4-4045-98be-617e7ac97160" providerId="ADAL" clId="{E5ABED9F-7878-4743-9FFF-FCBA8EE556E0}" dt="2024-12-05T23:21:34.271" v="4645" actId="1076"/>
          <ac:spMkLst>
            <pc:docMk/>
            <pc:sldMk cId="33006484" sldId="300"/>
            <ac:spMk id="24" creationId="{878235DF-F4AD-8B47-666F-C9C40C7BDD8F}"/>
          </ac:spMkLst>
        </pc:spChg>
      </pc:sldChg>
      <pc:sldChg chg="addSp delSp modSp new mod modAnim">
        <pc:chgData name="Daniel Ardila" userId="23cb423f-cdb4-4045-98be-617e7ac97160" providerId="ADAL" clId="{E5ABED9F-7878-4743-9FFF-FCBA8EE556E0}" dt="2024-12-06T03:19:22.172" v="4682"/>
        <pc:sldMkLst>
          <pc:docMk/>
          <pc:sldMk cId="164864188" sldId="301"/>
        </pc:sldMkLst>
        <pc:spChg chg="del">
          <ac:chgData name="Daniel Ardila" userId="23cb423f-cdb4-4045-98be-617e7ac97160" providerId="ADAL" clId="{E5ABED9F-7878-4743-9FFF-FCBA8EE556E0}" dt="2024-12-06T03:18:36.754" v="4676" actId="478"/>
          <ac:spMkLst>
            <pc:docMk/>
            <pc:sldMk cId="164864188" sldId="301"/>
            <ac:spMk id="2" creationId="{59C0E66F-1C29-2603-2364-19DD78A1C3D5}"/>
          </ac:spMkLst>
        </pc:spChg>
        <pc:spChg chg="del">
          <ac:chgData name="Daniel Ardila" userId="23cb423f-cdb4-4045-98be-617e7ac97160" providerId="ADAL" clId="{E5ABED9F-7878-4743-9FFF-FCBA8EE556E0}" dt="2024-12-06T03:18:38.736" v="4677" actId="478"/>
          <ac:spMkLst>
            <pc:docMk/>
            <pc:sldMk cId="164864188" sldId="301"/>
            <ac:spMk id="3" creationId="{FD4BD57B-AD70-C4D5-BB96-8CDA9386EBC4}"/>
          </ac:spMkLst>
        </pc:spChg>
        <pc:spChg chg="add mod">
          <ac:chgData name="Daniel Ardila" userId="23cb423f-cdb4-4045-98be-617e7ac97160" providerId="ADAL" clId="{E5ABED9F-7878-4743-9FFF-FCBA8EE556E0}" dt="2024-12-06T03:18:39.264" v="4678"/>
          <ac:spMkLst>
            <pc:docMk/>
            <pc:sldMk cId="164864188" sldId="301"/>
            <ac:spMk id="6" creationId="{4D933D2C-3851-F81E-9B0B-052968AAF62E}"/>
          </ac:spMkLst>
        </pc:spChg>
        <pc:spChg chg="add mod">
          <ac:chgData name="Daniel Ardila" userId="23cb423f-cdb4-4045-98be-617e7ac97160" providerId="ADAL" clId="{E5ABED9F-7878-4743-9FFF-FCBA8EE556E0}" dt="2024-12-06T03:18:39.264" v="4678"/>
          <ac:spMkLst>
            <pc:docMk/>
            <pc:sldMk cId="164864188" sldId="301"/>
            <ac:spMk id="7" creationId="{242C8B28-CC3C-CA82-E93F-0256BBBC1D62}"/>
          </ac:spMkLst>
        </pc:spChg>
        <pc:spChg chg="add mod">
          <ac:chgData name="Daniel Ardila" userId="23cb423f-cdb4-4045-98be-617e7ac97160" providerId="ADAL" clId="{E5ABED9F-7878-4743-9FFF-FCBA8EE556E0}" dt="2024-12-06T03:18:39.264" v="4678"/>
          <ac:spMkLst>
            <pc:docMk/>
            <pc:sldMk cId="164864188" sldId="301"/>
            <ac:spMk id="8" creationId="{4943BD8D-B1EC-614A-A522-9BBDAE220E4C}"/>
          </ac:spMkLst>
        </pc:spChg>
        <pc:spChg chg="add mod">
          <ac:chgData name="Daniel Ardila" userId="23cb423f-cdb4-4045-98be-617e7ac97160" providerId="ADAL" clId="{E5ABED9F-7878-4743-9FFF-FCBA8EE556E0}" dt="2024-12-06T03:18:39.264" v="4678"/>
          <ac:spMkLst>
            <pc:docMk/>
            <pc:sldMk cId="164864188" sldId="301"/>
            <ac:spMk id="9" creationId="{5E95FC46-8C4D-3C45-5AD8-20D3F0386526}"/>
          </ac:spMkLst>
        </pc:spChg>
        <pc:picChg chg="add mod modCrop">
          <ac:chgData name="Daniel Ardila" userId="23cb423f-cdb4-4045-98be-617e7ac97160" providerId="ADAL" clId="{E5ABED9F-7878-4743-9FFF-FCBA8EE556E0}" dt="2024-12-06T03:19:06.983" v="4680" actId="1076"/>
          <ac:picMkLst>
            <pc:docMk/>
            <pc:sldMk cId="164864188" sldId="301"/>
            <ac:picMk id="5" creationId="{FC97D135-93FA-C69E-947B-9F2AD13750C1}"/>
          </ac:picMkLst>
        </pc:picChg>
      </pc:sldChg>
      <pc:sldChg chg="new del">
        <pc:chgData name="Daniel Ardila" userId="23cb423f-cdb4-4045-98be-617e7ac97160" providerId="ADAL" clId="{E5ABED9F-7878-4743-9FFF-FCBA8EE556E0}" dt="2024-12-06T14:53:41.764" v="5407" actId="2696"/>
        <pc:sldMkLst>
          <pc:docMk/>
          <pc:sldMk cId="464152583" sldId="302"/>
        </pc:sldMkLst>
      </pc:sldChg>
      <pc:sldChg chg="addSp delSp modSp add mod">
        <pc:chgData name="Daniel Ardila" userId="23cb423f-cdb4-4045-98be-617e7ac97160" providerId="ADAL" clId="{E5ABED9F-7878-4743-9FFF-FCBA8EE556E0}" dt="2024-12-06T14:55:05.013" v="5425" actId="1076"/>
        <pc:sldMkLst>
          <pc:docMk/>
          <pc:sldMk cId="3702658886" sldId="303"/>
        </pc:sldMkLst>
        <pc:spChg chg="del">
          <ac:chgData name="Daniel Ardila" userId="23cb423f-cdb4-4045-98be-617e7ac97160" providerId="ADAL" clId="{E5ABED9F-7878-4743-9FFF-FCBA8EE556E0}" dt="2024-12-06T14:53:44.259" v="5408" actId="478"/>
          <ac:spMkLst>
            <pc:docMk/>
            <pc:sldMk cId="3702658886" sldId="303"/>
            <ac:spMk id="2" creationId="{0063FDAA-40AC-B4C5-4CDB-1B31D8A22EB1}"/>
          </ac:spMkLst>
        </pc:spChg>
        <pc:spChg chg="del">
          <ac:chgData name="Daniel Ardila" userId="23cb423f-cdb4-4045-98be-617e7ac97160" providerId="ADAL" clId="{E5ABED9F-7878-4743-9FFF-FCBA8EE556E0}" dt="2024-12-06T14:53:47.527" v="5410" actId="478"/>
          <ac:spMkLst>
            <pc:docMk/>
            <pc:sldMk cId="3702658886" sldId="303"/>
            <ac:spMk id="3" creationId="{A2767E3D-4959-7843-B469-6B9A2CC1AB49}"/>
          </ac:spMkLst>
        </pc:spChg>
        <pc:spChg chg="add del mod">
          <ac:chgData name="Daniel Ardila" userId="23cb423f-cdb4-4045-98be-617e7ac97160" providerId="ADAL" clId="{E5ABED9F-7878-4743-9FFF-FCBA8EE556E0}" dt="2024-12-06T14:53:45.751" v="5409" actId="478"/>
          <ac:spMkLst>
            <pc:docMk/>
            <pc:sldMk cId="3702658886" sldId="303"/>
            <ac:spMk id="5" creationId="{941FDF15-4070-BB73-AE42-D1D9C1AD0B2F}"/>
          </ac:spMkLst>
        </pc:spChg>
        <pc:spChg chg="add del mod">
          <ac:chgData name="Daniel Ardila" userId="23cb423f-cdb4-4045-98be-617e7ac97160" providerId="ADAL" clId="{E5ABED9F-7878-4743-9FFF-FCBA8EE556E0}" dt="2024-12-06T14:53:49.229" v="5411" actId="478"/>
          <ac:spMkLst>
            <pc:docMk/>
            <pc:sldMk cId="3702658886" sldId="303"/>
            <ac:spMk id="8" creationId="{414C1998-898D-8FDC-999B-D941F57E8F32}"/>
          </ac:spMkLst>
        </pc:spChg>
        <pc:spChg chg="add del mod">
          <ac:chgData name="Daniel Ardila" userId="23cb423f-cdb4-4045-98be-617e7ac97160" providerId="ADAL" clId="{E5ABED9F-7878-4743-9FFF-FCBA8EE556E0}" dt="2024-12-06T14:54:45.556" v="5421" actId="1076"/>
          <ac:spMkLst>
            <pc:docMk/>
            <pc:sldMk cId="3702658886" sldId="303"/>
            <ac:spMk id="11" creationId="{ADC453DE-488E-ACAA-31B1-FC3D8CB00E52}"/>
          </ac:spMkLst>
        </pc:spChg>
        <pc:picChg chg="mod">
          <ac:chgData name="Daniel Ardila" userId="23cb423f-cdb4-4045-98be-617e7ac97160" providerId="ADAL" clId="{E5ABED9F-7878-4743-9FFF-FCBA8EE556E0}" dt="2024-12-06T14:55:05.013" v="5425" actId="1076"/>
          <ac:picMkLst>
            <pc:docMk/>
            <pc:sldMk cId="3702658886" sldId="303"/>
            <ac:picMk id="10" creationId="{A29780BC-EC4D-B3B6-E7B6-CAE184EC9AFE}"/>
          </ac:picMkLst>
        </pc:picChg>
      </pc:sldChg>
    </pc:docChg>
  </pc:docChgLst>
  <pc:docChgLst>
    <pc:chgData name="Sriaansh Sahu" userId="S::ssahu10@jh.edu::b6cff43d-576d-48ec-a53a-6ec67780bfb4" providerId="AD" clId="Web-{A96E9B3D-24B9-BB4D-594C-CB51720DC2D3}"/>
    <pc:docChg chg="addSld delSld modSld">
      <pc:chgData name="Sriaansh Sahu" userId="S::ssahu10@jh.edu::b6cff43d-576d-48ec-a53a-6ec67780bfb4" providerId="AD" clId="Web-{A96E9B3D-24B9-BB4D-594C-CB51720DC2D3}" dt="2024-12-05T19:43:04.865" v="426"/>
      <pc:docMkLst>
        <pc:docMk/>
      </pc:docMkLst>
      <pc:sldChg chg="addSp delSp modSp mod setBg">
        <pc:chgData name="Sriaansh Sahu" userId="S::ssahu10@jh.edu::b6cff43d-576d-48ec-a53a-6ec67780bfb4" providerId="AD" clId="Web-{A96E9B3D-24B9-BB4D-594C-CB51720DC2D3}" dt="2024-12-05T19:43:04.865" v="426"/>
        <pc:sldMkLst>
          <pc:docMk/>
          <pc:sldMk cId="592821759" sldId="260"/>
        </pc:sldMkLst>
        <pc:spChg chg="mod">
          <ac:chgData name="Sriaansh Sahu" userId="S::ssahu10@jh.edu::b6cff43d-576d-48ec-a53a-6ec67780bfb4" providerId="AD" clId="Web-{A96E9B3D-24B9-BB4D-594C-CB51720DC2D3}" dt="2024-12-05T19:41:50.672" v="418"/>
          <ac:spMkLst>
            <pc:docMk/>
            <pc:sldMk cId="592821759" sldId="260"/>
            <ac:spMk id="2" creationId="{27938A8D-01F6-D000-A0A7-809400BB41BB}"/>
          </ac:spMkLst>
        </pc:spChg>
        <pc:spChg chg="del">
          <ac:chgData name="Sriaansh Sahu" userId="S::ssahu10@jh.edu::b6cff43d-576d-48ec-a53a-6ec67780bfb4" providerId="AD" clId="Web-{A96E9B3D-24B9-BB4D-594C-CB51720DC2D3}" dt="2024-12-05T19:33:43.264" v="269"/>
          <ac:spMkLst>
            <pc:docMk/>
            <pc:sldMk cId="592821759" sldId="260"/>
            <ac:spMk id="3" creationId="{3602AFD3-4455-2741-C1AA-26C96F3E5747}"/>
          </ac:spMkLst>
        </pc:spChg>
        <pc:spChg chg="mod ord">
          <ac:chgData name="Sriaansh Sahu" userId="S::ssahu10@jh.edu::b6cff43d-576d-48ec-a53a-6ec67780bfb4" providerId="AD" clId="Web-{A96E9B3D-24B9-BB4D-594C-CB51720DC2D3}" dt="2024-12-05T19:41:50.672" v="418"/>
          <ac:spMkLst>
            <pc:docMk/>
            <pc:sldMk cId="592821759" sldId="260"/>
            <ac:spMk id="5" creationId="{F00C1F0E-E310-F016-4764-B24E4EF480EA}"/>
          </ac:spMkLst>
        </pc:spChg>
        <pc:spChg chg="add del mod">
          <ac:chgData name="Sriaansh Sahu" userId="S::ssahu10@jh.edu::b6cff43d-576d-48ec-a53a-6ec67780bfb4" providerId="AD" clId="Web-{A96E9B3D-24B9-BB4D-594C-CB51720DC2D3}" dt="2024-12-05T19:41:47.281" v="417"/>
          <ac:spMkLst>
            <pc:docMk/>
            <pc:sldMk cId="592821759" sldId="260"/>
            <ac:spMk id="7" creationId="{70488CF8-1B12-7F29-565F-7523B9242150}"/>
          </ac:spMkLst>
        </pc:spChg>
        <pc:spChg chg="add">
          <ac:chgData name="Sriaansh Sahu" userId="S::ssahu10@jh.edu::b6cff43d-576d-48ec-a53a-6ec67780bfb4" providerId="AD" clId="Web-{A96E9B3D-24B9-BB4D-594C-CB51720DC2D3}" dt="2024-12-05T19:41:50.672" v="418"/>
          <ac:spMkLst>
            <pc:docMk/>
            <pc:sldMk cId="592821759" sldId="260"/>
            <ac:spMk id="13" creationId="{53B021B3-DE93-4AB7-8A18-CF5F1CED88B8}"/>
          </ac:spMkLst>
        </pc:spChg>
        <pc:spChg chg="add del">
          <ac:chgData name="Sriaansh Sahu" userId="S::ssahu10@jh.edu::b6cff43d-576d-48ec-a53a-6ec67780bfb4" providerId="AD" clId="Web-{A96E9B3D-24B9-BB4D-594C-CB51720DC2D3}" dt="2024-12-05T19:41:32.390" v="414"/>
          <ac:spMkLst>
            <pc:docMk/>
            <pc:sldMk cId="592821759" sldId="260"/>
            <ac:spMk id="14" creationId="{53B021B3-DE93-4AB7-8A18-CF5F1CED88B8}"/>
          </ac:spMkLst>
        </pc:spChg>
        <pc:spChg chg="add">
          <ac:chgData name="Sriaansh Sahu" userId="S::ssahu10@jh.edu::b6cff43d-576d-48ec-a53a-6ec67780bfb4" providerId="AD" clId="Web-{A96E9B3D-24B9-BB4D-594C-CB51720DC2D3}" dt="2024-12-05T19:41:50.672" v="418"/>
          <ac:spMkLst>
            <pc:docMk/>
            <pc:sldMk cId="592821759" sldId="260"/>
            <ac:spMk id="15" creationId="{52D502E5-F6B4-4D58-B4AE-FC466FF15EE8}"/>
          </ac:spMkLst>
        </pc:spChg>
        <pc:spChg chg="add del">
          <ac:chgData name="Sriaansh Sahu" userId="S::ssahu10@jh.edu::b6cff43d-576d-48ec-a53a-6ec67780bfb4" providerId="AD" clId="Web-{A96E9B3D-24B9-BB4D-594C-CB51720DC2D3}" dt="2024-12-05T19:41:32.390" v="414"/>
          <ac:spMkLst>
            <pc:docMk/>
            <pc:sldMk cId="592821759" sldId="260"/>
            <ac:spMk id="16" creationId="{52D502E5-F6B4-4D58-B4AE-FC466FF15EE8}"/>
          </ac:spMkLst>
        </pc:spChg>
        <pc:spChg chg="add del">
          <ac:chgData name="Sriaansh Sahu" userId="S::ssahu10@jh.edu::b6cff43d-576d-48ec-a53a-6ec67780bfb4" providerId="AD" clId="Web-{A96E9B3D-24B9-BB4D-594C-CB51720DC2D3}" dt="2024-12-05T19:41:32.390" v="414"/>
          <ac:spMkLst>
            <pc:docMk/>
            <pc:sldMk cId="592821759" sldId="260"/>
            <ac:spMk id="18" creationId="{9DECDBF4-02B6-4BB4-B65B-B8107AD6A9E8}"/>
          </ac:spMkLst>
        </pc:spChg>
        <pc:spChg chg="add">
          <ac:chgData name="Sriaansh Sahu" userId="S::ssahu10@jh.edu::b6cff43d-576d-48ec-a53a-6ec67780bfb4" providerId="AD" clId="Web-{A96E9B3D-24B9-BB4D-594C-CB51720DC2D3}" dt="2024-12-05T19:41:50.672" v="418"/>
          <ac:spMkLst>
            <pc:docMk/>
            <pc:sldMk cId="592821759" sldId="260"/>
            <ac:spMk id="20" creationId="{9DECDBF4-02B6-4BB4-B65B-B8107AD6A9E8}"/>
          </ac:spMkLst>
        </pc:spChg>
        <pc:graphicFrameChg chg="add del mod ord modGraphic">
          <ac:chgData name="Sriaansh Sahu" userId="S::ssahu10@jh.edu::b6cff43d-576d-48ec-a53a-6ec67780bfb4" providerId="AD" clId="Web-{A96E9B3D-24B9-BB4D-594C-CB51720DC2D3}" dt="2024-12-05T19:39:36.632" v="411"/>
          <ac:graphicFrameMkLst>
            <pc:docMk/>
            <pc:sldMk cId="592821759" sldId="260"/>
            <ac:graphicFrameMk id="4" creationId="{1E44EFFD-6983-622B-C866-CCCDD200E9F8}"/>
          </ac:graphicFrameMkLst>
        </pc:graphicFrameChg>
        <pc:graphicFrameChg chg="add del mod ord modGraphic">
          <ac:chgData name="Sriaansh Sahu" userId="S::ssahu10@jh.edu::b6cff43d-576d-48ec-a53a-6ec67780bfb4" providerId="AD" clId="Web-{A96E9B3D-24B9-BB4D-594C-CB51720DC2D3}" dt="2024-12-05T19:41:34.374" v="415"/>
          <ac:graphicFrameMkLst>
            <pc:docMk/>
            <pc:sldMk cId="592821759" sldId="260"/>
            <ac:graphicFrameMk id="9" creationId="{B33F6B50-A409-1395-57F0-999BB3CB2FD8}"/>
          </ac:graphicFrameMkLst>
        </pc:graphicFrameChg>
        <pc:graphicFrameChg chg="add mod ord modGraphic">
          <ac:chgData name="Sriaansh Sahu" userId="S::ssahu10@jh.edu::b6cff43d-576d-48ec-a53a-6ec67780bfb4" providerId="AD" clId="Web-{A96E9B3D-24B9-BB4D-594C-CB51720DC2D3}" dt="2024-12-05T19:43:04.865" v="426"/>
          <ac:graphicFrameMkLst>
            <pc:docMk/>
            <pc:sldMk cId="592821759" sldId="260"/>
            <ac:graphicFrameMk id="11" creationId="{AA18771A-6DBE-7627-795B-96D193846046}"/>
          </ac:graphicFrameMkLst>
        </pc:graphicFrameChg>
      </pc:sldChg>
      <pc:sldChg chg="addSp delSp modSp mod setBg addAnim delAnim modAnim">
        <pc:chgData name="Sriaansh Sahu" userId="S::ssahu10@jh.edu::b6cff43d-576d-48ec-a53a-6ec67780bfb4" providerId="AD" clId="Web-{A96E9B3D-24B9-BB4D-594C-CB51720DC2D3}" dt="2024-12-04T20:54:40.220" v="208"/>
        <pc:sldMkLst>
          <pc:docMk/>
          <pc:sldMk cId="1200129213" sldId="261"/>
        </pc:sldMkLst>
        <pc:spChg chg="mod ord">
          <ac:chgData name="Sriaansh Sahu" userId="S::ssahu10@jh.edu::b6cff43d-576d-48ec-a53a-6ec67780bfb4" providerId="AD" clId="Web-{A96E9B3D-24B9-BB4D-594C-CB51720DC2D3}" dt="2024-12-04T20:44:36.765" v="119" actId="14100"/>
          <ac:spMkLst>
            <pc:docMk/>
            <pc:sldMk cId="1200129213" sldId="261"/>
            <ac:spMk id="6" creationId="{78AB2404-FDA4-A279-0C28-51A4A173E182}"/>
          </ac:spMkLst>
        </pc:spChg>
        <pc:spChg chg="add del mod ord">
          <ac:chgData name="Sriaansh Sahu" userId="S::ssahu10@jh.edu::b6cff43d-576d-48ec-a53a-6ec67780bfb4" providerId="AD" clId="Web-{A96E9B3D-24B9-BB4D-594C-CB51720DC2D3}" dt="2024-12-04T20:16:27.152" v="12"/>
          <ac:spMkLst>
            <pc:docMk/>
            <pc:sldMk cId="1200129213" sldId="261"/>
            <ac:spMk id="7" creationId="{6253A359-17BF-C0B0-5DB3-9484E7EB5595}"/>
          </ac:spMkLst>
        </pc:spChg>
        <pc:spChg chg="mod">
          <ac:chgData name="Sriaansh Sahu" userId="S::ssahu10@jh.edu::b6cff43d-576d-48ec-a53a-6ec67780bfb4" providerId="AD" clId="Web-{A96E9B3D-24B9-BB4D-594C-CB51720DC2D3}" dt="2024-12-04T20:35:03.998" v="62"/>
          <ac:spMkLst>
            <pc:docMk/>
            <pc:sldMk cId="1200129213" sldId="261"/>
            <ac:spMk id="8" creationId="{7F5D824C-E768-1403-16ED-2C29C54CEF49}"/>
          </ac:spMkLst>
        </pc:spChg>
        <pc:spChg chg="add">
          <ac:chgData name="Sriaansh Sahu" userId="S::ssahu10@jh.edu::b6cff43d-576d-48ec-a53a-6ec67780bfb4" providerId="AD" clId="Web-{A96E9B3D-24B9-BB4D-594C-CB51720DC2D3}" dt="2024-12-04T20:35:03.998" v="62"/>
          <ac:spMkLst>
            <pc:docMk/>
            <pc:sldMk cId="1200129213" sldId="261"/>
            <ac:spMk id="35" creationId="{DCF72F19-1473-448C-AA14-0CB8AA374CF0}"/>
          </ac:spMkLst>
        </pc:spChg>
        <pc:spChg chg="add mod">
          <ac:chgData name="Sriaansh Sahu" userId="S::ssahu10@jh.edu::b6cff43d-576d-48ec-a53a-6ec67780bfb4" providerId="AD" clId="Web-{A96E9B3D-24B9-BB4D-594C-CB51720DC2D3}" dt="2024-12-04T20:53:22.608" v="189" actId="14100"/>
          <ac:spMkLst>
            <pc:docMk/>
            <pc:sldMk cId="1200129213" sldId="261"/>
            <ac:spMk id="44" creationId="{0AD850EA-9852-6FD7-94C9-B54511D9DFC0}"/>
          </ac:spMkLst>
        </pc:spChg>
        <pc:spChg chg="add mod">
          <ac:chgData name="Sriaansh Sahu" userId="S::ssahu10@jh.edu::b6cff43d-576d-48ec-a53a-6ec67780bfb4" providerId="AD" clId="Web-{A96E9B3D-24B9-BB4D-594C-CB51720DC2D3}" dt="2024-12-04T20:53:44.375" v="194" actId="14100"/>
          <ac:spMkLst>
            <pc:docMk/>
            <pc:sldMk cId="1200129213" sldId="261"/>
            <ac:spMk id="45" creationId="{63CDC833-B618-CC26-1FF1-CD564ACE67E9}"/>
          </ac:spMkLst>
        </pc:spChg>
        <pc:spChg chg="add mod">
          <ac:chgData name="Sriaansh Sahu" userId="S::ssahu10@jh.edu::b6cff43d-576d-48ec-a53a-6ec67780bfb4" providerId="AD" clId="Web-{A96E9B3D-24B9-BB4D-594C-CB51720DC2D3}" dt="2024-12-04T20:54:00.156" v="197" actId="14100"/>
          <ac:spMkLst>
            <pc:docMk/>
            <pc:sldMk cId="1200129213" sldId="261"/>
            <ac:spMk id="46" creationId="{0F379E95-54C3-7E94-781A-DDA6E3AF70DD}"/>
          </ac:spMkLst>
        </pc:spChg>
        <pc:spChg chg="add mod">
          <ac:chgData name="Sriaansh Sahu" userId="S::ssahu10@jh.edu::b6cff43d-576d-48ec-a53a-6ec67780bfb4" providerId="AD" clId="Web-{A96E9B3D-24B9-BB4D-594C-CB51720DC2D3}" dt="2024-12-04T20:54:12.469" v="200" actId="14100"/>
          <ac:spMkLst>
            <pc:docMk/>
            <pc:sldMk cId="1200129213" sldId="261"/>
            <ac:spMk id="47" creationId="{03D1261A-3C92-EB29-A1DE-722990B35FF4}"/>
          </ac:spMkLst>
        </pc:spChg>
        <pc:picChg chg="add mod ord modCrop">
          <ac:chgData name="Sriaansh Sahu" userId="S::ssahu10@jh.edu::b6cff43d-576d-48ec-a53a-6ec67780bfb4" providerId="AD" clId="Web-{A96E9B3D-24B9-BB4D-594C-CB51720DC2D3}" dt="2024-12-04T20:44:48.249" v="121" actId="14100"/>
          <ac:picMkLst>
            <pc:docMk/>
            <pc:sldMk cId="1200129213" sldId="261"/>
            <ac:picMk id="31" creationId="{F78DBC04-BBDB-1771-ED4D-28C5F665F2C6}"/>
          </ac:picMkLst>
        </pc:picChg>
      </pc:sldChg>
      <pc:sldChg chg="addSp delSp modSp del mod setBg">
        <pc:chgData name="Sriaansh Sahu" userId="S::ssahu10@jh.edu::b6cff43d-576d-48ec-a53a-6ec67780bfb4" providerId="AD" clId="Web-{A96E9B3D-24B9-BB4D-594C-CB51720DC2D3}" dt="2024-12-04T20:28:41.424" v="43"/>
        <pc:sldMkLst>
          <pc:docMk/>
          <pc:sldMk cId="1339309060" sldId="268"/>
        </pc:sldMkLst>
      </pc:sldChg>
      <pc:sldChg chg="addSp delSp modSp add mod replId setBg addAnim delAnim modAnim">
        <pc:chgData name="Sriaansh Sahu" userId="S::ssahu10@jh.edu::b6cff43d-576d-48ec-a53a-6ec67780bfb4" providerId="AD" clId="Web-{A96E9B3D-24B9-BB4D-594C-CB51720DC2D3}" dt="2024-12-04T21:02:22.046" v="268"/>
        <pc:sldMkLst>
          <pc:docMk/>
          <pc:sldMk cId="398804780" sldId="280"/>
        </pc:sldMkLst>
        <pc:spChg chg="mod ord">
          <ac:chgData name="Sriaansh Sahu" userId="S::ssahu10@jh.edu::b6cff43d-576d-48ec-a53a-6ec67780bfb4" providerId="AD" clId="Web-{A96E9B3D-24B9-BB4D-594C-CB51720DC2D3}" dt="2024-12-04T20:39:29.177" v="77"/>
          <ac:spMkLst>
            <pc:docMk/>
            <pc:sldMk cId="398804780" sldId="280"/>
            <ac:spMk id="8" creationId="{D7BEB027-E243-1B53-BDB7-8E3935E03511}"/>
          </ac:spMkLst>
        </pc:spChg>
        <pc:spChg chg="add mod ord">
          <ac:chgData name="Sriaansh Sahu" userId="S::ssahu10@jh.edu::b6cff43d-576d-48ec-a53a-6ec67780bfb4" providerId="AD" clId="Web-{A96E9B3D-24B9-BB4D-594C-CB51720DC2D3}" dt="2024-12-04T20:45:28.688" v="131" actId="14100"/>
          <ac:spMkLst>
            <pc:docMk/>
            <pc:sldMk cId="398804780" sldId="280"/>
            <ac:spMk id="9" creationId="{D84435B9-5FFA-DA10-D937-560F1B2A1CF8}"/>
          </ac:spMkLst>
        </pc:spChg>
        <pc:spChg chg="add mod">
          <ac:chgData name="Sriaansh Sahu" userId="S::ssahu10@jh.edu::b6cff43d-576d-48ec-a53a-6ec67780bfb4" providerId="AD" clId="Web-{A96E9B3D-24B9-BB4D-594C-CB51720DC2D3}" dt="2024-12-04T21:00:30.262" v="241" actId="14100"/>
          <ac:spMkLst>
            <pc:docMk/>
            <pc:sldMk cId="398804780" sldId="280"/>
            <ac:spMk id="19" creationId="{6E19126F-5510-6D5C-43F2-AE2240D433E6}"/>
          </ac:spMkLst>
        </pc:spChg>
        <pc:spChg chg="add mod">
          <ac:chgData name="Sriaansh Sahu" userId="S::ssahu10@jh.edu::b6cff43d-576d-48ec-a53a-6ec67780bfb4" providerId="AD" clId="Web-{A96E9B3D-24B9-BB4D-594C-CB51720DC2D3}" dt="2024-12-04T21:00:43.512" v="245" actId="14100"/>
          <ac:spMkLst>
            <pc:docMk/>
            <pc:sldMk cId="398804780" sldId="280"/>
            <ac:spMk id="23" creationId="{4A1CF40C-3742-E75F-73AA-6F8EC786BD39}"/>
          </ac:spMkLst>
        </pc:spChg>
        <pc:spChg chg="add mod">
          <ac:chgData name="Sriaansh Sahu" userId="S::ssahu10@jh.edu::b6cff43d-576d-48ec-a53a-6ec67780bfb4" providerId="AD" clId="Web-{A96E9B3D-24B9-BB4D-594C-CB51720DC2D3}" dt="2024-12-04T21:00:56.638" v="249" actId="14100"/>
          <ac:spMkLst>
            <pc:docMk/>
            <pc:sldMk cId="398804780" sldId="280"/>
            <ac:spMk id="26" creationId="{542A94F1-E7D8-05DF-7FDF-AB9A201A35C6}"/>
          </ac:spMkLst>
        </pc:spChg>
        <pc:spChg chg="add mod">
          <ac:chgData name="Sriaansh Sahu" userId="S::ssahu10@jh.edu::b6cff43d-576d-48ec-a53a-6ec67780bfb4" providerId="AD" clId="Web-{A96E9B3D-24B9-BB4D-594C-CB51720DC2D3}" dt="2024-12-04T21:01:26.263" v="254" actId="14100"/>
          <ac:spMkLst>
            <pc:docMk/>
            <pc:sldMk cId="398804780" sldId="280"/>
            <ac:spMk id="28" creationId="{B2CA814F-4C1D-A5C3-61EB-7AA3409A9719}"/>
          </ac:spMkLst>
        </pc:spChg>
        <pc:spChg chg="add">
          <ac:chgData name="Sriaansh Sahu" userId="S::ssahu10@jh.edu::b6cff43d-576d-48ec-a53a-6ec67780bfb4" providerId="AD" clId="Web-{A96E9B3D-24B9-BB4D-594C-CB51720DC2D3}" dt="2024-12-04T20:39:29.177" v="77"/>
          <ac:spMkLst>
            <pc:docMk/>
            <pc:sldMk cId="398804780" sldId="280"/>
            <ac:spMk id="54" creationId="{91DC6ABD-215C-4EA8-A483-CEF5B99AB385}"/>
          </ac:spMkLst>
        </pc:spChg>
        <pc:picChg chg="add mod modCrop">
          <ac:chgData name="Sriaansh Sahu" userId="S::ssahu10@jh.edu::b6cff43d-576d-48ec-a53a-6ec67780bfb4" providerId="AD" clId="Web-{A96E9B3D-24B9-BB4D-594C-CB51720DC2D3}" dt="2024-12-04T20:45:07.312" v="126" actId="14100"/>
          <ac:picMkLst>
            <pc:docMk/>
            <pc:sldMk cId="398804780" sldId="280"/>
            <ac:picMk id="11" creationId="{A80CB1C1-85AF-12B7-B703-C696E5338D4B}"/>
          </ac:picMkLst>
        </pc:picChg>
      </pc:sldChg>
      <pc:sldChg chg="addSp delSp modSp add replId addAnim modAnim">
        <pc:chgData name="Sriaansh Sahu" userId="S::ssahu10@jh.edu::b6cff43d-576d-48ec-a53a-6ec67780bfb4" providerId="AD" clId="Web-{A96E9B3D-24B9-BB4D-594C-CB51720DC2D3}" dt="2024-12-04T20:58:21.633" v="238"/>
        <pc:sldMkLst>
          <pc:docMk/>
          <pc:sldMk cId="3758627595" sldId="281"/>
        </pc:sldMkLst>
        <pc:spChg chg="mod">
          <ac:chgData name="Sriaansh Sahu" userId="S::ssahu10@jh.edu::b6cff43d-576d-48ec-a53a-6ec67780bfb4" providerId="AD" clId="Web-{A96E9B3D-24B9-BB4D-594C-CB51720DC2D3}" dt="2024-12-04T20:28:34.314" v="42" actId="20577"/>
          <ac:spMkLst>
            <pc:docMk/>
            <pc:sldMk cId="3758627595" sldId="281"/>
            <ac:spMk id="6" creationId="{78AB2404-FDA4-A279-0C28-51A4A173E182}"/>
          </ac:spMkLst>
        </pc:spChg>
        <pc:spChg chg="add mod">
          <ac:chgData name="Sriaansh Sahu" userId="S::ssahu10@jh.edu::b6cff43d-576d-48ec-a53a-6ec67780bfb4" providerId="AD" clId="Web-{A96E9B3D-24B9-BB4D-594C-CB51720DC2D3}" dt="2024-12-04T20:56:53.287" v="218"/>
          <ac:spMkLst>
            <pc:docMk/>
            <pc:sldMk cId="3758627595" sldId="281"/>
            <ac:spMk id="13" creationId="{B4D6294A-3C48-98D1-B5FF-80D4676B9CD5}"/>
          </ac:spMkLst>
        </pc:spChg>
        <pc:spChg chg="add mod">
          <ac:chgData name="Sriaansh Sahu" userId="S::ssahu10@jh.edu::b6cff43d-576d-48ec-a53a-6ec67780bfb4" providerId="AD" clId="Web-{A96E9B3D-24B9-BB4D-594C-CB51720DC2D3}" dt="2024-12-04T20:57:11.037" v="221" actId="14100"/>
          <ac:spMkLst>
            <pc:docMk/>
            <pc:sldMk cId="3758627595" sldId="281"/>
            <ac:spMk id="14" creationId="{40061639-CF44-2FA8-DB84-F01685DE754D}"/>
          </ac:spMkLst>
        </pc:spChg>
        <pc:spChg chg="add mod">
          <ac:chgData name="Sriaansh Sahu" userId="S::ssahu10@jh.edu::b6cff43d-576d-48ec-a53a-6ec67780bfb4" providerId="AD" clId="Web-{A96E9B3D-24B9-BB4D-594C-CB51720DC2D3}" dt="2024-12-04T20:57:23.475" v="224" actId="14100"/>
          <ac:spMkLst>
            <pc:docMk/>
            <pc:sldMk cId="3758627595" sldId="281"/>
            <ac:spMk id="15" creationId="{CE7A4673-40CD-EE6F-F59A-A65FA4DC0355}"/>
          </ac:spMkLst>
        </pc:spChg>
        <pc:spChg chg="add mod">
          <ac:chgData name="Sriaansh Sahu" userId="S::ssahu10@jh.edu::b6cff43d-576d-48ec-a53a-6ec67780bfb4" providerId="AD" clId="Web-{A96E9B3D-24B9-BB4D-594C-CB51720DC2D3}" dt="2024-12-04T20:57:52.741" v="230" actId="14100"/>
          <ac:spMkLst>
            <pc:docMk/>
            <pc:sldMk cId="3758627595" sldId="281"/>
            <ac:spMk id="16" creationId="{29E1F77A-8658-449C-D423-2061FA1AA5C7}"/>
          </ac:spMkLst>
        </pc:spChg>
        <pc:picChg chg="add mod modCrop">
          <ac:chgData name="Sriaansh Sahu" userId="S::ssahu10@jh.edu::b6cff43d-576d-48ec-a53a-6ec67780bfb4" providerId="AD" clId="Web-{A96E9B3D-24B9-BB4D-594C-CB51720DC2D3}" dt="2024-12-04T20:41:21.228" v="93"/>
          <ac:picMkLst>
            <pc:docMk/>
            <pc:sldMk cId="3758627595" sldId="281"/>
            <ac:picMk id="10" creationId="{35EE3223-A772-05FD-E060-E7F0B4049FE4}"/>
          </ac:picMkLst>
        </pc:picChg>
      </pc:sldChg>
    </pc:docChg>
  </pc:docChgLst>
  <pc:docChgLst>
    <pc:chgData name="Chuyang Yu" userId="S::cyu86@jh.edu::d14952f1-2b02-491e-98e0-6387abd9b5c5" providerId="AD" clId="Web-{CFAB7D97-4FF5-40FB-61FA-5B5BB8F15385}"/>
    <pc:docChg chg="modSld">
      <pc:chgData name="Chuyang Yu" userId="S::cyu86@jh.edu::d14952f1-2b02-491e-98e0-6387abd9b5c5" providerId="AD" clId="Web-{CFAB7D97-4FF5-40FB-61FA-5B5BB8F15385}" dt="2024-11-17T20:22:26.168" v="8" actId="20577"/>
      <pc:docMkLst>
        <pc:docMk/>
      </pc:docMkLst>
      <pc:sldChg chg="modSp">
        <pc:chgData name="Chuyang Yu" userId="S::cyu86@jh.edu::d14952f1-2b02-491e-98e0-6387abd9b5c5" providerId="AD" clId="Web-{CFAB7D97-4FF5-40FB-61FA-5B5BB8F15385}" dt="2024-11-17T20:22:26.168" v="8" actId="20577"/>
        <pc:sldMkLst>
          <pc:docMk/>
          <pc:sldMk cId="109857222" sldId="256"/>
        </pc:sldMkLst>
        <pc:spChg chg="mod">
          <ac:chgData name="Chuyang Yu" userId="S::cyu86@jh.edu::d14952f1-2b02-491e-98e0-6387abd9b5c5" providerId="AD" clId="Web-{CFAB7D97-4FF5-40FB-61FA-5B5BB8F15385}" dt="2024-11-17T20:22:26.168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harvi Dadhich" userId="S::sdadhic1@jh.edu::574b07c3-31f9-43d9-b606-6996a8b63e9e" providerId="AD" clId="Web-{94198ED4-C9BA-9266-57F8-CB7AFD18F77B}"/>
    <pc:docChg chg="modSld">
      <pc:chgData name="Sharvi Dadhich" userId="S::sdadhic1@jh.edu::574b07c3-31f9-43d9-b606-6996a8b63e9e" providerId="AD" clId="Web-{94198ED4-C9BA-9266-57F8-CB7AFD18F77B}" dt="2024-11-22T00:42:49.043" v="10" actId="20577"/>
      <pc:docMkLst>
        <pc:docMk/>
      </pc:docMkLst>
      <pc:sldChg chg="modSp">
        <pc:chgData name="Sharvi Dadhich" userId="S::sdadhic1@jh.edu::574b07c3-31f9-43d9-b606-6996a8b63e9e" providerId="AD" clId="Web-{94198ED4-C9BA-9266-57F8-CB7AFD18F77B}" dt="2024-11-22T00:42:49.043" v="10" actId="20577"/>
        <pc:sldMkLst>
          <pc:docMk/>
          <pc:sldMk cId="1853043636" sldId="265"/>
        </pc:sldMkLst>
      </pc:sldChg>
    </pc:docChg>
  </pc:docChgLst>
  <pc:docChgLst>
    <pc:chgData name="Sriaansh Sahu" userId="S::ssahu10@jh.edu::b6cff43d-576d-48ec-a53a-6ec67780bfb4" providerId="AD" clId="Web-{33618808-443E-2827-EB55-6B339B45D1A6}"/>
    <pc:docChg chg="addSld modSld">
      <pc:chgData name="Sriaansh Sahu" userId="S::ssahu10@jh.edu::b6cff43d-576d-48ec-a53a-6ec67780bfb4" providerId="AD" clId="Web-{33618808-443E-2827-EB55-6B339B45D1A6}" dt="2024-11-21T06:01:17.440" v="102" actId="14100"/>
      <pc:docMkLst>
        <pc:docMk/>
      </pc:docMkLst>
      <pc:sldChg chg="addSp delSp modSp">
        <pc:chgData name="Sriaansh Sahu" userId="S::ssahu10@jh.edu::b6cff43d-576d-48ec-a53a-6ec67780bfb4" providerId="AD" clId="Web-{33618808-443E-2827-EB55-6B339B45D1A6}" dt="2024-11-21T05:59:15.705" v="68" actId="20577"/>
        <pc:sldMkLst>
          <pc:docMk/>
          <pc:sldMk cId="1200129213" sldId="261"/>
        </pc:sldMkLst>
        <pc:spChg chg="add mod">
          <ac:chgData name="Sriaansh Sahu" userId="S::ssahu10@jh.edu::b6cff43d-576d-48ec-a53a-6ec67780bfb4" providerId="AD" clId="Web-{33618808-443E-2827-EB55-6B339B45D1A6}" dt="2024-11-21T05:58:53.486" v="62" actId="1076"/>
          <ac:spMkLst>
            <pc:docMk/>
            <pc:sldMk cId="1200129213" sldId="261"/>
            <ac:spMk id="6" creationId="{78AB2404-FDA4-A279-0C28-51A4A173E182}"/>
          </ac:spMkLst>
        </pc:spChg>
        <pc:spChg chg="add mod">
          <ac:chgData name="Sriaansh Sahu" userId="S::ssahu10@jh.edu::b6cff43d-576d-48ec-a53a-6ec67780bfb4" providerId="AD" clId="Web-{33618808-443E-2827-EB55-6B339B45D1A6}" dt="2024-11-21T05:59:15.705" v="68" actId="20577"/>
          <ac:spMkLst>
            <pc:docMk/>
            <pc:sldMk cId="1200129213" sldId="261"/>
            <ac:spMk id="7" creationId="{6253A359-17BF-C0B0-5DB3-9484E7EB5595}"/>
          </ac:spMkLst>
        </pc:spChg>
      </pc:sldChg>
      <pc:sldChg chg="addSp delSp modSp new">
        <pc:chgData name="Sriaansh Sahu" userId="S::ssahu10@jh.edu::b6cff43d-576d-48ec-a53a-6ec67780bfb4" providerId="AD" clId="Web-{33618808-443E-2827-EB55-6B339B45D1A6}" dt="2024-11-21T06:01:17.440" v="102" actId="14100"/>
        <pc:sldMkLst>
          <pc:docMk/>
          <pc:sldMk cId="1339309060" sldId="268"/>
        </pc:sldMkLst>
      </pc:sldChg>
    </pc:docChg>
  </pc:docChgLst>
  <pc:docChgLst>
    <pc:chgData name="Chuyang Yu" userId="S::cyu86@jh.edu::d14952f1-2b02-491e-98e0-6387abd9b5c5" providerId="AD" clId="Web-{E2BDCC01-EFCB-BAF7-CBA7-BCB901812A9A}"/>
    <pc:docChg chg="sldOrd">
      <pc:chgData name="Chuyang Yu" userId="S::cyu86@jh.edu::d14952f1-2b02-491e-98e0-6387abd9b5c5" providerId="AD" clId="Web-{E2BDCC01-EFCB-BAF7-CBA7-BCB901812A9A}" dt="2024-12-04T00:10:00.411" v="0"/>
      <pc:docMkLst>
        <pc:docMk/>
      </pc:docMkLst>
      <pc:sldChg chg="ord">
        <pc:chgData name="Chuyang Yu" userId="S::cyu86@jh.edu::d14952f1-2b02-491e-98e0-6387abd9b5c5" providerId="AD" clId="Web-{E2BDCC01-EFCB-BAF7-CBA7-BCB901812A9A}" dt="2024-12-04T00:10:00.411" v="0"/>
        <pc:sldMkLst>
          <pc:docMk/>
          <pc:sldMk cId="1177526877" sldId="262"/>
        </pc:sldMkLst>
      </pc:sldChg>
    </pc:docChg>
  </pc:docChgLst>
  <pc:docChgLst>
    <pc:chgData name="Chuyang Yu" userId="S::cyu86@jh.edu::d14952f1-2b02-491e-98e0-6387abd9b5c5" providerId="AD" clId="Web-{1F4894FF-D9ED-E273-C723-7A1B9DAACB6B}"/>
    <pc:docChg chg="addSld modSld">
      <pc:chgData name="Chuyang Yu" userId="S::cyu86@jh.edu::d14952f1-2b02-491e-98e0-6387abd9b5c5" providerId="AD" clId="Web-{1F4894FF-D9ED-E273-C723-7A1B9DAACB6B}" dt="2024-11-20T02:46:39.966" v="72" actId="20577"/>
      <pc:docMkLst>
        <pc:docMk/>
      </pc:docMkLst>
      <pc:sldChg chg="modSp new">
        <pc:chgData name="Chuyang Yu" userId="S::cyu86@jh.edu::d14952f1-2b02-491e-98e0-6387abd9b5c5" providerId="AD" clId="Web-{1F4894FF-D9ED-E273-C723-7A1B9DAACB6B}" dt="2024-11-20T02:37:18.693" v="10" actId="20577"/>
        <pc:sldMkLst>
          <pc:docMk/>
          <pc:sldMk cId="369380935" sldId="257"/>
        </pc:sldMkLst>
      </pc:sldChg>
      <pc:sldChg chg="modSp new">
        <pc:chgData name="Chuyang Yu" userId="S::cyu86@jh.edu::d14952f1-2b02-491e-98e0-6387abd9b5c5" providerId="AD" clId="Web-{1F4894FF-D9ED-E273-C723-7A1B9DAACB6B}" dt="2024-11-20T02:38:20.506" v="25" actId="20577"/>
        <pc:sldMkLst>
          <pc:docMk/>
          <pc:sldMk cId="3293272030" sldId="258"/>
        </pc:sldMkLst>
      </pc:sldChg>
      <pc:sldChg chg="modSp new">
        <pc:chgData name="Chuyang Yu" userId="S::cyu86@jh.edu::d14952f1-2b02-491e-98e0-6387abd9b5c5" providerId="AD" clId="Web-{1F4894FF-D9ED-E273-C723-7A1B9DAACB6B}" dt="2024-11-20T02:38:45.943" v="33" actId="20577"/>
        <pc:sldMkLst>
          <pc:docMk/>
          <pc:sldMk cId="4180068677" sldId="259"/>
        </pc:sldMkLst>
        <pc:spChg chg="mod">
          <ac:chgData name="Chuyang Yu" userId="S::cyu86@jh.edu::d14952f1-2b02-491e-98e0-6387abd9b5c5" providerId="AD" clId="Web-{1F4894FF-D9ED-E273-C723-7A1B9DAACB6B}" dt="2024-11-20T02:38:45.943" v="33" actId="20577"/>
          <ac:spMkLst>
            <pc:docMk/>
            <pc:sldMk cId="4180068677" sldId="259"/>
            <ac:spMk id="2" creationId="{CCA09916-C41B-7D7F-C068-E230D254D64E}"/>
          </ac:spMkLst>
        </pc:spChg>
      </pc:sldChg>
      <pc:sldChg chg="modSp new">
        <pc:chgData name="Chuyang Yu" userId="S::cyu86@jh.edu::d14952f1-2b02-491e-98e0-6387abd9b5c5" providerId="AD" clId="Web-{1F4894FF-D9ED-E273-C723-7A1B9DAACB6B}" dt="2024-11-20T02:39:50.370" v="47" actId="20577"/>
        <pc:sldMkLst>
          <pc:docMk/>
          <pc:sldMk cId="592821759" sldId="260"/>
        </pc:sldMkLst>
      </pc:sldChg>
      <pc:sldChg chg="modSp new">
        <pc:chgData name="Chuyang Yu" userId="S::cyu86@jh.edu::d14952f1-2b02-491e-98e0-6387abd9b5c5" providerId="AD" clId="Web-{1F4894FF-D9ED-E273-C723-7A1B9DAACB6B}" dt="2024-11-20T02:40:10.214" v="59" actId="20577"/>
        <pc:sldMkLst>
          <pc:docMk/>
          <pc:sldMk cId="1200129213" sldId="261"/>
        </pc:sldMkLst>
      </pc:sldChg>
      <pc:sldChg chg="modSp new">
        <pc:chgData name="Chuyang Yu" userId="S::cyu86@jh.edu::d14952f1-2b02-491e-98e0-6387abd9b5c5" providerId="AD" clId="Web-{1F4894FF-D9ED-E273-C723-7A1B9DAACB6B}" dt="2024-11-20T02:46:39.966" v="72" actId="20577"/>
        <pc:sldMkLst>
          <pc:docMk/>
          <pc:sldMk cId="1177526877" sldId="262"/>
        </pc:sldMkLst>
      </pc:sldChg>
    </pc:docChg>
  </pc:docChgLst>
  <pc:docChgLst>
    <pc:chgData name="Sriaansh Sahu" userId="S::ssahu10@jh.edu::b6cff43d-576d-48ec-a53a-6ec67780bfb4" providerId="AD" clId="Web-{EF25509A-CA1E-461E-E331-AD28502E0C5C}"/>
    <pc:docChg chg="modSld">
      <pc:chgData name="Sriaansh Sahu" userId="S::ssahu10@jh.edu::b6cff43d-576d-48ec-a53a-6ec67780bfb4" providerId="AD" clId="Web-{EF25509A-CA1E-461E-E331-AD28502E0C5C}" dt="2024-12-06T14:31:32.197" v="87" actId="20577"/>
      <pc:docMkLst>
        <pc:docMk/>
      </pc:docMkLst>
      <pc:sldChg chg="addSp delSp modSp addAnim">
        <pc:chgData name="Sriaansh Sahu" userId="S::ssahu10@jh.edu::b6cff43d-576d-48ec-a53a-6ec67780bfb4" providerId="AD" clId="Web-{EF25509A-CA1E-461E-E331-AD28502E0C5C}" dt="2024-12-06T14:30:58.493" v="76" actId="20577"/>
        <pc:sldMkLst>
          <pc:docMk/>
          <pc:sldMk cId="2836209220" sldId="284"/>
        </pc:sldMkLst>
        <pc:spChg chg="add mod">
          <ac:chgData name="Sriaansh Sahu" userId="S::ssahu10@jh.edu::b6cff43d-576d-48ec-a53a-6ec67780bfb4" providerId="AD" clId="Web-{EF25509A-CA1E-461E-E331-AD28502E0C5C}" dt="2024-12-06T14:27:34.549" v="53" actId="20577"/>
          <ac:spMkLst>
            <pc:docMk/>
            <pc:sldMk cId="2836209220" sldId="284"/>
            <ac:spMk id="3" creationId="{7E335E20-31C2-4189-9C97-5C43070B2D43}"/>
          </ac:spMkLst>
        </pc:spChg>
        <pc:spChg chg="mod">
          <ac:chgData name="Sriaansh Sahu" userId="S::ssahu10@jh.edu::b6cff43d-576d-48ec-a53a-6ec67780bfb4" providerId="AD" clId="Web-{EF25509A-CA1E-461E-E331-AD28502E0C5C}" dt="2024-12-06T14:30:58.493" v="76" actId="20577"/>
          <ac:spMkLst>
            <pc:docMk/>
            <pc:sldMk cId="2836209220" sldId="284"/>
            <ac:spMk id="7" creationId="{0B529580-924E-8D46-11EA-5EE9A375103F}"/>
          </ac:spMkLst>
        </pc:spChg>
        <pc:spChg chg="add del mod">
          <ac:chgData name="Sriaansh Sahu" userId="S::ssahu10@jh.edu::b6cff43d-576d-48ec-a53a-6ec67780bfb4" providerId="AD" clId="Web-{EF25509A-CA1E-461E-E331-AD28502E0C5C}" dt="2024-12-06T14:30:16.320" v="69"/>
          <ac:spMkLst>
            <pc:docMk/>
            <pc:sldMk cId="2836209220" sldId="284"/>
            <ac:spMk id="9" creationId="{1B7804E6-BA38-7628-22B3-B4F111334C35}"/>
          </ac:spMkLst>
        </pc:spChg>
        <pc:spChg chg="add del mod">
          <ac:chgData name="Sriaansh Sahu" userId="S::ssahu10@jh.edu::b6cff43d-576d-48ec-a53a-6ec67780bfb4" providerId="AD" clId="Web-{EF25509A-CA1E-461E-E331-AD28502E0C5C}" dt="2024-12-06T14:30:15.195" v="68"/>
          <ac:spMkLst>
            <pc:docMk/>
            <pc:sldMk cId="2836209220" sldId="284"/>
            <ac:spMk id="10" creationId="{6BBEE340-7735-1E23-A1B0-2F4832A62379}"/>
          </ac:spMkLst>
        </pc:spChg>
        <pc:spChg chg="add del mod">
          <ac:chgData name="Sriaansh Sahu" userId="S::ssahu10@jh.edu::b6cff43d-576d-48ec-a53a-6ec67780bfb4" providerId="AD" clId="Web-{EF25509A-CA1E-461E-E331-AD28502E0C5C}" dt="2024-12-06T14:30:14.085" v="67"/>
          <ac:spMkLst>
            <pc:docMk/>
            <pc:sldMk cId="2836209220" sldId="284"/>
            <ac:spMk id="11" creationId="{89BF48FC-E704-D291-01A4-E7A674ED3921}"/>
          </ac:spMkLst>
        </pc:spChg>
      </pc:sldChg>
      <pc:sldChg chg="modSp">
        <pc:chgData name="Sriaansh Sahu" userId="S::ssahu10@jh.edu::b6cff43d-576d-48ec-a53a-6ec67780bfb4" providerId="AD" clId="Web-{EF25509A-CA1E-461E-E331-AD28502E0C5C}" dt="2024-12-06T14:31:32.197" v="87" actId="20577"/>
        <pc:sldMkLst>
          <pc:docMk/>
          <pc:sldMk cId="2181473328" sldId="292"/>
        </pc:sldMkLst>
        <pc:spChg chg="mod">
          <ac:chgData name="Sriaansh Sahu" userId="S::ssahu10@jh.edu::b6cff43d-576d-48ec-a53a-6ec67780bfb4" providerId="AD" clId="Web-{EF25509A-CA1E-461E-E331-AD28502E0C5C}" dt="2024-12-06T14:31:32.197" v="87" actId="20577"/>
          <ac:spMkLst>
            <pc:docMk/>
            <pc:sldMk cId="2181473328" sldId="292"/>
            <ac:spMk id="3" creationId="{380B9F97-4BB7-9998-AD7E-531CC784AFC5}"/>
          </ac:spMkLst>
        </pc:spChg>
        <pc:spChg chg="mod">
          <ac:chgData name="Sriaansh Sahu" userId="S::ssahu10@jh.edu::b6cff43d-576d-48ec-a53a-6ec67780bfb4" providerId="AD" clId="Web-{EF25509A-CA1E-461E-E331-AD28502E0C5C}" dt="2024-12-06T14:31:12.696" v="82" actId="20577"/>
          <ac:spMkLst>
            <pc:docMk/>
            <pc:sldMk cId="2181473328" sldId="292"/>
            <ac:spMk id="4" creationId="{799F1ED1-1C79-DA88-131E-E45A6B23D0D0}"/>
          </ac:spMkLst>
        </pc:spChg>
        <pc:spChg chg="mod">
          <ac:chgData name="Sriaansh Sahu" userId="S::ssahu10@jh.edu::b6cff43d-576d-48ec-a53a-6ec67780bfb4" providerId="AD" clId="Web-{EF25509A-CA1E-461E-E331-AD28502E0C5C}" dt="2024-12-06T14:31:05.619" v="79" actId="20577"/>
          <ac:spMkLst>
            <pc:docMk/>
            <pc:sldMk cId="2181473328" sldId="292"/>
            <ac:spMk id="6" creationId="{5356202C-0BE7-8F8E-0F9C-01EABCC873F0}"/>
          </ac:spMkLst>
        </pc:spChg>
      </pc:sldChg>
    </pc:docChg>
  </pc:docChgLst>
  <pc:docChgLst>
    <pc:chgData name="Chuyang Yu" userId="d14952f1-2b02-491e-98e0-6387abd9b5c5" providerId="ADAL" clId="{5C46B6A2-FB51-4676-B45D-6A46CFD69AE0}"/>
    <pc:docChg chg="undo custSel addSld delSld modSld sldOrd">
      <pc:chgData name="Chuyang Yu" userId="d14952f1-2b02-491e-98e0-6387abd9b5c5" providerId="ADAL" clId="{5C46B6A2-FB51-4676-B45D-6A46CFD69AE0}" dt="2024-12-06T14:49:57.160" v="1551" actId="207"/>
      <pc:docMkLst>
        <pc:docMk/>
      </pc:docMkLst>
      <pc:sldChg chg="delSp mod">
        <pc:chgData name="Chuyang Yu" userId="d14952f1-2b02-491e-98e0-6387abd9b5c5" providerId="ADAL" clId="{5C46B6A2-FB51-4676-B45D-6A46CFD69AE0}" dt="2024-12-06T14:34:44.525" v="1549" actId="478"/>
        <pc:sldMkLst>
          <pc:docMk/>
          <pc:sldMk cId="369380935" sldId="257"/>
        </pc:sldMkLst>
        <pc:spChg chg="del">
          <ac:chgData name="Chuyang Yu" userId="d14952f1-2b02-491e-98e0-6387abd9b5c5" providerId="ADAL" clId="{5C46B6A2-FB51-4676-B45D-6A46CFD69AE0}" dt="2024-12-06T14:34:44.525" v="1549" actId="478"/>
          <ac:spMkLst>
            <pc:docMk/>
            <pc:sldMk cId="369380935" sldId="257"/>
            <ac:spMk id="16" creationId="{A2FB3EAF-0167-83B5-96B2-72D16507079F}"/>
          </ac:spMkLst>
        </pc:spChg>
      </pc:sldChg>
      <pc:sldChg chg="modSp mod">
        <pc:chgData name="Chuyang Yu" userId="d14952f1-2b02-491e-98e0-6387abd9b5c5" providerId="ADAL" clId="{5C46B6A2-FB51-4676-B45D-6A46CFD69AE0}" dt="2024-12-06T04:35:00.264" v="1546" actId="20577"/>
        <pc:sldMkLst>
          <pc:docMk/>
          <pc:sldMk cId="4180068677" sldId="259"/>
        </pc:sldMkLst>
        <pc:spChg chg="mod">
          <ac:chgData name="Chuyang Yu" userId="d14952f1-2b02-491e-98e0-6387abd9b5c5" providerId="ADAL" clId="{5C46B6A2-FB51-4676-B45D-6A46CFD69AE0}" dt="2024-12-04T01:12:27.868" v="0" actId="2711"/>
          <ac:spMkLst>
            <pc:docMk/>
            <pc:sldMk cId="4180068677" sldId="259"/>
            <ac:spMk id="2" creationId="{CCA09916-C41B-7D7F-C068-E230D254D64E}"/>
          </ac:spMkLst>
        </pc:spChg>
        <pc:spChg chg="mod">
          <ac:chgData name="Chuyang Yu" userId="d14952f1-2b02-491e-98e0-6387abd9b5c5" providerId="ADAL" clId="{5C46B6A2-FB51-4676-B45D-6A46CFD69AE0}" dt="2024-12-05T05:26:49.311" v="1334" actId="207"/>
          <ac:spMkLst>
            <pc:docMk/>
            <pc:sldMk cId="4180068677" sldId="259"/>
            <ac:spMk id="4" creationId="{E5E95087-4335-DD8E-8938-EB1CDD417B79}"/>
          </ac:spMkLst>
        </pc:spChg>
        <pc:spChg chg="mod">
          <ac:chgData name="Chuyang Yu" userId="d14952f1-2b02-491e-98e0-6387abd9b5c5" providerId="ADAL" clId="{5C46B6A2-FB51-4676-B45D-6A46CFD69AE0}" dt="2024-12-05T05:26:57.773" v="1335" actId="207"/>
          <ac:spMkLst>
            <pc:docMk/>
            <pc:sldMk cId="4180068677" sldId="259"/>
            <ac:spMk id="5" creationId="{FB5B0F24-D527-096E-0A62-BB2C6FEBFCEA}"/>
          </ac:spMkLst>
        </pc:spChg>
        <pc:spChg chg="mod">
          <ac:chgData name="Chuyang Yu" userId="d14952f1-2b02-491e-98e0-6387abd9b5c5" providerId="ADAL" clId="{5C46B6A2-FB51-4676-B45D-6A46CFD69AE0}" dt="2024-12-05T05:26:49.311" v="1334" actId="207"/>
          <ac:spMkLst>
            <pc:docMk/>
            <pc:sldMk cId="4180068677" sldId="259"/>
            <ac:spMk id="6" creationId="{F3717C69-6E76-BC06-A148-1D04FF61D785}"/>
          </ac:spMkLst>
        </pc:spChg>
        <pc:spChg chg="mod">
          <ac:chgData name="Chuyang Yu" userId="d14952f1-2b02-491e-98e0-6387abd9b5c5" providerId="ADAL" clId="{5C46B6A2-FB51-4676-B45D-6A46CFD69AE0}" dt="2024-12-05T05:27:02.137" v="1336" actId="207"/>
          <ac:spMkLst>
            <pc:docMk/>
            <pc:sldMk cId="4180068677" sldId="259"/>
            <ac:spMk id="7" creationId="{59D5DCC0-EEE0-33E1-645E-6731EB1DE215}"/>
          </ac:spMkLst>
        </pc:spChg>
        <pc:spChg chg="mod">
          <ac:chgData name="Chuyang Yu" userId="d14952f1-2b02-491e-98e0-6387abd9b5c5" providerId="ADAL" clId="{5C46B6A2-FB51-4676-B45D-6A46CFD69AE0}" dt="2024-12-06T04:35:00.264" v="1546" actId="20577"/>
          <ac:spMkLst>
            <pc:docMk/>
            <pc:sldMk cId="4180068677" sldId="259"/>
            <ac:spMk id="8" creationId="{4A501431-4587-3301-AE5C-2E270068F109}"/>
          </ac:spMkLst>
        </pc:spChg>
        <pc:spChg chg="mod">
          <ac:chgData name="Chuyang Yu" userId="d14952f1-2b02-491e-98e0-6387abd9b5c5" providerId="ADAL" clId="{5C46B6A2-FB51-4676-B45D-6A46CFD69AE0}" dt="2024-12-05T05:27:05.695" v="1337" actId="207"/>
          <ac:spMkLst>
            <pc:docMk/>
            <pc:sldMk cId="4180068677" sldId="259"/>
            <ac:spMk id="9" creationId="{5AED76AD-B217-9707-58EF-032F2718B279}"/>
          </ac:spMkLst>
        </pc:spChg>
        <pc:grpChg chg="mod">
          <ac:chgData name="Chuyang Yu" userId="d14952f1-2b02-491e-98e0-6387abd9b5c5" providerId="ADAL" clId="{5C46B6A2-FB51-4676-B45D-6A46CFD69AE0}" dt="2024-12-05T05:26:49.311" v="1334" actId="207"/>
          <ac:grpSpMkLst>
            <pc:docMk/>
            <pc:sldMk cId="4180068677" sldId="259"/>
            <ac:grpSpMk id="10" creationId="{CB01C038-F628-0572-C3F0-3BE633F79C96}"/>
          </ac:grpSpMkLst>
        </pc:grpChg>
        <pc:grpChg chg="mod">
          <ac:chgData name="Chuyang Yu" userId="d14952f1-2b02-491e-98e0-6387abd9b5c5" providerId="ADAL" clId="{5C46B6A2-FB51-4676-B45D-6A46CFD69AE0}" dt="2024-12-05T05:26:49.311" v="1334" actId="207"/>
          <ac:grpSpMkLst>
            <pc:docMk/>
            <pc:sldMk cId="4180068677" sldId="259"/>
            <ac:grpSpMk id="11" creationId="{AE5727E8-50BE-6B5D-D84B-0BFB48F2FCA2}"/>
          </ac:grpSpMkLst>
        </pc:grpChg>
        <pc:grpChg chg="mod">
          <ac:chgData name="Chuyang Yu" userId="d14952f1-2b02-491e-98e0-6387abd9b5c5" providerId="ADAL" clId="{5C46B6A2-FB51-4676-B45D-6A46CFD69AE0}" dt="2024-12-05T05:26:49.311" v="1334" actId="207"/>
          <ac:grpSpMkLst>
            <pc:docMk/>
            <pc:sldMk cId="4180068677" sldId="259"/>
            <ac:grpSpMk id="12" creationId="{E9FC5127-21E8-660B-6BBE-7D4B2F27B197}"/>
          </ac:grpSpMkLst>
        </pc:grpChg>
      </pc:sldChg>
      <pc:sldChg chg="modSp del mod">
        <pc:chgData name="Chuyang Yu" userId="d14952f1-2b02-491e-98e0-6387abd9b5c5" providerId="ADAL" clId="{5C46B6A2-FB51-4676-B45D-6A46CFD69AE0}" dt="2024-12-05T04:26:05.104" v="829" actId="2696"/>
        <pc:sldMkLst>
          <pc:docMk/>
          <pc:sldMk cId="1177526877" sldId="262"/>
        </pc:sldMkLst>
      </pc:sldChg>
      <pc:sldChg chg="modSp mod">
        <pc:chgData name="Chuyang Yu" userId="d14952f1-2b02-491e-98e0-6387abd9b5c5" providerId="ADAL" clId="{5C46B6A2-FB51-4676-B45D-6A46CFD69AE0}" dt="2024-12-05T05:26:26.703" v="1332" actId="207"/>
        <pc:sldMkLst>
          <pc:docMk/>
          <pc:sldMk cId="336286270" sldId="263"/>
        </pc:sldMkLst>
        <pc:spChg chg="mod">
          <ac:chgData name="Chuyang Yu" userId="d14952f1-2b02-491e-98e0-6387abd9b5c5" providerId="ADAL" clId="{5C46B6A2-FB51-4676-B45D-6A46CFD69AE0}" dt="2024-12-04T01:12:48.219" v="1" actId="2711"/>
          <ac:spMkLst>
            <pc:docMk/>
            <pc:sldMk cId="336286270" sldId="263"/>
            <ac:spMk id="2" creationId="{99BE7378-A92C-6FF8-49A8-EC9CC4508836}"/>
          </ac:spMkLst>
        </pc:spChg>
        <pc:graphicFrameChg chg="modGraphic">
          <ac:chgData name="Chuyang Yu" userId="d14952f1-2b02-491e-98e0-6387abd9b5c5" providerId="ADAL" clId="{5C46B6A2-FB51-4676-B45D-6A46CFD69AE0}" dt="2024-12-05T05:26:26.703" v="1332" actId="207"/>
          <ac:graphicFrameMkLst>
            <pc:docMk/>
            <pc:sldMk cId="336286270" sldId="263"/>
            <ac:graphicFrameMk id="3" creationId="{833525C7-D63E-C691-8F28-404634A6B8C0}"/>
          </ac:graphicFrameMkLst>
        </pc:graphicFrameChg>
      </pc:sldChg>
      <pc:sldChg chg="modSp mod">
        <pc:chgData name="Chuyang Yu" userId="d14952f1-2b02-491e-98e0-6387abd9b5c5" providerId="ADAL" clId="{5C46B6A2-FB51-4676-B45D-6A46CFD69AE0}" dt="2024-12-05T05:26:35.951" v="1333" actId="207"/>
        <pc:sldMkLst>
          <pc:docMk/>
          <pc:sldMk cId="771242028" sldId="264"/>
        </pc:sldMkLst>
        <pc:graphicFrameChg chg="modGraphic">
          <ac:chgData name="Chuyang Yu" userId="d14952f1-2b02-491e-98e0-6387abd9b5c5" providerId="ADAL" clId="{5C46B6A2-FB51-4676-B45D-6A46CFD69AE0}" dt="2024-12-05T05:26:35.951" v="1333" actId="207"/>
          <ac:graphicFrameMkLst>
            <pc:docMk/>
            <pc:sldMk cId="771242028" sldId="264"/>
            <ac:graphicFrameMk id="5" creationId="{BD75383C-F25E-FF7F-BD0B-523A2FC32513}"/>
          </ac:graphicFrameMkLst>
        </pc:graphicFrameChg>
      </pc:sldChg>
      <pc:sldChg chg="modSp mod">
        <pc:chgData name="Chuyang Yu" userId="d14952f1-2b02-491e-98e0-6387abd9b5c5" providerId="ADAL" clId="{5C46B6A2-FB51-4676-B45D-6A46CFD69AE0}" dt="2024-12-04T01:14:16.949" v="29" actId="20577"/>
        <pc:sldMkLst>
          <pc:docMk/>
          <pc:sldMk cId="1853043636" sldId="265"/>
        </pc:sldMkLst>
      </pc:sldChg>
      <pc:sldChg chg="modSp">
        <pc:chgData name="Chuyang Yu" userId="d14952f1-2b02-491e-98e0-6387abd9b5c5" providerId="ADAL" clId="{5C46B6A2-FB51-4676-B45D-6A46CFD69AE0}" dt="2024-12-05T04:45:59.928" v="880" actId="20577"/>
        <pc:sldMkLst>
          <pc:docMk/>
          <pc:sldMk cId="2258521085" sldId="270"/>
        </pc:sldMkLst>
        <pc:spChg chg="mod">
          <ac:chgData name="Chuyang Yu" userId="d14952f1-2b02-491e-98e0-6387abd9b5c5" providerId="ADAL" clId="{5C46B6A2-FB51-4676-B45D-6A46CFD69AE0}" dt="2024-12-05T04:45:59.928" v="880" actId="20577"/>
          <ac:spMkLst>
            <pc:docMk/>
            <pc:sldMk cId="2258521085" sldId="270"/>
            <ac:spMk id="6" creationId="{61D930B6-DBE5-0445-0325-BA0705835DFE}"/>
          </ac:spMkLst>
        </pc:spChg>
        <pc:spChg chg="mod">
          <ac:chgData name="Chuyang Yu" userId="d14952f1-2b02-491e-98e0-6387abd9b5c5" providerId="ADAL" clId="{5C46B6A2-FB51-4676-B45D-6A46CFD69AE0}" dt="2024-12-05T04:20:48.637" v="821" actId="20577"/>
          <ac:spMkLst>
            <pc:docMk/>
            <pc:sldMk cId="2258521085" sldId="270"/>
            <ac:spMk id="11" creationId="{20F00E5E-9234-89CA-D882-D1A7CCE3CAFC}"/>
          </ac:spMkLst>
        </pc:spChg>
      </pc:sldChg>
      <pc:sldChg chg="modSp">
        <pc:chgData name="Chuyang Yu" userId="d14952f1-2b02-491e-98e0-6387abd9b5c5" providerId="ADAL" clId="{5C46B6A2-FB51-4676-B45D-6A46CFD69AE0}" dt="2024-12-05T04:46:06.193" v="881" actId="20577"/>
        <pc:sldMkLst>
          <pc:docMk/>
          <pc:sldMk cId="2875505601" sldId="272"/>
        </pc:sldMkLst>
        <pc:spChg chg="mod">
          <ac:chgData name="Chuyang Yu" userId="d14952f1-2b02-491e-98e0-6387abd9b5c5" providerId="ADAL" clId="{5C46B6A2-FB51-4676-B45D-6A46CFD69AE0}" dt="2024-12-05T04:46:06.193" v="881" actId="20577"/>
          <ac:spMkLst>
            <pc:docMk/>
            <pc:sldMk cId="2875505601" sldId="272"/>
            <ac:spMk id="6" creationId="{1387A7C4-B761-DFA9-F385-0A4E4A8A7BF8}"/>
          </ac:spMkLst>
        </pc:spChg>
        <pc:spChg chg="mod">
          <ac:chgData name="Chuyang Yu" userId="d14952f1-2b02-491e-98e0-6387abd9b5c5" providerId="ADAL" clId="{5C46B6A2-FB51-4676-B45D-6A46CFD69AE0}" dt="2024-12-05T04:21:00.665" v="822" actId="20577"/>
          <ac:spMkLst>
            <pc:docMk/>
            <pc:sldMk cId="2875505601" sldId="272"/>
            <ac:spMk id="11" creationId="{DFD7A234-9C55-7E84-DB80-6136D2A7453D}"/>
          </ac:spMkLst>
        </pc:spChg>
      </pc:sldChg>
      <pc:sldChg chg="modSp">
        <pc:chgData name="Chuyang Yu" userId="d14952f1-2b02-491e-98e0-6387abd9b5c5" providerId="ADAL" clId="{5C46B6A2-FB51-4676-B45D-6A46CFD69AE0}" dt="2024-12-05T04:46:10.314" v="882" actId="20577"/>
        <pc:sldMkLst>
          <pc:docMk/>
          <pc:sldMk cId="3211154691" sldId="274"/>
        </pc:sldMkLst>
        <pc:spChg chg="mod">
          <ac:chgData name="Chuyang Yu" userId="d14952f1-2b02-491e-98e0-6387abd9b5c5" providerId="ADAL" clId="{5C46B6A2-FB51-4676-B45D-6A46CFD69AE0}" dt="2024-12-05T04:46:10.314" v="882" actId="20577"/>
          <ac:spMkLst>
            <pc:docMk/>
            <pc:sldMk cId="3211154691" sldId="274"/>
            <ac:spMk id="6" creationId="{DC277FC8-4700-AC2F-61F8-E63BE28DDF76}"/>
          </ac:spMkLst>
        </pc:spChg>
        <pc:spChg chg="mod">
          <ac:chgData name="Chuyang Yu" userId="d14952f1-2b02-491e-98e0-6387abd9b5c5" providerId="ADAL" clId="{5C46B6A2-FB51-4676-B45D-6A46CFD69AE0}" dt="2024-12-05T04:21:08.700" v="823" actId="20577"/>
          <ac:spMkLst>
            <pc:docMk/>
            <pc:sldMk cId="3211154691" sldId="274"/>
            <ac:spMk id="11" creationId="{261DD219-96A8-F34E-6EA8-599F2DE9D59C}"/>
          </ac:spMkLst>
        </pc:spChg>
      </pc:sldChg>
      <pc:sldChg chg="modSp mod">
        <pc:chgData name="Chuyang Yu" userId="d14952f1-2b02-491e-98e0-6387abd9b5c5" providerId="ADAL" clId="{5C46B6A2-FB51-4676-B45D-6A46CFD69AE0}" dt="2024-12-05T04:46:13.894" v="883" actId="20577"/>
        <pc:sldMkLst>
          <pc:docMk/>
          <pc:sldMk cId="750258691" sldId="276"/>
        </pc:sldMkLst>
        <pc:spChg chg="mod">
          <ac:chgData name="Chuyang Yu" userId="d14952f1-2b02-491e-98e0-6387abd9b5c5" providerId="ADAL" clId="{5C46B6A2-FB51-4676-B45D-6A46CFD69AE0}" dt="2024-12-05T04:46:13.894" v="883" actId="20577"/>
          <ac:spMkLst>
            <pc:docMk/>
            <pc:sldMk cId="750258691" sldId="276"/>
            <ac:spMk id="6" creationId="{6BB779EA-78DB-82F1-9D60-4410111D9BE3}"/>
          </ac:spMkLst>
        </pc:spChg>
        <pc:spChg chg="mod">
          <ac:chgData name="Chuyang Yu" userId="d14952f1-2b02-491e-98e0-6387abd9b5c5" providerId="ADAL" clId="{5C46B6A2-FB51-4676-B45D-6A46CFD69AE0}" dt="2024-12-05T04:21:16.513" v="824" actId="20577"/>
          <ac:spMkLst>
            <pc:docMk/>
            <pc:sldMk cId="750258691" sldId="276"/>
            <ac:spMk id="11" creationId="{5D717E8C-88BB-2480-D070-9F24E48D02EC}"/>
          </ac:spMkLst>
        </pc:spChg>
      </pc:sldChg>
      <pc:sldChg chg="modSp">
        <pc:chgData name="Chuyang Yu" userId="d14952f1-2b02-491e-98e0-6387abd9b5c5" providerId="ADAL" clId="{5C46B6A2-FB51-4676-B45D-6A46CFD69AE0}" dt="2024-12-05T04:46:18.726" v="884" actId="20577"/>
        <pc:sldMkLst>
          <pc:docMk/>
          <pc:sldMk cId="2136481779" sldId="277"/>
        </pc:sldMkLst>
        <pc:spChg chg="mod">
          <ac:chgData name="Chuyang Yu" userId="d14952f1-2b02-491e-98e0-6387abd9b5c5" providerId="ADAL" clId="{5C46B6A2-FB51-4676-B45D-6A46CFD69AE0}" dt="2024-12-05T04:46:18.726" v="884" actId="20577"/>
          <ac:spMkLst>
            <pc:docMk/>
            <pc:sldMk cId="2136481779" sldId="277"/>
            <ac:spMk id="6" creationId="{E77D412C-F29C-0228-636B-7DBAEE66A631}"/>
          </ac:spMkLst>
        </pc:spChg>
        <pc:spChg chg="mod">
          <ac:chgData name="Chuyang Yu" userId="d14952f1-2b02-491e-98e0-6387abd9b5c5" providerId="ADAL" clId="{5C46B6A2-FB51-4676-B45D-6A46CFD69AE0}" dt="2024-12-05T04:21:23.234" v="825" actId="20577"/>
          <ac:spMkLst>
            <pc:docMk/>
            <pc:sldMk cId="2136481779" sldId="277"/>
            <ac:spMk id="11" creationId="{1E7D0932-C6D6-CDC2-5E8F-7462392C9192}"/>
          </ac:spMkLst>
        </pc:spChg>
      </pc:sldChg>
      <pc:sldChg chg="addSp delSp modSp new mod">
        <pc:chgData name="Chuyang Yu" userId="d14952f1-2b02-491e-98e0-6387abd9b5c5" providerId="ADAL" clId="{5C46B6A2-FB51-4676-B45D-6A46CFD69AE0}" dt="2024-12-04T01:32:41.798" v="52" actId="113"/>
        <pc:sldMkLst>
          <pc:docMk/>
          <pc:sldMk cId="1498198187" sldId="279"/>
        </pc:sldMkLst>
      </pc:sldChg>
      <pc:sldChg chg="addSp delSp modSp mod delAnim modAnim">
        <pc:chgData name="Chuyang Yu" userId="d14952f1-2b02-491e-98e0-6387abd9b5c5" providerId="ADAL" clId="{5C46B6A2-FB51-4676-B45D-6A46CFD69AE0}" dt="2024-12-05T19:56:20.833" v="1356"/>
        <pc:sldMkLst>
          <pc:docMk/>
          <pc:sldMk cId="3762673593" sldId="282"/>
        </pc:sldMkLst>
        <pc:spChg chg="add mod">
          <ac:chgData name="Chuyang Yu" userId="d14952f1-2b02-491e-98e0-6387abd9b5c5" providerId="ADAL" clId="{5C46B6A2-FB51-4676-B45D-6A46CFD69AE0}" dt="2024-12-05T19:55:14.721" v="1351" actId="1582"/>
          <ac:spMkLst>
            <pc:docMk/>
            <pc:sldMk cId="3762673593" sldId="282"/>
            <ac:spMk id="2" creationId="{54D71B0E-EE6B-8EC5-0D9C-1911E0DC5482}"/>
          </ac:spMkLst>
        </pc:spChg>
        <pc:spChg chg="del">
          <ac:chgData name="Chuyang Yu" userId="d14952f1-2b02-491e-98e0-6387abd9b5c5" providerId="ADAL" clId="{5C46B6A2-FB51-4676-B45D-6A46CFD69AE0}" dt="2024-12-05T19:54:20.095" v="1342" actId="478"/>
          <ac:spMkLst>
            <pc:docMk/>
            <pc:sldMk cId="3762673593" sldId="282"/>
            <ac:spMk id="5" creationId="{A42AF5D4-BA61-212B-E99F-7010387B964D}"/>
          </ac:spMkLst>
        </pc:spChg>
        <pc:spChg chg="del">
          <ac:chgData name="Chuyang Yu" userId="d14952f1-2b02-491e-98e0-6387abd9b5c5" providerId="ADAL" clId="{5C46B6A2-FB51-4676-B45D-6A46CFD69AE0}" dt="2024-12-05T19:54:22.101" v="1343" actId="478"/>
          <ac:spMkLst>
            <pc:docMk/>
            <pc:sldMk cId="3762673593" sldId="282"/>
            <ac:spMk id="6" creationId="{979EF2AC-F718-3C8E-5D24-C832324DA0B7}"/>
          </ac:spMkLst>
        </pc:spChg>
        <pc:spChg chg="del">
          <ac:chgData name="Chuyang Yu" userId="d14952f1-2b02-491e-98e0-6387abd9b5c5" providerId="ADAL" clId="{5C46B6A2-FB51-4676-B45D-6A46CFD69AE0}" dt="2024-12-05T19:54:24.101" v="1344" actId="478"/>
          <ac:spMkLst>
            <pc:docMk/>
            <pc:sldMk cId="3762673593" sldId="282"/>
            <ac:spMk id="7" creationId="{DD02C068-4AE7-7F36-2296-18B5551F719E}"/>
          </ac:spMkLst>
        </pc:spChg>
        <pc:spChg chg="mod">
          <ac:chgData name="Chuyang Yu" userId="d14952f1-2b02-491e-98e0-6387abd9b5c5" providerId="ADAL" clId="{5C46B6A2-FB51-4676-B45D-6A46CFD69AE0}" dt="2024-12-04T21:02:00.727" v="100" actId="255"/>
          <ac:spMkLst>
            <pc:docMk/>
            <pc:sldMk cId="3762673593" sldId="282"/>
            <ac:spMk id="9" creationId="{D84435B9-5FFA-DA10-D937-560F1B2A1CF8}"/>
          </ac:spMkLst>
        </pc:spChg>
        <pc:spChg chg="del">
          <ac:chgData name="Chuyang Yu" userId="d14952f1-2b02-491e-98e0-6387abd9b5c5" providerId="ADAL" clId="{5C46B6A2-FB51-4676-B45D-6A46CFD69AE0}" dt="2024-12-05T19:54:25.611" v="1345" actId="478"/>
          <ac:spMkLst>
            <pc:docMk/>
            <pc:sldMk cId="3762673593" sldId="282"/>
            <ac:spMk id="11" creationId="{64ABEF85-8DC4-5230-F2D7-181A1CB30B5C}"/>
          </ac:spMkLst>
        </pc:spChg>
        <pc:picChg chg="add mod">
          <ac:chgData name="Chuyang Yu" userId="d14952f1-2b02-491e-98e0-6387abd9b5c5" providerId="ADAL" clId="{5C46B6A2-FB51-4676-B45D-6A46CFD69AE0}" dt="2024-12-05T19:54:37.011" v="1347" actId="1076"/>
          <ac:picMkLst>
            <pc:docMk/>
            <pc:sldMk cId="3762673593" sldId="282"/>
            <ac:picMk id="1026" creationId="{B16FAB70-9AE5-B7B3-FCF1-11347F48B851}"/>
          </ac:picMkLst>
        </pc:picChg>
        <pc:picChg chg="add mod">
          <ac:chgData name="Chuyang Yu" userId="d14952f1-2b02-491e-98e0-6387abd9b5c5" providerId="ADAL" clId="{5C46B6A2-FB51-4676-B45D-6A46CFD69AE0}" dt="2024-12-05T19:55:57.659" v="1355" actId="14100"/>
          <ac:picMkLst>
            <pc:docMk/>
            <pc:sldMk cId="3762673593" sldId="282"/>
            <ac:picMk id="1028" creationId="{367F5DCB-064E-7B68-DA97-D1D151D4FDD3}"/>
          </ac:picMkLst>
        </pc:picChg>
      </pc:sldChg>
      <pc:sldChg chg="addSp delSp modSp add mod">
        <pc:chgData name="Chuyang Yu" userId="d14952f1-2b02-491e-98e0-6387abd9b5c5" providerId="ADAL" clId="{5C46B6A2-FB51-4676-B45D-6A46CFD69AE0}" dt="2024-12-06T14:24:25.469" v="1548" actId="478"/>
        <pc:sldMkLst>
          <pc:docMk/>
          <pc:sldMk cId="2836209220" sldId="284"/>
        </pc:sldMkLst>
        <pc:spChg chg="mod">
          <ac:chgData name="Chuyang Yu" userId="d14952f1-2b02-491e-98e0-6387abd9b5c5" providerId="ADAL" clId="{5C46B6A2-FB51-4676-B45D-6A46CFD69AE0}" dt="2024-12-04T21:30:24.163" v="122" actId="20577"/>
          <ac:spMkLst>
            <pc:docMk/>
            <pc:sldMk cId="2836209220" sldId="284"/>
            <ac:spMk id="2" creationId="{2C887BD6-8976-662F-C498-26633BD864E6}"/>
          </ac:spMkLst>
        </pc:spChg>
        <pc:spChg chg="del">
          <ac:chgData name="Chuyang Yu" userId="d14952f1-2b02-491e-98e0-6387abd9b5c5" providerId="ADAL" clId="{5C46B6A2-FB51-4676-B45D-6A46CFD69AE0}" dt="2024-12-05T05:21:04.331" v="1040" actId="478"/>
          <ac:spMkLst>
            <pc:docMk/>
            <pc:sldMk cId="2836209220" sldId="284"/>
            <ac:spMk id="3" creationId="{AF816499-CEF4-6544-A271-56607623464C}"/>
          </ac:spMkLst>
        </pc:spChg>
        <pc:spChg chg="add mod">
          <ac:chgData name="Chuyang Yu" userId="d14952f1-2b02-491e-98e0-6387abd9b5c5" providerId="ADAL" clId="{5C46B6A2-FB51-4676-B45D-6A46CFD69AE0}" dt="2024-12-05T05:21:56.962" v="1107" actId="20577"/>
          <ac:spMkLst>
            <pc:docMk/>
            <pc:sldMk cId="2836209220" sldId="284"/>
            <ac:spMk id="4" creationId="{E488B1B5-F7C1-4028-52C2-97B93F0B1E81}"/>
          </ac:spMkLst>
        </pc:spChg>
        <pc:spChg chg="add mod">
          <ac:chgData name="Chuyang Yu" userId="d14952f1-2b02-491e-98e0-6387abd9b5c5" providerId="ADAL" clId="{5C46B6A2-FB51-4676-B45D-6A46CFD69AE0}" dt="2024-12-05T05:21:17.175" v="1043" actId="1076"/>
          <ac:spMkLst>
            <pc:docMk/>
            <pc:sldMk cId="2836209220" sldId="284"/>
            <ac:spMk id="6" creationId="{DA036D59-D9F7-C00A-0916-8808CB1D1D08}"/>
          </ac:spMkLst>
        </pc:spChg>
        <pc:spChg chg="add mod">
          <ac:chgData name="Chuyang Yu" userId="d14952f1-2b02-491e-98e0-6387abd9b5c5" providerId="ADAL" clId="{5C46B6A2-FB51-4676-B45D-6A46CFD69AE0}" dt="2024-12-05T05:21:35.346" v="1046" actId="1076"/>
          <ac:spMkLst>
            <pc:docMk/>
            <pc:sldMk cId="2836209220" sldId="284"/>
            <ac:spMk id="7" creationId="{0B529580-924E-8D46-11EA-5EE9A375103F}"/>
          </ac:spMkLst>
        </pc:spChg>
        <pc:spChg chg="add del mod">
          <ac:chgData name="Chuyang Yu" userId="d14952f1-2b02-491e-98e0-6387abd9b5c5" providerId="ADAL" clId="{5C46B6A2-FB51-4676-B45D-6A46CFD69AE0}" dt="2024-12-06T14:24:25.469" v="1548" actId="478"/>
          <ac:spMkLst>
            <pc:docMk/>
            <pc:sldMk cId="2836209220" sldId="284"/>
            <ac:spMk id="8" creationId="{22716689-2C46-F5BB-6D49-F91BA5CCCEAA}"/>
          </ac:spMkLst>
        </pc:spChg>
        <pc:spChg chg="add del mod">
          <ac:chgData name="Chuyang Yu" userId="d14952f1-2b02-491e-98e0-6387abd9b5c5" providerId="ADAL" clId="{5C46B6A2-FB51-4676-B45D-6A46CFD69AE0}" dt="2024-12-06T14:24:02.957" v="1547" actId="478"/>
          <ac:spMkLst>
            <pc:docMk/>
            <pc:sldMk cId="2836209220" sldId="284"/>
            <ac:spMk id="9" creationId="{9F2503D4-62D1-3C1E-CCAF-BDF05F9B2850}"/>
          </ac:spMkLst>
        </pc:spChg>
      </pc:sldChg>
      <pc:sldChg chg="modSp del mod modAnim">
        <pc:chgData name="Chuyang Yu" userId="d14952f1-2b02-491e-98e0-6387abd9b5c5" providerId="ADAL" clId="{5C46B6A2-FB51-4676-B45D-6A46CFD69AE0}" dt="2024-12-06T02:51:17.249" v="1517" actId="2696"/>
        <pc:sldMkLst>
          <pc:docMk/>
          <pc:sldMk cId="2694417151" sldId="288"/>
        </pc:sldMkLst>
        <pc:spChg chg="mod">
          <ac:chgData name="Chuyang Yu" userId="d14952f1-2b02-491e-98e0-6387abd9b5c5" providerId="ADAL" clId="{5C46B6A2-FB51-4676-B45D-6A46CFD69AE0}" dt="2024-12-05T22:20:35.530" v="1396" actId="20577"/>
          <ac:spMkLst>
            <pc:docMk/>
            <pc:sldMk cId="2694417151" sldId="288"/>
            <ac:spMk id="2" creationId="{589AEE35-BAE1-378C-C82F-9743755AE1EE}"/>
          </ac:spMkLst>
        </pc:spChg>
        <pc:spChg chg="mod">
          <ac:chgData name="Chuyang Yu" userId="d14952f1-2b02-491e-98e0-6387abd9b5c5" providerId="ADAL" clId="{5C46B6A2-FB51-4676-B45D-6A46CFD69AE0}" dt="2024-12-05T04:28:09.528" v="869" actId="27636"/>
          <ac:spMkLst>
            <pc:docMk/>
            <pc:sldMk cId="2694417151" sldId="288"/>
            <ac:spMk id="3" creationId="{C50CD1A5-AE79-3C29-0B38-5E7785E4A8C2}"/>
          </ac:spMkLst>
        </pc:spChg>
      </pc:sldChg>
      <pc:sldChg chg="addSp delSp modSp mod delAnim modAnim">
        <pc:chgData name="Chuyang Yu" userId="d14952f1-2b02-491e-98e0-6387abd9b5c5" providerId="ADAL" clId="{5C46B6A2-FB51-4676-B45D-6A46CFD69AE0}" dt="2024-12-05T05:20:10.034" v="1025" actId="1076"/>
        <pc:sldMkLst>
          <pc:docMk/>
          <pc:sldMk cId="3519285542" sldId="289"/>
        </pc:sldMkLst>
        <pc:spChg chg="add mod">
          <ac:chgData name="Chuyang Yu" userId="d14952f1-2b02-491e-98e0-6387abd9b5c5" providerId="ADAL" clId="{5C46B6A2-FB51-4676-B45D-6A46CFD69AE0}" dt="2024-12-05T05:20:03.071" v="1024" actId="207"/>
          <ac:spMkLst>
            <pc:docMk/>
            <pc:sldMk cId="3519285542" sldId="289"/>
            <ac:spMk id="2" creationId="{F0F0F40C-7DE8-F587-3B2E-2D57427FC5DF}"/>
          </ac:spMkLst>
        </pc:spChg>
        <pc:spChg chg="del">
          <ac:chgData name="Chuyang Yu" userId="d14952f1-2b02-491e-98e0-6387abd9b5c5" providerId="ADAL" clId="{5C46B6A2-FB51-4676-B45D-6A46CFD69AE0}" dt="2024-12-05T03:17:16.873" v="201" actId="478"/>
          <ac:spMkLst>
            <pc:docMk/>
            <pc:sldMk cId="3519285542" sldId="289"/>
            <ac:spMk id="5" creationId="{A42AF5D4-BA61-212B-E99F-7010387B964D}"/>
          </ac:spMkLst>
        </pc:spChg>
        <pc:spChg chg="del">
          <ac:chgData name="Chuyang Yu" userId="d14952f1-2b02-491e-98e0-6387abd9b5c5" providerId="ADAL" clId="{5C46B6A2-FB51-4676-B45D-6A46CFD69AE0}" dt="2024-12-05T03:17:17.562" v="202" actId="478"/>
          <ac:spMkLst>
            <pc:docMk/>
            <pc:sldMk cId="3519285542" sldId="289"/>
            <ac:spMk id="6" creationId="{979EF2AC-F718-3C8E-5D24-C832324DA0B7}"/>
          </ac:spMkLst>
        </pc:spChg>
        <pc:spChg chg="del">
          <ac:chgData name="Chuyang Yu" userId="d14952f1-2b02-491e-98e0-6387abd9b5c5" providerId="ADAL" clId="{5C46B6A2-FB51-4676-B45D-6A46CFD69AE0}" dt="2024-12-05T03:17:18.295" v="203" actId="478"/>
          <ac:spMkLst>
            <pc:docMk/>
            <pc:sldMk cId="3519285542" sldId="289"/>
            <ac:spMk id="7" creationId="{DD02C068-4AE7-7F36-2296-18B5551F719E}"/>
          </ac:spMkLst>
        </pc:spChg>
        <pc:spChg chg="mod">
          <ac:chgData name="Chuyang Yu" userId="d14952f1-2b02-491e-98e0-6387abd9b5c5" providerId="ADAL" clId="{5C46B6A2-FB51-4676-B45D-6A46CFD69AE0}" dt="2024-12-05T03:08:11.555" v="200" actId="20577"/>
          <ac:spMkLst>
            <pc:docMk/>
            <pc:sldMk cId="3519285542" sldId="289"/>
            <ac:spMk id="9" creationId="{D84435B9-5FFA-DA10-D937-560F1B2A1CF8}"/>
          </ac:spMkLst>
        </pc:spChg>
        <pc:spChg chg="del">
          <ac:chgData name="Chuyang Yu" userId="d14952f1-2b02-491e-98e0-6387abd9b5c5" providerId="ADAL" clId="{5C46B6A2-FB51-4676-B45D-6A46CFD69AE0}" dt="2024-12-05T03:17:18.888" v="204" actId="478"/>
          <ac:spMkLst>
            <pc:docMk/>
            <pc:sldMk cId="3519285542" sldId="289"/>
            <ac:spMk id="11" creationId="{64ABEF85-8DC4-5230-F2D7-181A1CB30B5C}"/>
          </ac:spMkLst>
        </pc:spChg>
        <pc:spChg chg="add mod">
          <ac:chgData name="Chuyang Yu" userId="d14952f1-2b02-491e-98e0-6387abd9b5c5" providerId="ADAL" clId="{5C46B6A2-FB51-4676-B45D-6A46CFD69AE0}" dt="2024-12-05T03:31:47.658" v="257" actId="1076"/>
          <ac:spMkLst>
            <pc:docMk/>
            <pc:sldMk cId="3519285542" sldId="289"/>
            <ac:spMk id="14" creationId="{9EDBEEA0-3910-1408-FA19-3B59EB997002}"/>
          </ac:spMkLst>
        </pc:spChg>
        <pc:spChg chg="add mod">
          <ac:chgData name="Chuyang Yu" userId="d14952f1-2b02-491e-98e0-6387abd9b5c5" providerId="ADAL" clId="{5C46B6A2-FB51-4676-B45D-6A46CFD69AE0}" dt="2024-12-05T05:20:10.034" v="1025" actId="1076"/>
          <ac:spMkLst>
            <pc:docMk/>
            <pc:sldMk cId="3519285542" sldId="289"/>
            <ac:spMk id="15" creationId="{CE5165CE-FCE9-0C09-E7DB-B1F80FDE2584}"/>
          </ac:spMkLst>
        </pc:spChg>
        <pc:spChg chg="add mod">
          <ac:chgData name="Chuyang Yu" userId="d14952f1-2b02-491e-98e0-6387abd9b5c5" providerId="ADAL" clId="{5C46B6A2-FB51-4676-B45D-6A46CFD69AE0}" dt="2024-12-05T03:40:33.553" v="312" actId="1582"/>
          <ac:spMkLst>
            <pc:docMk/>
            <pc:sldMk cId="3519285542" sldId="289"/>
            <ac:spMk id="18" creationId="{E4FD73DB-6A45-1C50-DF09-CDF971927D53}"/>
          </ac:spMkLst>
        </pc:spChg>
        <pc:graphicFrameChg chg="add del mod">
          <ac:chgData name="Chuyang Yu" userId="d14952f1-2b02-491e-98e0-6387abd9b5c5" providerId="ADAL" clId="{5C46B6A2-FB51-4676-B45D-6A46CFD69AE0}" dt="2024-12-05T03:25:25.041" v="233" actId="478"/>
          <ac:graphicFrameMkLst>
            <pc:docMk/>
            <pc:sldMk cId="3519285542" sldId="289"/>
            <ac:graphicFrameMk id="10" creationId="{1CE80EE0-02C4-40C2-DF2D-9CF5E4AD5E7B}"/>
          </ac:graphicFrameMkLst>
        </pc:graphicFrameChg>
        <pc:picChg chg="add mod modCrop">
          <ac:chgData name="Chuyang Yu" userId="d14952f1-2b02-491e-98e0-6387abd9b5c5" providerId="ADAL" clId="{5C46B6A2-FB51-4676-B45D-6A46CFD69AE0}" dt="2024-12-05T03:31:06.405" v="252" actId="1076"/>
          <ac:picMkLst>
            <pc:docMk/>
            <pc:sldMk cId="3519285542" sldId="289"/>
            <ac:picMk id="13" creationId="{E5F03BE2-141B-2D42-F14C-FD3B255C6F47}"/>
          </ac:picMkLst>
        </pc:picChg>
        <pc:picChg chg="add mod">
          <ac:chgData name="Chuyang Yu" userId="d14952f1-2b02-491e-98e0-6387abd9b5c5" providerId="ADAL" clId="{5C46B6A2-FB51-4676-B45D-6A46CFD69AE0}" dt="2024-12-05T03:35:29.789" v="300" actId="1076"/>
          <ac:picMkLst>
            <pc:docMk/>
            <pc:sldMk cId="3519285542" sldId="289"/>
            <ac:picMk id="17" creationId="{4B1DDE86-8882-C705-6E93-D36F95EF8A96}"/>
          </ac:picMkLst>
        </pc:picChg>
      </pc:sldChg>
      <pc:sldChg chg="modSp add mod ord modAnim">
        <pc:chgData name="Chuyang Yu" userId="d14952f1-2b02-491e-98e0-6387abd9b5c5" providerId="ADAL" clId="{5C46B6A2-FB51-4676-B45D-6A46CFD69AE0}" dt="2024-12-06T14:49:57.160" v="1551" actId="207"/>
        <pc:sldMkLst>
          <pc:docMk/>
          <pc:sldMk cId="1499197200" sldId="291"/>
        </pc:sldMkLst>
        <pc:spChg chg="mod">
          <ac:chgData name="Chuyang Yu" userId="d14952f1-2b02-491e-98e0-6387abd9b5c5" providerId="ADAL" clId="{5C46B6A2-FB51-4676-B45D-6A46CFD69AE0}" dt="2024-12-05T04:27:06.495" v="867" actId="20577"/>
          <ac:spMkLst>
            <pc:docMk/>
            <pc:sldMk cId="1499197200" sldId="291"/>
            <ac:spMk id="2" creationId="{89AB0392-921A-97F7-50A4-C478DC03AF45}"/>
          </ac:spMkLst>
        </pc:spChg>
        <pc:spChg chg="mod">
          <ac:chgData name="Chuyang Yu" userId="d14952f1-2b02-491e-98e0-6387abd9b5c5" providerId="ADAL" clId="{5C46B6A2-FB51-4676-B45D-6A46CFD69AE0}" dt="2024-12-05T04:31:37.985" v="875" actId="1076"/>
          <ac:spMkLst>
            <pc:docMk/>
            <pc:sldMk cId="1499197200" sldId="291"/>
            <ac:spMk id="5" creationId="{A89947A7-D35D-DEEA-B5F6-87661E5208D6}"/>
          </ac:spMkLst>
        </pc:spChg>
        <pc:spChg chg="mod">
          <ac:chgData name="Chuyang Yu" userId="d14952f1-2b02-491e-98e0-6387abd9b5c5" providerId="ADAL" clId="{5C46B6A2-FB51-4676-B45D-6A46CFD69AE0}" dt="2024-12-06T14:49:50.827" v="1550" actId="207"/>
          <ac:spMkLst>
            <pc:docMk/>
            <pc:sldMk cId="1499197200" sldId="291"/>
            <ac:spMk id="6" creationId="{669BA9BB-39E0-E045-9E5C-BB0A41F5DD83}"/>
          </ac:spMkLst>
        </pc:spChg>
        <pc:spChg chg="mod">
          <ac:chgData name="Chuyang Yu" userId="d14952f1-2b02-491e-98e0-6387abd9b5c5" providerId="ADAL" clId="{5C46B6A2-FB51-4676-B45D-6A46CFD69AE0}" dt="2024-12-06T14:49:57.160" v="1551" actId="207"/>
          <ac:spMkLst>
            <pc:docMk/>
            <pc:sldMk cId="1499197200" sldId="291"/>
            <ac:spMk id="7" creationId="{9B743273-8A38-AAD7-3E65-187DE646656F}"/>
          </ac:spMkLst>
        </pc:spChg>
        <pc:spChg chg="mod">
          <ac:chgData name="Chuyang Yu" userId="d14952f1-2b02-491e-98e0-6387abd9b5c5" providerId="ADAL" clId="{5C46B6A2-FB51-4676-B45D-6A46CFD69AE0}" dt="2024-12-05T04:32:12.305" v="878" actId="207"/>
          <ac:spMkLst>
            <pc:docMk/>
            <pc:sldMk cId="1499197200" sldId="291"/>
            <ac:spMk id="8" creationId="{09A03EF7-78B9-B2BE-656A-51609D4DCC49}"/>
          </ac:spMkLst>
        </pc:spChg>
        <pc:spChg chg="mod">
          <ac:chgData name="Chuyang Yu" userId="d14952f1-2b02-491e-98e0-6387abd9b5c5" providerId="ADAL" clId="{5C46B6A2-FB51-4676-B45D-6A46CFD69AE0}" dt="2024-12-05T04:32:19.360" v="879" actId="207"/>
          <ac:spMkLst>
            <pc:docMk/>
            <pc:sldMk cId="1499197200" sldId="291"/>
            <ac:spMk id="9" creationId="{8BEEA21C-C51D-1DB6-6F69-2F313F3D9B35}"/>
          </ac:spMkLst>
        </pc:spChg>
      </pc:sldChg>
      <pc:sldChg chg="addSp delSp modSp add mod">
        <pc:chgData name="Chuyang Yu" userId="d14952f1-2b02-491e-98e0-6387abd9b5c5" providerId="ADAL" clId="{5C46B6A2-FB51-4676-B45D-6A46CFD69AE0}" dt="2024-12-06T02:03:14.917" v="1516" actId="20577"/>
        <pc:sldMkLst>
          <pc:docMk/>
          <pc:sldMk cId="2181473328" sldId="292"/>
        </pc:sldMkLst>
        <pc:spChg chg="del">
          <ac:chgData name="Chuyang Yu" userId="d14952f1-2b02-491e-98e0-6387abd9b5c5" providerId="ADAL" clId="{5C46B6A2-FB51-4676-B45D-6A46CFD69AE0}" dt="2024-12-05T05:02:22.647" v="886" actId="478"/>
          <ac:spMkLst>
            <pc:docMk/>
            <pc:sldMk cId="2181473328" sldId="292"/>
            <ac:spMk id="3" creationId="{15F6702F-6E87-9FFA-C840-12A9CAF7FCE0}"/>
          </ac:spMkLst>
        </pc:spChg>
        <pc:spChg chg="add mod">
          <ac:chgData name="Chuyang Yu" userId="d14952f1-2b02-491e-98e0-6387abd9b5c5" providerId="ADAL" clId="{5C46B6A2-FB51-4676-B45D-6A46CFD69AE0}" dt="2024-12-06T02:03:14.917" v="1516" actId="20577"/>
          <ac:spMkLst>
            <pc:docMk/>
            <pc:sldMk cId="2181473328" sldId="292"/>
            <ac:spMk id="3" creationId="{380B9F97-4BB7-9998-AD7E-531CC784AFC5}"/>
          </ac:spMkLst>
        </pc:spChg>
        <pc:spChg chg="add del mod">
          <ac:chgData name="Chuyang Yu" userId="d14952f1-2b02-491e-98e0-6387abd9b5c5" providerId="ADAL" clId="{5C46B6A2-FB51-4676-B45D-6A46CFD69AE0}" dt="2024-12-05T05:20:47.456" v="1038"/>
          <ac:spMkLst>
            <pc:docMk/>
            <pc:sldMk cId="2181473328" sldId="292"/>
            <ac:spMk id="4" creationId="{19E9AF15-DCBB-48DD-36BE-FA47ADEFB095}"/>
          </ac:spMkLst>
        </pc:spChg>
        <pc:spChg chg="add del mod">
          <ac:chgData name="Chuyang Yu" userId="d14952f1-2b02-491e-98e0-6387abd9b5c5" providerId="ADAL" clId="{5C46B6A2-FB51-4676-B45D-6A46CFD69AE0}" dt="2024-12-05T05:21:27.586" v="1044" actId="21"/>
          <ac:spMkLst>
            <pc:docMk/>
            <pc:sldMk cId="2181473328" sldId="292"/>
            <ac:spMk id="6" creationId="{0B529580-924E-8D46-11EA-5EE9A375103F}"/>
          </ac:spMkLst>
        </pc:spChg>
        <pc:spChg chg="add del mod">
          <ac:chgData name="Chuyang Yu" userId="d14952f1-2b02-491e-98e0-6387abd9b5c5" providerId="ADAL" clId="{5C46B6A2-FB51-4676-B45D-6A46CFD69AE0}" dt="2024-12-05T05:17:34.173" v="1007" actId="478"/>
          <ac:spMkLst>
            <pc:docMk/>
            <pc:sldMk cId="2181473328" sldId="292"/>
            <ac:spMk id="7" creationId="{E0D537A4-B5D8-BB0D-69D8-5F2FE4BA04EF}"/>
          </ac:spMkLst>
        </pc:spChg>
        <pc:spChg chg="add del mod">
          <ac:chgData name="Chuyang Yu" userId="d14952f1-2b02-491e-98e0-6387abd9b5c5" providerId="ADAL" clId="{5C46B6A2-FB51-4676-B45D-6A46CFD69AE0}" dt="2024-12-05T05:21:27.586" v="1044" actId="21"/>
          <ac:spMkLst>
            <pc:docMk/>
            <pc:sldMk cId="2181473328" sldId="292"/>
            <ac:spMk id="8" creationId="{22716689-2C46-F5BB-6D49-F91BA5CCCEAA}"/>
          </ac:spMkLst>
        </pc:spChg>
        <pc:spChg chg="add mod">
          <ac:chgData name="Chuyang Yu" userId="d14952f1-2b02-491e-98e0-6387abd9b5c5" providerId="ADAL" clId="{5C46B6A2-FB51-4676-B45D-6A46CFD69AE0}" dt="2024-12-05T05:22:22.150" v="1158" actId="20577"/>
          <ac:spMkLst>
            <pc:docMk/>
            <pc:sldMk cId="2181473328" sldId="292"/>
            <ac:spMk id="9" creationId="{03B82204-9C6B-5447-A5C7-048AA76C79B5}"/>
          </ac:spMkLst>
        </pc:spChg>
        <pc:spChg chg="add mod">
          <ac:chgData name="Chuyang Yu" userId="d14952f1-2b02-491e-98e0-6387abd9b5c5" providerId="ADAL" clId="{5C46B6A2-FB51-4676-B45D-6A46CFD69AE0}" dt="2024-12-05T22:20:01.445" v="1395" actId="20577"/>
          <ac:spMkLst>
            <pc:docMk/>
            <pc:sldMk cId="2181473328" sldId="292"/>
            <ac:spMk id="10" creationId="{1A72D100-61BC-F731-5BD5-D1D1F1B1AEA7}"/>
          </ac:spMkLst>
        </pc:spChg>
        <pc:spChg chg="add mod">
          <ac:chgData name="Chuyang Yu" userId="d14952f1-2b02-491e-98e0-6387abd9b5c5" providerId="ADAL" clId="{5C46B6A2-FB51-4676-B45D-6A46CFD69AE0}" dt="2024-12-05T05:23:03.052" v="1237" actId="20577"/>
          <ac:spMkLst>
            <pc:docMk/>
            <pc:sldMk cId="2181473328" sldId="292"/>
            <ac:spMk id="11" creationId="{6C0F8079-37F6-20D8-070D-15755C82ACDC}"/>
          </ac:spMkLst>
        </pc:spChg>
      </pc:sldChg>
      <pc:sldChg chg="modSp add mod ord">
        <pc:chgData name="Chuyang Yu" userId="d14952f1-2b02-491e-98e0-6387abd9b5c5" providerId="ADAL" clId="{5C46B6A2-FB51-4676-B45D-6A46CFD69AE0}" dt="2024-12-05T05:25:59.030" v="1331" actId="5793"/>
        <pc:sldMkLst>
          <pc:docMk/>
          <pc:sldMk cId="3938742729" sldId="293"/>
        </pc:sldMkLst>
        <pc:spChg chg="mod">
          <ac:chgData name="Chuyang Yu" userId="d14952f1-2b02-491e-98e0-6387abd9b5c5" providerId="ADAL" clId="{5C46B6A2-FB51-4676-B45D-6A46CFD69AE0}" dt="2024-12-05T05:25:59.030" v="1331" actId="5793"/>
          <ac:spMkLst>
            <pc:docMk/>
            <pc:sldMk cId="3938742729" sldId="293"/>
            <ac:spMk id="2" creationId="{EBAF077B-91E8-7662-C45C-73F6ED7E1437}"/>
          </ac:spMkLst>
        </pc:spChg>
      </pc:sldChg>
      <pc:sldChg chg="delSp del mod">
        <pc:chgData name="Chuyang Yu" userId="d14952f1-2b02-491e-98e0-6387abd9b5c5" providerId="ADAL" clId="{5C46B6A2-FB51-4676-B45D-6A46CFD69AE0}" dt="2024-12-05T19:54:16.910" v="1341" actId="2696"/>
        <pc:sldMkLst>
          <pc:docMk/>
          <pc:sldMk cId="3715833477" sldId="297"/>
        </pc:sldMkLst>
        <pc:spChg chg="del">
          <ac:chgData name="Chuyang Yu" userId="d14952f1-2b02-491e-98e0-6387abd9b5c5" providerId="ADAL" clId="{5C46B6A2-FB51-4676-B45D-6A46CFD69AE0}" dt="2024-12-05T19:54:02.314" v="1338" actId="478"/>
          <ac:spMkLst>
            <pc:docMk/>
            <pc:sldMk cId="3715833477" sldId="297"/>
            <ac:spMk id="2" creationId="{71AC8688-BD78-7A29-7BA2-110F26AF11A0}"/>
          </ac:spMkLst>
        </pc:spChg>
        <pc:spChg chg="del">
          <ac:chgData name="Chuyang Yu" userId="d14952f1-2b02-491e-98e0-6387abd9b5c5" providerId="ADAL" clId="{5C46B6A2-FB51-4676-B45D-6A46CFD69AE0}" dt="2024-12-05T19:54:04.050" v="1339" actId="478"/>
          <ac:spMkLst>
            <pc:docMk/>
            <pc:sldMk cId="3715833477" sldId="297"/>
            <ac:spMk id="3" creationId="{B3469020-80CF-D9F0-9769-04B0ADF08166}"/>
          </ac:spMkLst>
        </pc:spChg>
      </pc:sldChg>
      <pc:sldChg chg="add modAnim">
        <pc:chgData name="Chuyang Yu" userId="d14952f1-2b02-491e-98e0-6387abd9b5c5" providerId="ADAL" clId="{5C46B6A2-FB51-4676-B45D-6A46CFD69AE0}" dt="2024-12-05T19:58:02.560" v="1360"/>
        <pc:sldMkLst>
          <pc:docMk/>
          <pc:sldMk cId="1038632651" sldId="298"/>
        </pc:sldMkLst>
      </pc:sldChg>
    </pc:docChg>
  </pc:docChgLst>
  <pc:docChgLst>
    <pc:chgData name="Chuyang Yu" userId="S::cyu86@jh.edu::d14952f1-2b02-491e-98e0-6387abd9b5c5" providerId="AD" clId="Web-{A9346CB5-C487-01DC-6176-FDBE6565CB30}"/>
    <pc:docChg chg="modSld">
      <pc:chgData name="Chuyang Yu" userId="S::cyu86@jh.edu::d14952f1-2b02-491e-98e0-6387abd9b5c5" providerId="AD" clId="Web-{A9346CB5-C487-01DC-6176-FDBE6565CB30}" dt="2024-11-20T03:29:32.046" v="374" actId="20577"/>
      <pc:docMkLst>
        <pc:docMk/>
      </pc:docMkLst>
      <pc:sldChg chg="modSp">
        <pc:chgData name="Chuyang Yu" userId="S::cyu86@jh.edu::d14952f1-2b02-491e-98e0-6387abd9b5c5" providerId="AD" clId="Web-{A9346CB5-C487-01DC-6176-FDBE6565CB30}" dt="2024-11-20T03:29:32.046" v="374" actId="20577"/>
        <pc:sldMkLst>
          <pc:docMk/>
          <pc:sldMk cId="369380935" sldId="257"/>
        </pc:sldMkLst>
        <pc:spChg chg="mod">
          <ac:chgData name="Chuyang Yu" userId="S::cyu86@jh.edu::d14952f1-2b02-491e-98e0-6387abd9b5c5" providerId="AD" clId="Web-{A9346CB5-C487-01DC-6176-FDBE6565CB30}" dt="2024-11-20T03:29:32.046" v="374" actId="20577"/>
          <ac:spMkLst>
            <pc:docMk/>
            <pc:sldMk cId="369380935" sldId="257"/>
            <ac:spMk id="4" creationId="{09701A17-A50D-BAE2-6FC8-9B2276EAFCE1}"/>
          </ac:spMkLst>
        </pc:spChg>
      </pc:sldChg>
      <pc:sldChg chg="addSp modSp">
        <pc:chgData name="Chuyang Yu" userId="S::cyu86@jh.edu::d14952f1-2b02-491e-98e0-6387abd9b5c5" providerId="AD" clId="Web-{A9346CB5-C487-01DC-6176-FDBE6565CB30}" dt="2024-11-20T03:28:05.370" v="366" actId="1076"/>
        <pc:sldMkLst>
          <pc:docMk/>
          <pc:sldMk cId="336286270" sldId="263"/>
        </pc:sldMkLst>
        <pc:graphicFrameChg chg="add mod modGraphic">
          <ac:chgData name="Chuyang Yu" userId="S::cyu86@jh.edu::d14952f1-2b02-491e-98e0-6387abd9b5c5" providerId="AD" clId="Web-{A9346CB5-C487-01DC-6176-FDBE6565CB30}" dt="2024-11-20T03:22:46.700" v="243"/>
          <ac:graphicFrameMkLst>
            <pc:docMk/>
            <pc:sldMk cId="336286270" sldId="263"/>
            <ac:graphicFrameMk id="3" creationId="{833525C7-D63E-C691-8F28-404634A6B8C0}"/>
          </ac:graphicFrameMkLst>
        </pc:graphicFrameChg>
        <pc:picChg chg="add mod modCrop">
          <ac:chgData name="Chuyang Yu" userId="S::cyu86@jh.edu::d14952f1-2b02-491e-98e0-6387abd9b5c5" providerId="AD" clId="Web-{A9346CB5-C487-01DC-6176-FDBE6565CB30}" dt="2024-11-20T03:28:05.370" v="366" actId="1076"/>
          <ac:picMkLst>
            <pc:docMk/>
            <pc:sldMk cId="336286270" sldId="263"/>
            <ac:picMk id="4" creationId="{19DAE15D-82CB-2D0C-EE74-765013979697}"/>
          </ac:picMkLst>
        </pc:picChg>
      </pc:sldChg>
      <pc:sldChg chg="addSp delSp modSp">
        <pc:chgData name="Chuyang Yu" userId="S::cyu86@jh.edu::d14952f1-2b02-491e-98e0-6387abd9b5c5" providerId="AD" clId="Web-{A9346CB5-C487-01DC-6176-FDBE6565CB30}" dt="2024-11-20T03:29:00.666" v="373" actId="1076"/>
        <pc:sldMkLst>
          <pc:docMk/>
          <pc:sldMk cId="771242028" sldId="264"/>
        </pc:sldMkLst>
        <pc:graphicFrameChg chg="add mod modGraphic">
          <ac:chgData name="Chuyang Yu" userId="S::cyu86@jh.edu::d14952f1-2b02-491e-98e0-6387abd9b5c5" providerId="AD" clId="Web-{A9346CB5-C487-01DC-6176-FDBE6565CB30}" dt="2024-11-20T03:27:22.182" v="361"/>
          <ac:graphicFrameMkLst>
            <pc:docMk/>
            <pc:sldMk cId="771242028" sldId="264"/>
            <ac:graphicFrameMk id="5" creationId="{BD75383C-F25E-FF7F-BD0B-523A2FC32513}"/>
          </ac:graphicFrameMkLst>
        </pc:graphicFrameChg>
        <pc:picChg chg="add mod modCrop">
          <ac:chgData name="Chuyang Yu" userId="S::cyu86@jh.edu::d14952f1-2b02-491e-98e0-6387abd9b5c5" providerId="AD" clId="Web-{A9346CB5-C487-01DC-6176-FDBE6565CB30}" dt="2024-11-20T03:29:00.666" v="373" actId="1076"/>
          <ac:picMkLst>
            <pc:docMk/>
            <pc:sldMk cId="771242028" sldId="264"/>
            <ac:picMk id="6" creationId="{08F145CB-657C-1094-4258-D4684C97D766}"/>
          </ac:picMkLst>
        </pc:picChg>
      </pc:sldChg>
    </pc:docChg>
  </pc:docChgLst>
  <pc:docChgLst>
    <pc:chgData name="Sharvi Dadhich" userId="574b07c3-31f9-43d9-b606-6996a8b63e9e" providerId="ADAL" clId="{E785E246-AA07-F04B-B44C-202532A78785}"/>
    <pc:docChg chg="addSld">
      <pc:chgData name="Sharvi Dadhich" userId="574b07c3-31f9-43d9-b606-6996a8b63e9e" providerId="ADAL" clId="{E785E246-AA07-F04B-B44C-202532A78785}" dt="2024-12-05T19:53:28.138" v="0" actId="680"/>
      <pc:docMkLst>
        <pc:docMk/>
      </pc:docMkLst>
      <pc:sldChg chg="new">
        <pc:chgData name="Sharvi Dadhich" userId="574b07c3-31f9-43d9-b606-6996a8b63e9e" providerId="ADAL" clId="{E785E246-AA07-F04B-B44C-202532A78785}" dt="2024-12-05T19:53:28.138" v="0" actId="680"/>
        <pc:sldMkLst>
          <pc:docMk/>
          <pc:sldMk cId="3715833477" sldId="297"/>
        </pc:sldMkLst>
      </pc:sldChg>
    </pc:docChg>
  </pc:docChgLst>
  <pc:docChgLst>
    <pc:chgData name="Chuyang Yu" userId="S::cyu86@jh.edu::d14952f1-2b02-491e-98e0-6387abd9b5c5" providerId="AD" clId="Web-{0BBEB4AE-8A27-12F8-5964-62D617F1C91D}"/>
    <pc:docChg chg="addSld modSld">
      <pc:chgData name="Chuyang Yu" userId="S::cyu86@jh.edu::d14952f1-2b02-491e-98e0-6387abd9b5c5" providerId="AD" clId="Web-{0BBEB4AE-8A27-12F8-5964-62D617F1C91D}" dt="2024-11-21T03:27:47.552" v="72" actId="20577"/>
      <pc:docMkLst>
        <pc:docMk/>
      </pc:docMkLst>
      <pc:sldChg chg="modSp add replId">
        <pc:chgData name="Chuyang Yu" userId="S::cyu86@jh.edu::d14952f1-2b02-491e-98e0-6387abd9b5c5" providerId="AD" clId="Web-{0BBEB4AE-8A27-12F8-5964-62D617F1C91D}" dt="2024-11-21T03:27:47.552" v="72" actId="20577"/>
        <pc:sldMkLst>
          <pc:docMk/>
          <pc:sldMk cId="1853043636" sldId="265"/>
        </pc:sldMkLst>
      </pc:sldChg>
    </pc:docChg>
  </pc:docChgLst>
  <pc:docChgLst>
    <pc:chgData name="Sharvi Dadhich" userId="S::sdadhic1@jh.edu::574b07c3-31f9-43d9-b606-6996a8b63e9e" providerId="AD" clId="Web-{0ACFD524-9E98-914A-BEBA-5503863C68EF}"/>
    <pc:docChg chg="modSld">
      <pc:chgData name="Sharvi Dadhich" userId="S::sdadhic1@jh.edu::574b07c3-31f9-43d9-b606-6996a8b63e9e" providerId="AD" clId="Web-{0ACFD524-9E98-914A-BEBA-5503863C68EF}" dt="2024-12-06T14:36:30.458" v="6"/>
      <pc:docMkLst>
        <pc:docMk/>
      </pc:docMkLst>
      <pc:sldChg chg="delSp modSp">
        <pc:chgData name="Sharvi Dadhich" userId="S::sdadhic1@jh.edu::574b07c3-31f9-43d9-b606-6996a8b63e9e" providerId="AD" clId="Web-{0ACFD524-9E98-914A-BEBA-5503863C68EF}" dt="2024-12-06T14:36:30.458" v="6"/>
        <pc:sldMkLst>
          <pc:docMk/>
          <pc:sldMk cId="418736099" sldId="296"/>
        </pc:sldMkLst>
        <pc:spChg chg="del">
          <ac:chgData name="Sharvi Dadhich" userId="S::sdadhic1@jh.edu::574b07c3-31f9-43d9-b606-6996a8b63e9e" providerId="AD" clId="Web-{0ACFD524-9E98-914A-BEBA-5503863C68EF}" dt="2024-12-06T14:36:03.740" v="1"/>
          <ac:spMkLst>
            <pc:docMk/>
            <pc:sldMk cId="418736099" sldId="296"/>
            <ac:spMk id="2" creationId="{5ED4F006-0FA1-EFBC-AD8D-A1F114875E29}"/>
          </ac:spMkLst>
        </pc:spChg>
        <pc:spChg chg="del">
          <ac:chgData name="Sharvi Dadhich" userId="S::sdadhic1@jh.edu::574b07c3-31f9-43d9-b606-6996a8b63e9e" providerId="AD" clId="Web-{0ACFD524-9E98-914A-BEBA-5503863C68EF}" dt="2024-12-06T14:35:14.912" v="0"/>
          <ac:spMkLst>
            <pc:docMk/>
            <pc:sldMk cId="418736099" sldId="296"/>
            <ac:spMk id="3" creationId="{B7AF371B-06F4-6CE7-A899-83C1CC8AAFF3}"/>
          </ac:spMkLst>
        </pc:spChg>
        <pc:spChg chg="del">
          <ac:chgData name="Sharvi Dadhich" userId="S::sdadhic1@jh.edu::574b07c3-31f9-43d9-b606-6996a8b63e9e" providerId="AD" clId="Web-{0ACFD524-9E98-914A-BEBA-5503863C68EF}" dt="2024-12-06T14:36:10.130" v="2"/>
          <ac:spMkLst>
            <pc:docMk/>
            <pc:sldMk cId="418736099" sldId="296"/>
            <ac:spMk id="9" creationId="{34E0C269-659A-0E65-693E-8F841F5DACC1}"/>
          </ac:spMkLst>
        </pc:spChg>
        <pc:spChg chg="del mod">
          <ac:chgData name="Sharvi Dadhich" userId="S::sdadhic1@jh.edu::574b07c3-31f9-43d9-b606-6996a8b63e9e" providerId="AD" clId="Web-{0ACFD524-9E98-914A-BEBA-5503863C68EF}" dt="2024-12-06T14:36:24.161" v="5"/>
          <ac:spMkLst>
            <pc:docMk/>
            <pc:sldMk cId="418736099" sldId="296"/>
            <ac:spMk id="12" creationId="{22342F6A-AC09-C2A5-B927-1580BF4854E8}"/>
          </ac:spMkLst>
        </pc:spChg>
        <pc:spChg chg="del">
          <ac:chgData name="Sharvi Dadhich" userId="S::sdadhic1@jh.edu::574b07c3-31f9-43d9-b606-6996a8b63e9e" providerId="AD" clId="Web-{0ACFD524-9E98-914A-BEBA-5503863C68EF}" dt="2024-12-06T14:36:30.458" v="6"/>
          <ac:spMkLst>
            <pc:docMk/>
            <pc:sldMk cId="418736099" sldId="296"/>
            <ac:spMk id="16" creationId="{E3859A8F-1C66-059E-1ABF-59B4F1AA90D1}"/>
          </ac:spMkLst>
        </pc:spChg>
      </pc:sldChg>
    </pc:docChg>
  </pc:docChgLst>
  <pc:docChgLst>
    <pc:chgData name="Chuyang Yu" userId="S::cyu86@jh.edu::d14952f1-2b02-491e-98e0-6387abd9b5c5" providerId="AD" clId="Web-{34D852E6-4A7B-E080-462A-B59AE70E6363}"/>
    <pc:docChg chg="modSld">
      <pc:chgData name="Chuyang Yu" userId="S::cyu86@jh.edu::d14952f1-2b02-491e-98e0-6387abd9b5c5" providerId="AD" clId="Web-{34D852E6-4A7B-E080-462A-B59AE70E6363}" dt="2024-11-21T23:20:17.316" v="48" actId="1076"/>
      <pc:docMkLst>
        <pc:docMk/>
      </pc:docMkLst>
      <pc:sldChg chg="modSp">
        <pc:chgData name="Chuyang Yu" userId="S::cyu86@jh.edu::d14952f1-2b02-491e-98e0-6387abd9b5c5" providerId="AD" clId="Web-{34D852E6-4A7B-E080-462A-B59AE70E6363}" dt="2024-11-21T23:20:17.316" v="48" actId="1076"/>
        <pc:sldMkLst>
          <pc:docMk/>
          <pc:sldMk cId="109857222" sldId="256"/>
        </pc:sldMkLst>
        <pc:spChg chg="mod">
          <ac:chgData name="Chuyang Yu" userId="S::cyu86@jh.edu::d14952f1-2b02-491e-98e0-6387abd9b5c5" providerId="AD" clId="Web-{34D852E6-4A7B-E080-462A-B59AE70E6363}" dt="2024-11-21T23:20:17.316" v="4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uyang Yu" userId="S::cyu86@jh.edu::d14952f1-2b02-491e-98e0-6387abd9b5c5" providerId="AD" clId="Web-{34D852E6-4A7B-E080-462A-B59AE70E6363}" dt="2024-11-21T23:19:48.660" v="4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uyang Yu" userId="S::cyu86@jh.edu::d14952f1-2b02-491e-98e0-6387abd9b5c5" providerId="AD" clId="Web-{7C95F9BA-DB7C-54CE-3A2D-CCDDAF94F870}"/>
    <pc:docChg chg="addSld delSld modSld">
      <pc:chgData name="Chuyang Yu" userId="S::cyu86@jh.edu::d14952f1-2b02-491e-98e0-6387abd9b5c5" providerId="AD" clId="Web-{7C95F9BA-DB7C-54CE-3A2D-CCDDAF94F870}" dt="2024-12-04T20:54:21.050" v="727" actId="20577"/>
      <pc:docMkLst>
        <pc:docMk/>
      </pc:docMkLst>
      <pc:sldChg chg="del">
        <pc:chgData name="Chuyang Yu" userId="S::cyu86@jh.edu::d14952f1-2b02-491e-98e0-6387abd9b5c5" providerId="AD" clId="Web-{7C95F9BA-DB7C-54CE-3A2D-CCDDAF94F870}" dt="2024-12-04T20:40:08.087" v="469"/>
        <pc:sldMkLst>
          <pc:docMk/>
          <pc:sldMk cId="1853043636" sldId="265"/>
        </pc:sldMkLst>
      </pc:sldChg>
      <pc:sldChg chg="addSp delSp modSp add replId addAnim delAnim">
        <pc:chgData name="Chuyang Yu" userId="S::cyu86@jh.edu::d14952f1-2b02-491e-98e0-6387abd9b5c5" providerId="AD" clId="Web-{7C95F9BA-DB7C-54CE-3A2D-CCDDAF94F870}" dt="2024-12-04T20:54:21.050" v="727" actId="20577"/>
        <pc:sldMkLst>
          <pc:docMk/>
          <pc:sldMk cId="3762673593" sldId="282"/>
        </pc:sldMkLst>
        <pc:spChg chg="mod">
          <ac:chgData name="Chuyang Yu" userId="S::cyu86@jh.edu::d14952f1-2b02-491e-98e0-6387abd9b5c5" providerId="AD" clId="Web-{7C95F9BA-DB7C-54CE-3A2D-CCDDAF94F870}" dt="2024-12-04T20:31:13.102" v="90" actId="20577"/>
          <ac:spMkLst>
            <pc:docMk/>
            <pc:sldMk cId="3762673593" sldId="282"/>
            <ac:spMk id="9" creationId="{D84435B9-5FFA-DA10-D937-560F1B2A1CF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nielardila\Library\CloudStorage\OneDrive-JohnsHopkins\_Fall%202024\Capstone%20Project\Data\2024%20Fraud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johnshopkins-my.sharepoint.com/personal/dardila4_jh_edu/Documents/_Fall%202024/Capstone%20Project/Data/lgeitimate%20user%20report%20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johnshopkins-my.sharepoint.com/personal/dardila4_jh_edu/Documents/_Fall%202024/Capstone%20Project/market%20sha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johnshopkins-my.sharepoint.com/personal/dardila4_jh_edu/Documents/_Fall%202024/Capstone%20Project/Data/lgeitimate%20user%20report%20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87344108530521"/>
          <c:y val="0.10213084854178048"/>
          <c:w val="0.74469978934211445"/>
          <c:h val="0.79885186750847903"/>
        </c:manualLayout>
      </c:layout>
      <c:pieChart>
        <c:varyColors val="1"/>
        <c:ser>
          <c:idx val="0"/>
          <c:order val="0"/>
          <c:tx>
            <c:strRef>
              <c:f>'2024 Report'!$B$45</c:f>
              <c:strCache>
                <c:ptCount val="1"/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'2024 Report'!$A$46:$A$49</c:f>
              <c:strCache>
                <c:ptCount val="4"/>
                <c:pt idx="0">
                  <c:v>Receipt fraud</c:v>
                </c:pt>
                <c:pt idx="1">
                  <c:v>Promo code fraud</c:v>
                </c:pt>
                <c:pt idx="2">
                  <c:v>Scan fraud</c:v>
                </c:pt>
                <c:pt idx="3">
                  <c:v>Referral fraud </c:v>
                </c:pt>
              </c:strCache>
            </c:strRef>
          </c:cat>
          <c:val>
            <c:numRef>
              <c:f>'2024 Report'!$B$46:$B$49</c:f>
            </c:numRef>
          </c:val>
          <c:extLst>
            <c:ext xmlns:c16="http://schemas.microsoft.com/office/drawing/2014/chart" uri="{C3380CC4-5D6E-409C-BE32-E72D297353CC}">
              <c16:uniqueId val="{00000000-8174-914F-8348-B4FB70710035}"/>
            </c:ext>
          </c:extLst>
        </c:ser>
        <c:ser>
          <c:idx val="1"/>
          <c:order val="1"/>
          <c:tx>
            <c:strRef>
              <c:f>'2024 Report'!$C$45</c:f>
              <c:strCache>
                <c:ptCount val="1"/>
                <c:pt idx="0">
                  <c:v>Impact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74-914F-8348-B4FB707100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74-914F-8348-B4FB707100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174-914F-8348-B4FB707100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174-914F-8348-B4FB70710035}"/>
              </c:ext>
            </c:extLst>
          </c:dPt>
          <c:dLbls>
            <c:dLbl>
              <c:idx val="0"/>
              <c:layout>
                <c:manualLayout>
                  <c:x val="-0.22521507482928982"/>
                  <c:y val="-0.184169445018480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74-914F-8348-B4FB70710035}"/>
                </c:ext>
              </c:extLst>
            </c:dLbl>
            <c:dLbl>
              <c:idx val="1"/>
              <c:layout>
                <c:manualLayout>
                  <c:x val="0.17288961720262888"/>
                  <c:y val="9.225301325595790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74-914F-8348-B4FB70710035}"/>
                </c:ext>
              </c:extLst>
            </c:dLbl>
            <c:dLbl>
              <c:idx val="2"/>
              <c:layout>
                <c:manualLayout>
                  <c:x val="1.9026189491139905E-2"/>
                  <c:y val="-1.59228188627081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74-914F-8348-B4FB70710035}"/>
                </c:ext>
              </c:extLst>
            </c:dLbl>
            <c:dLbl>
              <c:idx val="3"/>
              <c:layout>
                <c:manualLayout>
                  <c:x val="6.6362541209421103E-2"/>
                  <c:y val="8.708944762678369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74-914F-8348-B4FB707100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'2024 Report'!$A$46:$A$49</c:f>
              <c:strCache>
                <c:ptCount val="4"/>
                <c:pt idx="0">
                  <c:v>Receipt fraud</c:v>
                </c:pt>
                <c:pt idx="1">
                  <c:v>Promo code fraud</c:v>
                </c:pt>
                <c:pt idx="2">
                  <c:v>Scan fraud</c:v>
                </c:pt>
                <c:pt idx="3">
                  <c:v>Referral fraud </c:v>
                </c:pt>
              </c:strCache>
            </c:strRef>
          </c:cat>
          <c:val>
            <c:numRef>
              <c:f>'2024 Report'!$C$46:$C$49</c:f>
              <c:numCache>
                <c:formatCode>_("$"* #,##0_);_("$"* \(#,##0\);_("$"* "-"??_);_(@_)</c:formatCode>
                <c:ptCount val="4"/>
                <c:pt idx="0">
                  <c:v>1744043.3</c:v>
                </c:pt>
                <c:pt idx="1">
                  <c:v>344340.95199999999</c:v>
                </c:pt>
                <c:pt idx="2">
                  <c:v>113367.33199999999</c:v>
                </c:pt>
                <c:pt idx="3">
                  <c:v>114894.8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74-914F-8348-B4FB707100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85890773322756808"/>
          <c:y val="2.4756922435132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2-4042-9452-C8FF8EB59A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2-4042-9452-C8FF8EB59A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2-4042-9452-C8FF8EB59A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2-4042-9452-C8FF8EB59AFF}"/>
              </c:ext>
            </c:extLst>
          </c:dPt>
          <c:dLbls>
            <c:dLbl>
              <c:idx val="1"/>
              <c:layout>
                <c:manualLayout>
                  <c:x val="0.10728632764241633"/>
                  <c:y val="0.169577112755824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Helvetica" pitchFamily="2" charset="0"/>
                        <a:ea typeface="+mn-ea"/>
                        <a:cs typeface="+mn-cs"/>
                      </a:defRPr>
                    </a:pPr>
                    <a:fld id="{A87F67BB-B50B-494C-BB13-DB513C609DE3}" type="VALUE">
                      <a:rPr lang="en-US" smtClean="0"/>
                      <a:pPr>
                        <a:defRPr sz="2000" b="1"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pPr>
                      <a:t>[VALUE]</a:t>
                    </a:fld>
                    <a:r>
                      <a:rPr lang="en-US"/>
                      <a:t>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FA2-4042-9452-C8FF8EB59AFF}"/>
                </c:ext>
              </c:extLst>
            </c:dLbl>
            <c:dLbl>
              <c:idx val="2"/>
              <c:layout>
                <c:manualLayout>
                  <c:x val="0.24383054890548478"/>
                  <c:y val="0.1435088519135341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A2-4042-9452-C8FF8EB59AFF}"/>
                </c:ext>
              </c:extLst>
            </c:dLbl>
            <c:dLbl>
              <c:idx val="3"/>
              <c:layout>
                <c:manualLayout>
                  <c:x val="2.065277684405448E-2"/>
                  <c:y val="-1.239048229538907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Helvetica" pitchFamily="2" charset="0"/>
                        <a:ea typeface="+mn-ea"/>
                        <a:cs typeface="+mn-cs"/>
                      </a:defRPr>
                    </a:pPr>
                    <a:fld id="{60811176-8DF0-EA44-AB1C-C797C40B0A72}" type="VALU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tx1"/>
                        </a:solidFill>
                      </a:rPr>
                      <a:t>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FA2-4042-9452-C8FF8EB59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Receipt</c:v>
                </c:pt>
                <c:pt idx="1">
                  <c:v>Referral</c:v>
                </c:pt>
                <c:pt idx="2">
                  <c:v>Scan</c:v>
                </c:pt>
                <c:pt idx="3">
                  <c:v>Promo code</c:v>
                </c:pt>
              </c:strCache>
            </c:strRef>
          </c:cat>
          <c:val>
            <c:numRef>
              <c:f>Sheet1!$B$2:$B$5</c:f>
              <c:numCache>
                <c:formatCode>_("$"* #,##0_);_("$"* \(#,##0\);_("$"* "-"??_);_(@_)</c:formatCode>
                <c:ptCount val="4"/>
                <c:pt idx="0">
                  <c:v>5806389.1519999998</c:v>
                </c:pt>
                <c:pt idx="1">
                  <c:v>63221</c:v>
                </c:pt>
                <c:pt idx="2">
                  <c:v>2587276.3319999999</c:v>
                </c:pt>
                <c:pt idx="3">
                  <c:v>79335.8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A2-4042-9452-C8FF8EB59A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8063123359580052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0B-7849-AD24-339278DF0A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0B-7849-AD24-339278DF0A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0B-7849-AD24-339278DF0A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0B-7849-AD24-339278DF0A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0B-7849-AD24-339278DF0A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0B-7849-AD24-339278DF0A95}"/>
              </c:ext>
            </c:extLst>
          </c:dPt>
          <c:dLbls>
            <c:dLbl>
              <c:idx val="0"/>
              <c:layout>
                <c:manualLayout>
                  <c:x val="0.14444444444444443"/>
                  <c:y val="-4.6296296296296294E-2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10470"/>
                        <a:gd name="adj2" fmla="val 1862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2F0B-7849-AD24-339278DF0A95}"/>
                </c:ext>
              </c:extLst>
            </c:dLbl>
            <c:dLbl>
              <c:idx val="1"/>
              <c:layout>
                <c:manualLayout>
                  <c:x val="0.14444444444444443"/>
                  <c:y val="7.4074074074074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0B-7849-AD24-339278DF0A95}"/>
                </c:ext>
              </c:extLst>
            </c:dLbl>
            <c:dLbl>
              <c:idx val="2"/>
              <c:layout>
                <c:manualLayout>
                  <c:x val="-0.14166666666666666"/>
                  <c:y val="6.01851851851850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0B-7849-AD24-339278DF0A95}"/>
                </c:ext>
              </c:extLst>
            </c:dLbl>
            <c:dLbl>
              <c:idx val="3"/>
              <c:layout>
                <c:manualLayout>
                  <c:x val="-0.20694422572178478"/>
                  <c:y val="-6.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155861767279089"/>
                      <c:h val="0.112101195683872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F0B-7849-AD24-339278DF0A95}"/>
                </c:ext>
              </c:extLst>
            </c:dLbl>
            <c:dLbl>
              <c:idx val="4"/>
              <c:layout>
                <c:manualLayout>
                  <c:x val="-0.13333333333333336"/>
                  <c:y val="-0.129629629629629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0B-7849-AD24-339278DF0A95}"/>
                </c:ext>
              </c:extLst>
            </c:dLbl>
            <c:dLbl>
              <c:idx val="5"/>
              <c:layout>
                <c:manualLayout>
                  <c:x val="0.10833333333333323"/>
                  <c:y val="-0.143518518518518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-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0B-7849-AD24-339278DF0A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- </c:separator>
            <c:showLeaderLines val="1"/>
            <c:leaderLines>
              <c:spPr>
                <a:ln w="38100" cap="flat" cmpd="sng" algn="ctr">
                  <a:solidFill>
                    <a:schemeClr val="bg2">
                      <a:lumMod val="7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Sheet1!$A$1:$A$6</c:f>
              <c:strCache>
                <c:ptCount val="6"/>
                <c:pt idx="0">
                  <c:v>Ibotta</c:v>
                </c:pt>
                <c:pt idx="1">
                  <c:v>Fetch</c:v>
                </c:pt>
                <c:pt idx="2">
                  <c:v>O4S</c:v>
                </c:pt>
                <c:pt idx="3">
                  <c:v>PDI Technologies</c:v>
                </c:pt>
                <c:pt idx="4">
                  <c:v>Shopkick</c:v>
                </c:pt>
                <c:pt idx="5">
                  <c:v>Others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0.28000000000000003</c:v>
                </c:pt>
                <c:pt idx="1">
                  <c:v>0.28000000000000003</c:v>
                </c:pt>
                <c:pt idx="2">
                  <c:v>0.21</c:v>
                </c:pt>
                <c:pt idx="3">
                  <c:v>0.14000000000000001</c:v>
                </c:pt>
                <c:pt idx="4">
                  <c:v>7.0000000000000007E-2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0B-7849-AD24-339278DF0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85890773322756808"/>
          <c:y val="2.4756922435132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7-A14C-A57C-C8D386370C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97-A14C-A57C-C8D386370C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7-A14C-A57C-C8D386370C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7-A14C-A57C-C8D386370CED}"/>
              </c:ext>
            </c:extLst>
          </c:dPt>
          <c:dLbls>
            <c:dLbl>
              <c:idx val="1"/>
              <c:layout>
                <c:manualLayout>
                  <c:x val="-1.6025200924996048E-2"/>
                  <c:y val="1.36031491325167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Helvetica" pitchFamily="2" charset="0"/>
                        <a:ea typeface="+mn-ea"/>
                        <a:cs typeface="+mn-cs"/>
                      </a:defRPr>
                    </a:pPr>
                    <a:fld id="{A87F67BB-B50B-494C-BB13-DB513C609DE3}" type="VALUE">
                      <a:rPr lang="en-US" smtClean="0"/>
                      <a:pPr>
                        <a:defRPr sz="2000" b="1"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pPr>
                      <a:t>[VALUE]</a:t>
                    </a:fld>
                    <a:r>
                      <a:rPr lang="en-US"/>
                      <a:t>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897-A14C-A57C-C8D386370CED}"/>
                </c:ext>
              </c:extLst>
            </c:dLbl>
            <c:dLbl>
              <c:idx val="2"/>
              <c:layout>
                <c:manualLayout>
                  <c:x val="0.24383054890548478"/>
                  <c:y val="0.1435088519135341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97-A14C-A57C-C8D386370CED}"/>
                </c:ext>
              </c:extLst>
            </c:dLbl>
            <c:dLbl>
              <c:idx val="3"/>
              <c:layout>
                <c:manualLayout>
                  <c:x val="2.065277684405448E-2"/>
                  <c:y val="-1.239048229538907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Helvetica" pitchFamily="2" charset="0"/>
                        <a:ea typeface="+mn-ea"/>
                        <a:cs typeface="+mn-cs"/>
                      </a:defRPr>
                    </a:pPr>
                    <a:fld id="{60811176-8DF0-EA44-AB1C-C797C40B0A72}" type="VALU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tx1"/>
                        </a:solidFill>
                      </a:rPr>
                      <a:t>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897-A14C-A57C-C8D386370C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Receipt</c:v>
                </c:pt>
                <c:pt idx="1">
                  <c:v>Referral</c:v>
                </c:pt>
                <c:pt idx="2">
                  <c:v>Scan</c:v>
                </c:pt>
                <c:pt idx="3">
                  <c:v>Promo code</c:v>
                </c:pt>
              </c:strCache>
            </c:strRef>
          </c:cat>
          <c:val>
            <c:numRef>
              <c:f>Sheet1!$B$2:$B$5</c:f>
              <c:numCache>
                <c:formatCode>_("$"* #,##0_);_("$"* \(#,##0\);_("$"* "-"??_);_(@_)</c:formatCode>
                <c:ptCount val="4"/>
                <c:pt idx="0">
                  <c:v>5806389.1519999998</c:v>
                </c:pt>
                <c:pt idx="1">
                  <c:v>63221</c:v>
                </c:pt>
                <c:pt idx="2">
                  <c:v>2587276.3319999999</c:v>
                </c:pt>
                <c:pt idx="3">
                  <c:v>79335.8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97-A14C-A57C-C8D386370C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34D4F-386E-5546-B1D0-80B2D34974C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831E6-5970-9B41-949E-372266B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831E6-5970-9B41-949E-372266BA4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A484-B705-E641-BE9C-27849366E20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DD61-E4AF-9046-8B00-019704880C3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14C5-AED8-8F47-BDA9-2FD8C2E46C8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41A2-D5FD-B940-80EC-B8C383A3B7E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5CC4-E3EF-2045-A6F8-88DD3207F95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4FF6-6DF4-0647-9886-5AA4B3B18E4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6D9D-E108-A845-AAEE-9790B86E2B7A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70B-9AA8-E546-B0AA-2F592B5F2990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3981-455B-4C44-842E-5B6BB16F5793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7A0-81AE-224F-ADC1-FD31C9ACB07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F613-C7DF-B243-A553-C59B617CCE2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EDEC7-E327-0D40-A232-AC3AA04E079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D2806E8-1A9C-9149-3B8A-2301968EEB43}"/>
              </a:ext>
            </a:extLst>
          </p:cNvPr>
          <p:cNvSpPr/>
          <p:nvPr/>
        </p:nvSpPr>
        <p:spPr>
          <a:xfrm>
            <a:off x="-1659422" y="1431633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56" y="1600200"/>
            <a:ext cx="10072487" cy="2387600"/>
          </a:xfrm>
        </p:spPr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Future of Fraud Detection at Shopkick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Daniel Ardila, </a:t>
            </a:r>
            <a:r>
              <a:rPr lang="en-US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Sriaansh</a:t>
            </a: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Sahu, </a:t>
            </a:r>
            <a:r>
              <a:rPr lang="en-US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Sharvi</a:t>
            </a: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Dadhich, </a:t>
            </a:r>
            <a:r>
              <a:rPr lang="en-US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Chuyang</a:t>
            </a: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Yu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77922-33D0-8CA1-D588-093B9DEB756A}"/>
              </a:ext>
            </a:extLst>
          </p:cNvPr>
          <p:cNvSpPr txBox="1"/>
          <p:nvPr/>
        </p:nvSpPr>
        <p:spPr>
          <a:xfrm>
            <a:off x="10471759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C256150-573D-ABE8-84B0-0FEEDD509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2" y="185661"/>
            <a:ext cx="2242158" cy="6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916-C41B-7D7F-C068-E230D254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54"/>
            <a:ext cx="10515600" cy="1325563"/>
          </a:xfrm>
        </p:spPr>
        <p:txBody>
          <a:bodyPr/>
          <a:lstStyle/>
          <a:p>
            <a:r>
              <a:rPr lang="en-US" b="1">
                <a:latin typeface="Helvetica Neue" panose="02000503000000020004"/>
              </a:rPr>
              <a:t>Fraud Types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01C038-F628-0572-C3F0-3BE633F79C96}"/>
              </a:ext>
            </a:extLst>
          </p:cNvPr>
          <p:cNvGrpSpPr/>
          <p:nvPr/>
        </p:nvGrpSpPr>
        <p:grpSpPr>
          <a:xfrm>
            <a:off x="708372" y="1388264"/>
            <a:ext cx="3053383" cy="2923403"/>
            <a:chOff x="708372" y="1459704"/>
            <a:chExt cx="3053383" cy="2923403"/>
          </a:xfrm>
          <a:solidFill>
            <a:srgbClr val="02BFF3"/>
          </a:solidFill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5E95087-4335-DD8E-8938-EB1CDD417B79}"/>
                </a:ext>
              </a:extLst>
            </p:cNvPr>
            <p:cNvSpPr/>
            <p:nvPr/>
          </p:nvSpPr>
          <p:spPr>
            <a:xfrm>
              <a:off x="737566" y="1459704"/>
              <a:ext cx="3024189" cy="183118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Helvetica Neue" panose="02000503000000020004"/>
                </a:rPr>
                <a:t>Account Creation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5B0F24-D527-096E-0A62-BB2C6FEBFCEA}"/>
                </a:ext>
              </a:extLst>
            </p:cNvPr>
            <p:cNvSpPr txBox="1"/>
            <p:nvPr/>
          </p:nvSpPr>
          <p:spPr>
            <a:xfrm>
              <a:off x="708372" y="3429000"/>
              <a:ext cx="2887954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Phone number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Email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5727E8-50BE-6B5D-D84B-0BFB48F2FCA2}"/>
              </a:ext>
            </a:extLst>
          </p:cNvPr>
          <p:cNvGrpSpPr/>
          <p:nvPr/>
        </p:nvGrpSpPr>
        <p:grpSpPr>
          <a:xfrm>
            <a:off x="4515118" y="1388264"/>
            <a:ext cx="3176690" cy="5370611"/>
            <a:chOff x="4515118" y="1459704"/>
            <a:chExt cx="3176690" cy="5370611"/>
          </a:xfrm>
          <a:solidFill>
            <a:srgbClr val="02BFF3"/>
          </a:solidFill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F3717C69-6E76-BC06-A148-1D04FF61D785}"/>
                </a:ext>
              </a:extLst>
            </p:cNvPr>
            <p:cNvSpPr/>
            <p:nvPr/>
          </p:nvSpPr>
          <p:spPr>
            <a:xfrm>
              <a:off x="4515118" y="1459704"/>
              <a:ext cx="3024189" cy="183118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>
                  <a:latin typeface="Helvetica Neue" panose="02000503000000020004"/>
                </a:rPr>
                <a:t>Kick Earning Actions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D5DCC0-EEE0-33E1-645E-6731EB1DE215}"/>
                </a:ext>
              </a:extLst>
            </p:cNvPr>
            <p:cNvSpPr txBox="1"/>
            <p:nvPr/>
          </p:nvSpPr>
          <p:spPr>
            <a:xfrm>
              <a:off x="4515118" y="3290885"/>
              <a:ext cx="3176690" cy="35394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Walk-in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Scanning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Receipt upload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Promo code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Referral code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Video viewing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Online purchase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Quiz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FC5127-21E8-660B-6BBE-7D4B2F27B197}"/>
              </a:ext>
            </a:extLst>
          </p:cNvPr>
          <p:cNvGrpSpPr/>
          <p:nvPr/>
        </p:nvGrpSpPr>
        <p:grpSpPr>
          <a:xfrm>
            <a:off x="8292670" y="1404928"/>
            <a:ext cx="3190958" cy="2906738"/>
            <a:chOff x="8292670" y="1476368"/>
            <a:chExt cx="3190958" cy="2906738"/>
          </a:xfrm>
          <a:solidFill>
            <a:srgbClr val="02BFF3"/>
          </a:solidFill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A501431-4587-3301-AE5C-2E270068F109}"/>
                </a:ext>
              </a:extLst>
            </p:cNvPr>
            <p:cNvSpPr/>
            <p:nvPr/>
          </p:nvSpPr>
          <p:spPr>
            <a:xfrm>
              <a:off x="8292670" y="1476368"/>
              <a:ext cx="3024189" cy="1831181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Helvetica Neue" panose="02000503000000020004"/>
                </a:rPr>
                <a:t>Redemption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D76AD-B217-9707-58EF-032F2718B279}"/>
                </a:ext>
              </a:extLst>
            </p:cNvPr>
            <p:cNvSpPr txBox="1"/>
            <p:nvPr/>
          </p:nvSpPr>
          <p:spPr>
            <a:xfrm>
              <a:off x="8306938" y="3428999"/>
              <a:ext cx="317669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800">
                  <a:latin typeface="Helvetica Neue" panose="02000503000000020004"/>
                </a:rPr>
                <a:t>Rapid earn-to-redemption 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834FB0-DFFF-D381-0969-6D2F33E2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7378-A92C-6FF8-49A8-EC9CC450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/>
              </a:rPr>
              <a:t>Frequency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525C7-D63E-C691-8F28-404634A6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37041"/>
              </p:ext>
            </p:extLst>
          </p:nvPr>
        </p:nvGraphicFramePr>
        <p:xfrm>
          <a:off x="218914" y="1690688"/>
          <a:ext cx="5278215" cy="477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679">
                  <a:extLst>
                    <a:ext uri="{9D8B030D-6E8A-4147-A177-3AD203B41FA5}">
                      <a16:colId xmlns:a16="http://schemas.microsoft.com/office/drawing/2014/main" val="4257647759"/>
                    </a:ext>
                  </a:extLst>
                </a:gridCol>
                <a:gridCol w="2861536">
                  <a:extLst>
                    <a:ext uri="{9D8B030D-6E8A-4147-A177-3AD203B41FA5}">
                      <a16:colId xmlns:a16="http://schemas.microsoft.com/office/drawing/2014/main" val="1133926355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Helvetica Neue" panose="02000503000000020004"/>
                        </a:rPr>
                        <a:t>Type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02B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Helvetica Neue" panose="02000503000000020004"/>
                        </a:rPr>
                        <a:t>Fraud/100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02B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76607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Phone Number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96980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Email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7470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Walk-in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04541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Scanning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720469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Receipt Upload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60857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Promo 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075698"/>
                  </a:ext>
                </a:extLst>
              </a:tr>
              <a:tr h="58320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Referral 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774911"/>
                  </a:ext>
                </a:extLst>
              </a:tr>
            </a:tbl>
          </a:graphicData>
        </a:graphic>
      </p:graphicFrame>
      <p:pic>
        <p:nvPicPr>
          <p:cNvPr id="4" name="Picture 3" descr="A graph with numbers and text&#10;&#10;Description automatically generated">
            <a:extLst>
              <a:ext uri="{FF2B5EF4-FFF2-40B4-BE49-F238E27FC236}">
                <a16:creationId xmlns:a16="http://schemas.microsoft.com/office/drawing/2014/main" id="{19DAE15D-82CB-2D0C-EE74-76501397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67" r="149" b="-168"/>
          <a:stretch/>
        </p:blipFill>
        <p:spPr>
          <a:xfrm>
            <a:off x="6096000" y="1690688"/>
            <a:ext cx="5679305" cy="45565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8803-1DD0-72B5-2B21-C72E3A7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B45E-8F94-F39A-C1F5-01700AC8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"/>
            <a:ext cx="10515600" cy="1325563"/>
          </a:xfrm>
        </p:spPr>
        <p:txBody>
          <a:bodyPr/>
          <a:lstStyle/>
          <a:p>
            <a:r>
              <a:rPr lang="en-US" b="1"/>
              <a:t>Impact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5383C-F25E-FF7F-BD0B-523A2FC32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40567"/>
              </p:ext>
            </p:extLst>
          </p:nvPr>
        </p:nvGraphicFramePr>
        <p:xfrm>
          <a:off x="371143" y="1512180"/>
          <a:ext cx="5543882" cy="489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238">
                  <a:extLst>
                    <a:ext uri="{9D8B030D-6E8A-4147-A177-3AD203B41FA5}">
                      <a16:colId xmlns:a16="http://schemas.microsoft.com/office/drawing/2014/main" val="4257647759"/>
                    </a:ext>
                  </a:extLst>
                </a:gridCol>
                <a:gridCol w="3174644">
                  <a:extLst>
                    <a:ext uri="{9D8B030D-6E8A-4147-A177-3AD203B41FA5}">
                      <a16:colId xmlns:a16="http://schemas.microsoft.com/office/drawing/2014/main" val="1133926355"/>
                    </a:ext>
                  </a:extLst>
                </a:gridCol>
              </a:tblGrid>
              <a:tr h="65952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Helvetica Neue" panose="02000503000000020004"/>
                        </a:rPr>
                        <a:t>Types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02BF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Helvetica Neue" panose="02000503000000020004"/>
                        </a:rPr>
                        <a:t>Cost $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rgbClr val="02B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76607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Phone Number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627,720.97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96980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Email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525,089.79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67470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Walk-in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18,201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04541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Scanning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113,481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720469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Receipt Upload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1,761,931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60857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Promo 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336,102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075698"/>
                  </a:ext>
                </a:extLst>
              </a:tr>
              <a:tr h="6055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Referral Code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Helvetica Neue" panose="02000503000000020004"/>
                        </a:rPr>
                        <a:t>116,451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774911"/>
                  </a:ext>
                </a:extLst>
              </a:tr>
            </a:tbl>
          </a:graphicData>
        </a:graphic>
      </p:graphicFrame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8F145CB-657C-1094-4258-D4684C97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4" r="10641" b="6012"/>
          <a:stretch/>
        </p:blipFill>
        <p:spPr>
          <a:xfrm>
            <a:off x="6096001" y="1039201"/>
            <a:ext cx="5724856" cy="53171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1474B-A446-6F07-476B-5A116F2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72815-4823-0272-E7F2-5C59BE3B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03AA-1EF1-5B38-69A4-A097E09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Common Traits of Fraudsters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AB24-89AD-E92F-2BD5-CF4602F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133"/>
            <a:ext cx="10515600" cy="674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/>
              <a:t>Phone number: frequently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26BBD-C437-178D-5BF9-B509E1E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77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E2C60-B825-EB3B-0497-0F24A206E77F}"/>
              </a:ext>
            </a:extLst>
          </p:cNvPr>
          <p:cNvSpPr txBox="1"/>
          <p:nvPr/>
        </p:nvSpPr>
        <p:spPr>
          <a:xfrm>
            <a:off x="838199" y="2214351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Email: randomly generated username, short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CBCB0-D480-DF35-F57C-E8EC765FF31A}"/>
              </a:ext>
            </a:extLst>
          </p:cNvPr>
          <p:cNvSpPr txBox="1"/>
          <p:nvPr/>
        </p:nvSpPr>
        <p:spPr>
          <a:xfrm>
            <a:off x="838199" y="2890329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Walk-in: VPN/jailbroken, suspicious IP organizations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36130-CCAE-33A7-80FB-9B3E42566A7D}"/>
              </a:ext>
            </a:extLst>
          </p:cNvPr>
          <p:cNvSpPr txBox="1"/>
          <p:nvPr/>
        </p:nvSpPr>
        <p:spPr>
          <a:xfrm>
            <a:off x="838201" y="3566199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Scanning: VPN/jailbroken, short scanning intervals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9D269-F729-207A-BA17-50DDFB6099A4}"/>
              </a:ext>
            </a:extLst>
          </p:cNvPr>
          <p:cNvSpPr txBox="1"/>
          <p:nvPr/>
        </p:nvSpPr>
        <p:spPr>
          <a:xfrm>
            <a:off x="838200" y="4242286"/>
            <a:ext cx="9891713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Receipt upload: Shopkick/high-kick items, multiple uploads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474BD-8CBD-903B-8198-834266AFB07E}"/>
              </a:ext>
            </a:extLst>
          </p:cNvPr>
          <p:cNvSpPr txBox="1"/>
          <p:nvPr/>
        </p:nvSpPr>
        <p:spPr>
          <a:xfrm>
            <a:off x="838199" y="4918373"/>
            <a:ext cx="9891713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Promo code: exclusive promo code kick-earning behavior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326EA-C3BC-087A-FD84-7E099EA91562}"/>
              </a:ext>
            </a:extLst>
          </p:cNvPr>
          <p:cNvSpPr txBox="1"/>
          <p:nvPr/>
        </p:nvSpPr>
        <p:spPr>
          <a:xfrm>
            <a:off x="838199" y="5594460"/>
            <a:ext cx="9891713" cy="58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Referral code: new users with suspicious email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D3F46-99F4-366B-DE22-6E5B2F9C3632}"/>
              </a:ext>
            </a:extLst>
          </p:cNvPr>
          <p:cNvSpPr txBox="1"/>
          <p:nvPr/>
        </p:nvSpPr>
        <p:spPr>
          <a:xfrm>
            <a:off x="838198" y="2209992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Email: randomly generated username, short 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699149-CC5A-D55E-13C4-256DD6278CC5}"/>
              </a:ext>
            </a:extLst>
          </p:cNvPr>
          <p:cNvSpPr txBox="1"/>
          <p:nvPr/>
        </p:nvSpPr>
        <p:spPr>
          <a:xfrm>
            <a:off x="838198" y="2884680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Walk-in: VPN/jailbroken, suspicious IP organizations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67D8A-04A3-18DB-5FB5-739AE32B460C}"/>
              </a:ext>
            </a:extLst>
          </p:cNvPr>
          <p:cNvSpPr txBox="1"/>
          <p:nvPr/>
        </p:nvSpPr>
        <p:spPr>
          <a:xfrm>
            <a:off x="838198" y="3569241"/>
            <a:ext cx="8877300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Scanning: VPN/jailbroken, short scanning intervals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988AD-E525-BE20-B25C-BDEAAA66A4F1}"/>
              </a:ext>
            </a:extLst>
          </p:cNvPr>
          <p:cNvSpPr txBox="1"/>
          <p:nvPr/>
        </p:nvSpPr>
        <p:spPr>
          <a:xfrm>
            <a:off x="838198" y="4247718"/>
            <a:ext cx="9891713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Receipt upload: Shopkick/high-kick items, multiple uploads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26618-74B5-13E6-F36E-77DB96B09A58}"/>
              </a:ext>
            </a:extLst>
          </p:cNvPr>
          <p:cNvSpPr txBox="1"/>
          <p:nvPr/>
        </p:nvSpPr>
        <p:spPr>
          <a:xfrm>
            <a:off x="838198" y="4920763"/>
            <a:ext cx="9891713" cy="5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Promo code: exclusive promo code kick-earning 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235DF-F4AD-8B47-666F-C9C40C7BDD8F}"/>
              </a:ext>
            </a:extLst>
          </p:cNvPr>
          <p:cNvSpPr txBox="1"/>
          <p:nvPr/>
        </p:nvSpPr>
        <p:spPr>
          <a:xfrm>
            <a:off x="838198" y="5600161"/>
            <a:ext cx="9891713" cy="58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/>
              <a:t>Referral code: new users with suspicious email</a:t>
            </a:r>
          </a:p>
        </p:txBody>
      </p:sp>
    </p:spTree>
    <p:extLst>
      <p:ext uri="{BB962C8B-B14F-4D97-AF65-F5344CB8AC3E}">
        <p14:creationId xmlns:p14="http://schemas.microsoft.com/office/powerpoint/2010/main" val="330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8" grpId="0"/>
      <p:bldP spid="8" grpId="1"/>
      <p:bldP spid="8" grpId="2"/>
      <p:bldP spid="10" grpId="0"/>
      <p:bldP spid="10" grpId="1"/>
      <p:bldP spid="10" grpId="2"/>
      <p:bldP spid="12" grpId="0"/>
      <p:bldP spid="12" grpId="1"/>
      <p:bldP spid="12" grpId="2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7E7-300F-8B42-6C92-E9077E39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0990-030C-E62E-59D8-B8F5D151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</a:t>
            </a:fld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1F15-028B-2140-EAB7-4A07592C535A}"/>
              </a:ext>
            </a:extLst>
          </p:cNvPr>
          <p:cNvSpPr/>
          <p:nvPr/>
        </p:nvSpPr>
        <p:spPr>
          <a:xfrm>
            <a:off x="-2560909" y="-2280576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7FC8-4700-AC2F-61F8-E63BE28DDF76}"/>
              </a:ext>
            </a:extLst>
          </p:cNvPr>
          <p:cNvSpPr txBox="1"/>
          <p:nvPr/>
        </p:nvSpPr>
        <p:spPr>
          <a:xfrm>
            <a:off x="1117600" y="1198069"/>
            <a:ext cx="570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Research</a:t>
            </a:r>
            <a:endParaRPr lang="en-US" sz="4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2AD33-B039-028A-55FA-C3C964C5F9F2}"/>
              </a:ext>
            </a:extLst>
          </p:cNvPr>
          <p:cNvSpPr txBox="1"/>
          <p:nvPr/>
        </p:nvSpPr>
        <p:spPr>
          <a:xfrm>
            <a:off x="1117601" y="2117050"/>
            <a:ext cx="9171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Fraud Mapping and Impact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4EC0-F5E5-5438-8A94-6F014A493984}"/>
              </a:ext>
            </a:extLst>
          </p:cNvPr>
          <p:cNvSpPr txBox="1"/>
          <p:nvPr/>
        </p:nvSpPr>
        <p:spPr>
          <a:xfrm>
            <a:off x="1117601" y="3036031"/>
            <a:ext cx="9048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Tools and Systems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DD219-96A8-F34E-6EA8-599F2DE9D59C}"/>
              </a:ext>
            </a:extLst>
          </p:cNvPr>
          <p:cNvSpPr txBox="1"/>
          <p:nvPr/>
        </p:nvSpPr>
        <p:spPr>
          <a:xfrm>
            <a:off x="1117601" y="3951576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95496-B366-CADB-B35F-1B9CCD276E0C}"/>
              </a:ext>
            </a:extLst>
          </p:cNvPr>
          <p:cNvSpPr txBox="1"/>
          <p:nvPr/>
        </p:nvSpPr>
        <p:spPr>
          <a:xfrm>
            <a:off x="1117601" y="4867121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Evaluation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32111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1490-509B-5846-1C25-27B30FAD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B4B7-C7EC-C89F-0B65-5203DC0F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nk and white logo&#10;&#10;Description automatically generated">
            <a:extLst>
              <a:ext uri="{FF2B5EF4-FFF2-40B4-BE49-F238E27FC236}">
                <a16:creationId xmlns:a16="http://schemas.microsoft.com/office/drawing/2014/main" id="{466BF44F-E3F9-EAD9-80FD-00AA3C64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4" y="328573"/>
            <a:ext cx="1905000" cy="1346200"/>
          </a:xfrm>
          <a:prstGeom prst="rect">
            <a:avLst/>
          </a:prstGeom>
        </p:spPr>
      </p:pic>
      <p:pic>
        <p:nvPicPr>
          <p:cNvPr id="6" name="Picture 5" descr="A yellow dog with purple text&#10;&#10;Description automatically generated">
            <a:extLst>
              <a:ext uri="{FF2B5EF4-FFF2-40B4-BE49-F238E27FC236}">
                <a16:creationId xmlns:a16="http://schemas.microsoft.com/office/drawing/2014/main" id="{FA076A0D-556B-8189-446D-74A0F611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47" y="136525"/>
            <a:ext cx="1830668" cy="1538248"/>
          </a:xfrm>
          <a:prstGeom prst="rect">
            <a:avLst/>
          </a:prstGeom>
        </p:spPr>
      </p:pic>
      <p:pic>
        <p:nvPicPr>
          <p:cNvPr id="7" name="Content Placeholder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8C040B7-3A01-BC16-2A2D-9EFB41AB5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7" y="722273"/>
            <a:ext cx="3492500" cy="952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D8484F-A1CC-D636-D87E-CB58F35005C0}"/>
              </a:ext>
            </a:extLst>
          </p:cNvPr>
          <p:cNvCxnSpPr>
            <a:cxnSpLocks/>
          </p:cNvCxnSpPr>
          <p:nvPr/>
        </p:nvCxnSpPr>
        <p:spPr>
          <a:xfrm flipV="1">
            <a:off x="826619" y="1948961"/>
            <a:ext cx="10527181" cy="110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EA3806-DDC2-DCED-F8A0-218BD6110C72}"/>
              </a:ext>
            </a:extLst>
          </p:cNvPr>
          <p:cNvCxnSpPr>
            <a:cxnSpLocks/>
          </p:cNvCxnSpPr>
          <p:nvPr/>
        </p:nvCxnSpPr>
        <p:spPr>
          <a:xfrm>
            <a:off x="4505745" y="1958385"/>
            <a:ext cx="0" cy="38009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E12D97-FDAE-D259-1B53-7ED00DF69699}"/>
              </a:ext>
            </a:extLst>
          </p:cNvPr>
          <p:cNvCxnSpPr>
            <a:cxnSpLocks/>
          </p:cNvCxnSpPr>
          <p:nvPr/>
        </p:nvCxnSpPr>
        <p:spPr>
          <a:xfrm>
            <a:off x="8271140" y="1958385"/>
            <a:ext cx="0" cy="38009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blue circles on a black background&#10;&#10;Description automatically generated">
            <a:extLst>
              <a:ext uri="{FF2B5EF4-FFF2-40B4-BE49-F238E27FC236}">
                <a16:creationId xmlns:a16="http://schemas.microsoft.com/office/drawing/2014/main" id="{09A7A5FD-CA0E-DD2E-1B0E-64E4D39B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76" y="3376385"/>
            <a:ext cx="2721969" cy="966608"/>
          </a:xfrm>
          <a:prstGeom prst="rect">
            <a:avLst/>
          </a:prstGeom>
        </p:spPr>
      </p:pic>
      <p:pic>
        <p:nvPicPr>
          <p:cNvPr id="27" name="Picture 26" descr="A black and grey text&#10;&#10;Description automatically generated">
            <a:extLst>
              <a:ext uri="{FF2B5EF4-FFF2-40B4-BE49-F238E27FC236}">
                <a16:creationId xmlns:a16="http://schemas.microsoft.com/office/drawing/2014/main" id="{EDA30A8D-1503-D924-3526-4C83812A9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02" y="3418759"/>
            <a:ext cx="2694558" cy="88022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A547DBD-8429-294A-E33F-ECF949EEA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7546" y="3440077"/>
            <a:ext cx="2578710" cy="8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B053-0322-024D-B682-2412834E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nk and white logo&#10;&#10;Description automatically generated">
            <a:extLst>
              <a:ext uri="{FF2B5EF4-FFF2-40B4-BE49-F238E27FC236}">
                <a16:creationId xmlns:a16="http://schemas.microsoft.com/office/drawing/2014/main" id="{66E4E9CD-983C-4F3E-4337-7070E035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58" y="737048"/>
            <a:ext cx="1448625" cy="1023695"/>
          </a:xfrm>
          <a:prstGeom prst="rect">
            <a:avLst/>
          </a:prstGeom>
        </p:spPr>
      </p:pic>
      <p:pic>
        <p:nvPicPr>
          <p:cNvPr id="6" name="Picture 5" descr="A yellow dog with purple text&#10;&#10;Description automatically generated">
            <a:extLst>
              <a:ext uri="{FF2B5EF4-FFF2-40B4-BE49-F238E27FC236}">
                <a16:creationId xmlns:a16="http://schemas.microsoft.com/office/drawing/2014/main" id="{6D53679A-F16F-E7B9-AB55-86B44E023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95" y="643797"/>
            <a:ext cx="1346240" cy="1131200"/>
          </a:xfrm>
          <a:prstGeom prst="rect">
            <a:avLst/>
          </a:prstGeom>
        </p:spPr>
      </p:pic>
      <p:pic>
        <p:nvPicPr>
          <p:cNvPr id="7" name="Content Placeholder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ACEC0E7-9FC7-947D-DAAB-68823350B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23" y="1061461"/>
            <a:ext cx="2665538" cy="72696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283A14-695F-A627-054E-1B1D747CF7CF}"/>
              </a:ext>
            </a:extLst>
          </p:cNvPr>
          <p:cNvCxnSpPr>
            <a:cxnSpLocks/>
          </p:cNvCxnSpPr>
          <p:nvPr/>
        </p:nvCxnSpPr>
        <p:spPr>
          <a:xfrm flipV="1">
            <a:off x="2126674" y="1984820"/>
            <a:ext cx="9738194" cy="27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DE2A1-477F-67D6-6806-6F43C03F0BBB}"/>
              </a:ext>
            </a:extLst>
          </p:cNvPr>
          <p:cNvCxnSpPr>
            <a:cxnSpLocks/>
          </p:cNvCxnSpPr>
          <p:nvPr/>
        </p:nvCxnSpPr>
        <p:spPr>
          <a:xfrm>
            <a:off x="5016813" y="1994244"/>
            <a:ext cx="0" cy="43621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5EA5D-3496-41CB-54C7-DD6407A65570}"/>
              </a:ext>
            </a:extLst>
          </p:cNvPr>
          <p:cNvCxnSpPr>
            <a:cxnSpLocks/>
          </p:cNvCxnSpPr>
          <p:nvPr/>
        </p:nvCxnSpPr>
        <p:spPr>
          <a:xfrm>
            <a:off x="8782208" y="1994244"/>
            <a:ext cx="0" cy="43621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F67E46-8F46-2A27-6951-66AE307DFFF1}"/>
              </a:ext>
            </a:extLst>
          </p:cNvPr>
          <p:cNvSpPr txBox="1"/>
          <p:nvPr/>
        </p:nvSpPr>
        <p:spPr>
          <a:xfrm>
            <a:off x="210356" y="2245175"/>
            <a:ext cx="141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to redeem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BC3EE-9DC5-49D5-5D21-D89149555066}"/>
              </a:ext>
            </a:extLst>
          </p:cNvPr>
          <p:cNvSpPr txBox="1"/>
          <p:nvPr/>
        </p:nvSpPr>
        <p:spPr>
          <a:xfrm>
            <a:off x="3038983" y="24195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4DC9BD-29CD-9EDC-ED38-45385DA99B49}"/>
              </a:ext>
            </a:extLst>
          </p:cNvPr>
          <p:cNvSpPr txBox="1"/>
          <p:nvPr/>
        </p:nvSpPr>
        <p:spPr>
          <a:xfrm>
            <a:off x="5575696" y="2316237"/>
            <a:ext cx="264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$10 first time, $3, $5 available after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869B1-D10C-1DBE-2D40-9C16604D799D}"/>
              </a:ext>
            </a:extLst>
          </p:cNvPr>
          <p:cNvSpPr txBox="1"/>
          <p:nvPr/>
        </p:nvSpPr>
        <p:spPr>
          <a:xfrm>
            <a:off x="9277661" y="2429842"/>
            <a:ext cx="202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B6EFD3-91D1-FB8D-5BCD-7F1D49D6B49C}"/>
              </a:ext>
            </a:extLst>
          </p:cNvPr>
          <p:cNvSpPr txBox="1"/>
          <p:nvPr/>
        </p:nvSpPr>
        <p:spPr>
          <a:xfrm>
            <a:off x="207712" y="3270984"/>
            <a:ext cx="2008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Phone verification at account creation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E83009-5B38-C994-6ACC-188B5C6FDA78}"/>
              </a:ext>
            </a:extLst>
          </p:cNvPr>
          <p:cNvSpPr txBox="1"/>
          <p:nvPr/>
        </p:nvSpPr>
        <p:spPr>
          <a:xfrm>
            <a:off x="2990682" y="380014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3E299A-8A06-DB51-98E5-57EDF92CB3EB}"/>
              </a:ext>
            </a:extLst>
          </p:cNvPr>
          <p:cNvSpPr txBox="1"/>
          <p:nvPr/>
        </p:nvSpPr>
        <p:spPr>
          <a:xfrm>
            <a:off x="6479577" y="3800147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BC70F-8CBF-2997-AC12-2BB657760DB9}"/>
              </a:ext>
            </a:extLst>
          </p:cNvPr>
          <p:cNvSpPr txBox="1"/>
          <p:nvPr/>
        </p:nvSpPr>
        <p:spPr>
          <a:xfrm>
            <a:off x="9997182" y="380014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9B8B7-D2A0-E793-0479-953093E0E550}"/>
              </a:ext>
            </a:extLst>
          </p:cNvPr>
          <p:cNvSpPr txBox="1"/>
          <p:nvPr/>
        </p:nvSpPr>
        <p:spPr>
          <a:xfrm>
            <a:off x="258546" y="4969252"/>
            <a:ext cx="200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Account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B388D-F22C-B92A-7FF4-70F2573F7B28}"/>
              </a:ext>
            </a:extLst>
          </p:cNvPr>
          <p:cNvSpPr txBox="1"/>
          <p:nvPr/>
        </p:nvSpPr>
        <p:spPr>
          <a:xfrm>
            <a:off x="2982878" y="50658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B9222-B1D0-7A57-A3A1-7FBF7BB661A4}"/>
              </a:ext>
            </a:extLst>
          </p:cNvPr>
          <p:cNvSpPr txBox="1"/>
          <p:nvPr/>
        </p:nvSpPr>
        <p:spPr>
          <a:xfrm>
            <a:off x="6599264" y="509066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05176-63B9-5C4D-18BE-5B55B8E4ECA4}"/>
              </a:ext>
            </a:extLst>
          </p:cNvPr>
          <p:cNvSpPr txBox="1"/>
          <p:nvPr/>
        </p:nvSpPr>
        <p:spPr>
          <a:xfrm>
            <a:off x="9989378" y="5065831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692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0570-D10E-C6FD-6FDE-6BA94621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6EA4E17-F58D-7781-0B4E-8175D7D89920}"/>
              </a:ext>
            </a:extLst>
          </p:cNvPr>
          <p:cNvSpPr/>
          <p:nvPr/>
        </p:nvSpPr>
        <p:spPr>
          <a:xfrm>
            <a:off x="8310174" y="1344548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D47F-94CF-75D0-7A81-62609FF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</a:t>
            </a:fld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779EA-78DB-82F1-9D60-4410111D9BE3}"/>
              </a:ext>
            </a:extLst>
          </p:cNvPr>
          <p:cNvSpPr txBox="1"/>
          <p:nvPr/>
        </p:nvSpPr>
        <p:spPr>
          <a:xfrm>
            <a:off x="1117600" y="1198069"/>
            <a:ext cx="570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Research</a:t>
            </a:r>
            <a:endParaRPr lang="en-US" sz="4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C5F6-A6B7-C6ED-4BB6-BB89FFBA3435}"/>
              </a:ext>
            </a:extLst>
          </p:cNvPr>
          <p:cNvSpPr txBox="1"/>
          <p:nvPr/>
        </p:nvSpPr>
        <p:spPr>
          <a:xfrm>
            <a:off x="1117601" y="2117050"/>
            <a:ext cx="9171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Fraud Mapping and Impact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66570-F039-4FF9-0F65-66CAE969630F}"/>
              </a:ext>
            </a:extLst>
          </p:cNvPr>
          <p:cNvSpPr txBox="1"/>
          <p:nvPr/>
        </p:nvSpPr>
        <p:spPr>
          <a:xfrm>
            <a:off x="1117601" y="3036031"/>
            <a:ext cx="8541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Tools and Systems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17E8C-88BB-2480-D070-9F24E48D02EC}"/>
              </a:ext>
            </a:extLst>
          </p:cNvPr>
          <p:cNvSpPr txBox="1"/>
          <p:nvPr/>
        </p:nvSpPr>
        <p:spPr>
          <a:xfrm>
            <a:off x="1117601" y="3951576"/>
            <a:ext cx="5343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C8CBB-16D6-211F-25C9-3BA198B041A5}"/>
              </a:ext>
            </a:extLst>
          </p:cNvPr>
          <p:cNvSpPr txBox="1"/>
          <p:nvPr/>
        </p:nvSpPr>
        <p:spPr>
          <a:xfrm>
            <a:off x="1117601" y="4867121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Evaluation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7502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5D824C-E768-1403-16ED-2C29C54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3A359-17BF-C0B0-5DB3-9484E7EB5595}"/>
              </a:ext>
            </a:extLst>
          </p:cNvPr>
          <p:cNvSpPr txBox="1"/>
          <p:nvPr/>
        </p:nvSpPr>
        <p:spPr>
          <a:xfrm>
            <a:off x="6703017" y="6341390"/>
            <a:ext cx="4559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Content Placeholder 30" descr="A diagram of a diagram&#10;&#10;Description automatically generated">
            <a:extLst>
              <a:ext uri="{FF2B5EF4-FFF2-40B4-BE49-F238E27FC236}">
                <a16:creationId xmlns:a16="http://schemas.microsoft.com/office/drawing/2014/main" id="{F78DBC04-BBDB-1771-ED4D-28C5F665F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901" b="1884"/>
          <a:stretch/>
        </p:blipFill>
        <p:spPr>
          <a:xfrm>
            <a:off x="3581400" y="126817"/>
            <a:ext cx="7677527" cy="6590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B2404-FDA4-A279-0C28-51A4A173E182}"/>
              </a:ext>
            </a:extLst>
          </p:cNvPr>
          <p:cNvSpPr txBox="1"/>
          <p:nvPr/>
        </p:nvSpPr>
        <p:spPr>
          <a:xfrm>
            <a:off x="353424" y="1355934"/>
            <a:ext cx="4171994" cy="18915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latin typeface="Helvetica Neue"/>
              </a:rPr>
              <a:t>Email and Phone Number verification during account creation process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D850EA-9852-6FD7-94C9-B54511D9DFC0}"/>
              </a:ext>
            </a:extLst>
          </p:cNvPr>
          <p:cNvSpPr/>
          <p:nvPr/>
        </p:nvSpPr>
        <p:spPr>
          <a:xfrm>
            <a:off x="4161693" y="5404337"/>
            <a:ext cx="6564922" cy="111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DC833-B618-CC26-1FF1-CD564ACE67E9}"/>
              </a:ext>
            </a:extLst>
          </p:cNvPr>
          <p:cNvSpPr/>
          <p:nvPr/>
        </p:nvSpPr>
        <p:spPr>
          <a:xfrm>
            <a:off x="4255477" y="3751385"/>
            <a:ext cx="6160476" cy="165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379E95-54C3-7E94-781A-DDA6E3AF70DD}"/>
              </a:ext>
            </a:extLst>
          </p:cNvPr>
          <p:cNvSpPr/>
          <p:nvPr/>
        </p:nvSpPr>
        <p:spPr>
          <a:xfrm>
            <a:off x="4056184" y="2121875"/>
            <a:ext cx="6564922" cy="162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D1261A-3C92-EB29-A1DE-722990B35FF4}"/>
              </a:ext>
            </a:extLst>
          </p:cNvPr>
          <p:cNvSpPr/>
          <p:nvPr/>
        </p:nvSpPr>
        <p:spPr>
          <a:xfrm>
            <a:off x="4161691" y="691658"/>
            <a:ext cx="6564922" cy="143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5D824C-E768-1403-16ED-2C29C54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3A359-17BF-C0B0-5DB3-9484E7EB5595}"/>
              </a:ext>
            </a:extLst>
          </p:cNvPr>
          <p:cNvSpPr txBox="1"/>
          <p:nvPr/>
        </p:nvSpPr>
        <p:spPr>
          <a:xfrm>
            <a:off x="6703017" y="6341390"/>
            <a:ext cx="4559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E3223-A772-05FD-E060-E7F0B404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34" b="7980"/>
          <a:stretch/>
        </p:blipFill>
        <p:spPr>
          <a:xfrm>
            <a:off x="2385645" y="0"/>
            <a:ext cx="7426454" cy="6235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B2404-FDA4-A279-0C28-51A4A173E182}"/>
              </a:ext>
            </a:extLst>
          </p:cNvPr>
          <p:cNvSpPr txBox="1"/>
          <p:nvPr/>
        </p:nvSpPr>
        <p:spPr>
          <a:xfrm>
            <a:off x="656759" y="1313439"/>
            <a:ext cx="4171994" cy="10357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Account Age </a:t>
            </a:r>
            <a:r>
              <a:rPr lang="en-US" sz="3200" kern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1st Transaction 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D6294A-3C48-98D1-B5FF-80D4676B9CD5}"/>
              </a:ext>
            </a:extLst>
          </p:cNvPr>
          <p:cNvSpPr/>
          <p:nvPr/>
        </p:nvSpPr>
        <p:spPr>
          <a:xfrm>
            <a:off x="2180492" y="5205045"/>
            <a:ext cx="8745415" cy="1535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61639-CF44-2FA8-DB84-F01685DE754D}"/>
              </a:ext>
            </a:extLst>
          </p:cNvPr>
          <p:cNvSpPr/>
          <p:nvPr/>
        </p:nvSpPr>
        <p:spPr>
          <a:xfrm>
            <a:off x="2385645" y="3786551"/>
            <a:ext cx="8745415" cy="1418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A4673-40CD-EE6F-F59A-A65FA4DC0355}"/>
              </a:ext>
            </a:extLst>
          </p:cNvPr>
          <p:cNvSpPr/>
          <p:nvPr/>
        </p:nvSpPr>
        <p:spPr>
          <a:xfrm>
            <a:off x="2743199" y="2344613"/>
            <a:ext cx="8745415" cy="1441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E1F77A-8658-449C-D423-2061FA1AA5C7}"/>
              </a:ext>
            </a:extLst>
          </p:cNvPr>
          <p:cNvSpPr/>
          <p:nvPr/>
        </p:nvSpPr>
        <p:spPr>
          <a:xfrm>
            <a:off x="5087813" y="1230920"/>
            <a:ext cx="5310554" cy="1119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1C0D-F186-DB02-8E4F-7AF0A061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080558"/>
            <a:ext cx="11150600" cy="506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Shopkick strives to catch and surpass Fetch and Ibotta in the competitive shopping rewards space, addressing fraud is critical.</a:t>
            </a:r>
          </a:p>
          <a:p>
            <a:pPr marL="0" indent="0">
              <a:buNone/>
            </a:pP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Stemming fraud will </a:t>
            </a:r>
            <a:r>
              <a:rPr 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costs, enhance the user experience, increase the value of Shopkick to partner brands, and </a:t>
            </a: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unlock greater opportunities to </a:t>
            </a:r>
            <a:r>
              <a:rPr 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monetize user insights </a:t>
            </a: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leverage purchase behaviors for strategic growth.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20C23-58D7-2473-F608-6326E23D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flowchart&#10;&#10;Description automatically generated">
            <a:extLst>
              <a:ext uri="{FF2B5EF4-FFF2-40B4-BE49-F238E27FC236}">
                <a16:creationId xmlns:a16="http://schemas.microsoft.com/office/drawing/2014/main" id="{A80CB1C1-85AF-12B7-B703-C696E533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16" b="8674"/>
          <a:stretch/>
        </p:blipFill>
        <p:spPr>
          <a:xfrm>
            <a:off x="2796987" y="188078"/>
            <a:ext cx="8264175" cy="64896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EB027-E243-1B53-BDB7-8E3935E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4435B9-5FFA-DA10-D937-560F1B2A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63" y="1197673"/>
            <a:ext cx="4171994" cy="16102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kern="1200">
                <a:latin typeface="Helvetica Neue"/>
              </a:rPr>
              <a:t>Verify if the accounts are operated by Humans or not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19126F-5510-6D5C-43F2-AE2240D433E6}"/>
              </a:ext>
            </a:extLst>
          </p:cNvPr>
          <p:cNvSpPr/>
          <p:nvPr/>
        </p:nvSpPr>
        <p:spPr>
          <a:xfrm>
            <a:off x="2110154" y="4917830"/>
            <a:ext cx="8745415" cy="175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CF40C-3742-E75F-73AA-6F8EC786BD39}"/>
              </a:ext>
            </a:extLst>
          </p:cNvPr>
          <p:cNvSpPr/>
          <p:nvPr/>
        </p:nvSpPr>
        <p:spPr>
          <a:xfrm>
            <a:off x="2315307" y="3593122"/>
            <a:ext cx="8745415" cy="132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2A94F1-E7D8-05DF-7FDF-AB9A201A35C6}"/>
              </a:ext>
            </a:extLst>
          </p:cNvPr>
          <p:cNvSpPr/>
          <p:nvPr/>
        </p:nvSpPr>
        <p:spPr>
          <a:xfrm>
            <a:off x="3364522" y="2280137"/>
            <a:ext cx="7889631" cy="1312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A814F-4C1D-A5C3-61EB-7AA3409A9719}"/>
              </a:ext>
            </a:extLst>
          </p:cNvPr>
          <p:cNvSpPr/>
          <p:nvPr/>
        </p:nvSpPr>
        <p:spPr>
          <a:xfrm>
            <a:off x="4343398" y="955429"/>
            <a:ext cx="6623540" cy="132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4435B9-5FFA-DA10-D937-560F1B2A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53" y="1323960"/>
            <a:ext cx="4171994" cy="103578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>
                <a:latin typeface="Helvetica Neue" panose="02000503000000020004"/>
              </a:rPr>
              <a:t>Bracket Payout Verification</a:t>
            </a:r>
          </a:p>
          <a:p>
            <a:pPr marL="0" indent="0">
              <a:buNone/>
            </a:pPr>
            <a:r>
              <a:rPr lang="en-US" sz="2300">
                <a:latin typeface="Helvetica Neue" panose="02000503000000020004"/>
              </a:rPr>
              <a:t>*Based on Facebook survey and fraud report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EB027-E243-1B53-BDB7-8E3935E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6FAB70-9AE5-B7B3-FCF1-11347F48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59" y="1323960"/>
            <a:ext cx="7162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D71B0E-EE6B-8EC5-0D9C-1911E0DC5482}"/>
              </a:ext>
            </a:extLst>
          </p:cNvPr>
          <p:cNvSpPr/>
          <p:nvPr/>
        </p:nvSpPr>
        <p:spPr>
          <a:xfrm>
            <a:off x="5347121" y="2270861"/>
            <a:ext cx="950733" cy="33583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7F5DCB-064E-7B68-DA97-D1D151D4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59" y="1323960"/>
            <a:ext cx="7162800" cy="435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218B8-8DC1-9295-BFC3-35ED77DA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2737950-ED73-6FA9-540D-339D7F250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6E5DD-1DD9-08B3-BB52-BCDBF038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53" y="1323960"/>
            <a:ext cx="4171994" cy="103578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>
                <a:latin typeface="Helvetica Neue" panose="02000503000000020004"/>
              </a:rPr>
              <a:t>Bracket Payout Verification</a:t>
            </a:r>
          </a:p>
          <a:p>
            <a:pPr marL="0" indent="0">
              <a:buNone/>
            </a:pPr>
            <a:r>
              <a:rPr lang="en-US" sz="2300">
                <a:latin typeface="Helvetica Neue" panose="02000503000000020004"/>
              </a:rPr>
              <a:t>*Based on Facebook survey and fraud report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F7B5F4-69C6-FBEA-E50D-C5601B58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F9B9-B609-22DD-08CC-968DA6F663AB}"/>
              </a:ext>
            </a:extLst>
          </p:cNvPr>
          <p:cNvSpPr/>
          <p:nvPr/>
        </p:nvSpPr>
        <p:spPr>
          <a:xfrm>
            <a:off x="5587999" y="1360129"/>
            <a:ext cx="5555225" cy="999612"/>
          </a:xfrm>
          <a:prstGeom prst="roundRect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ptos"/>
              </a:rPr>
              <a:t>$2-25:</a:t>
            </a:r>
            <a:r>
              <a:rPr lang="en-US" sz="2400">
                <a:latin typeface="Aptos"/>
              </a:rPr>
              <a:t> basic verification-phone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E7A5D8-0E4A-4078-86A0-30DCD4BB4CD8}"/>
              </a:ext>
            </a:extLst>
          </p:cNvPr>
          <p:cNvSpPr/>
          <p:nvPr/>
        </p:nvSpPr>
        <p:spPr>
          <a:xfrm>
            <a:off x="5587999" y="2548193"/>
            <a:ext cx="5555225" cy="999612"/>
          </a:xfrm>
          <a:prstGeom prst="roundRect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latin typeface="Aptos"/>
              </a:rPr>
              <a:t>$50:</a:t>
            </a:r>
            <a:r>
              <a:rPr lang="en-US" sz="2400">
                <a:latin typeface="Aptos"/>
              </a:rPr>
              <a:t> dual verification-reverify the same phone number/email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C0D8C5-ED7D-05A6-800D-501905DB5DD7}"/>
              </a:ext>
            </a:extLst>
          </p:cNvPr>
          <p:cNvSpPr/>
          <p:nvPr/>
        </p:nvSpPr>
        <p:spPr>
          <a:xfrm>
            <a:off x="5587999" y="3695290"/>
            <a:ext cx="5555225" cy="999612"/>
          </a:xfrm>
          <a:prstGeom prst="roundRect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latin typeface="Aptos"/>
              </a:rPr>
              <a:t>$100:</a:t>
            </a:r>
            <a:r>
              <a:rPr lang="en-US" sz="2400">
                <a:latin typeface="Aptos"/>
              </a:rPr>
              <a:t> government 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E411A-F2D7-E5C7-EFDE-35623518D033}"/>
              </a:ext>
            </a:extLst>
          </p:cNvPr>
          <p:cNvSpPr/>
          <p:nvPr/>
        </p:nvSpPr>
        <p:spPr>
          <a:xfrm>
            <a:off x="5587998" y="4875160"/>
            <a:ext cx="5555225" cy="999612"/>
          </a:xfrm>
          <a:prstGeom prst="roundRect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latin typeface="Aptos"/>
              </a:rPr>
              <a:t>$500:</a:t>
            </a:r>
            <a:r>
              <a:rPr lang="en-US" sz="2400">
                <a:latin typeface="Aptos"/>
              </a:rPr>
              <a:t> dual verification-gov ID and reverify the same phone number</a:t>
            </a:r>
          </a:p>
        </p:txBody>
      </p:sp>
    </p:spTree>
    <p:extLst>
      <p:ext uri="{BB962C8B-B14F-4D97-AF65-F5344CB8AC3E}">
        <p14:creationId xmlns:p14="http://schemas.microsoft.com/office/powerpoint/2010/main" val="10386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4435B9-5FFA-DA10-D937-560F1B2A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53" y="1323960"/>
            <a:ext cx="4171994" cy="1035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>
                <a:latin typeface="Helvetica Neue" panose="02000503000000020004"/>
              </a:rPr>
              <a:t>Increased Limit for First Redemption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EB027-E243-1B53-BDB7-8E3935E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F0F40C-7DE8-F587-3B2E-2D57427FC5DF}"/>
              </a:ext>
            </a:extLst>
          </p:cNvPr>
          <p:cNvSpPr/>
          <p:nvPr/>
        </p:nvSpPr>
        <p:spPr>
          <a:xfrm>
            <a:off x="6749977" y="1327121"/>
            <a:ext cx="2058914" cy="514729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Facebook Group</a:t>
            </a:r>
            <a:endParaRPr lang="zh-CN" altLang="en-US" b="1"/>
          </a:p>
        </p:txBody>
      </p:sp>
      <p:pic>
        <p:nvPicPr>
          <p:cNvPr id="13" name="图片 12" descr="图表, 饼图&#10;&#10;描述已自动生成">
            <a:extLst>
              <a:ext uri="{FF2B5EF4-FFF2-40B4-BE49-F238E27FC236}">
                <a16:creationId xmlns:a16="http://schemas.microsoft.com/office/drawing/2014/main" id="{E5F03BE2-141B-2D42-F14C-FD3B255C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9" t="14091" r="21468" b="2801"/>
          <a:stretch/>
        </p:blipFill>
        <p:spPr>
          <a:xfrm>
            <a:off x="5033912" y="1981961"/>
            <a:ext cx="5491043" cy="473529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EDBEEA0-3910-1408-FA19-3B59EB997002}"/>
              </a:ext>
            </a:extLst>
          </p:cNvPr>
          <p:cNvSpPr/>
          <p:nvPr/>
        </p:nvSpPr>
        <p:spPr>
          <a:xfrm>
            <a:off x="7617981" y="6215928"/>
            <a:ext cx="835677" cy="5526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5165CE-FCE9-0C09-E7DB-B1F80FDE2584}"/>
              </a:ext>
            </a:extLst>
          </p:cNvPr>
          <p:cNvSpPr/>
          <p:nvPr/>
        </p:nvSpPr>
        <p:spPr>
          <a:xfrm>
            <a:off x="6573338" y="1325466"/>
            <a:ext cx="2412190" cy="514729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Random 1000 users</a:t>
            </a:r>
            <a:endParaRPr lang="zh-CN" altLang="en-US" b="1"/>
          </a:p>
        </p:txBody>
      </p:sp>
      <p:pic>
        <p:nvPicPr>
          <p:cNvPr id="17" name="图片 16" descr="图表, 条形图&#10;&#10;描述已自动生成">
            <a:extLst>
              <a:ext uri="{FF2B5EF4-FFF2-40B4-BE49-F238E27FC236}">
                <a16:creationId xmlns:a16="http://schemas.microsoft.com/office/drawing/2014/main" id="{4B1DDE86-8882-C705-6E93-D36F95EF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01" y="1999255"/>
            <a:ext cx="7558319" cy="4540478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4FD73DB-6A45-1C50-DF09-CDF971927D53}"/>
              </a:ext>
            </a:extLst>
          </p:cNvPr>
          <p:cNvSpPr/>
          <p:nvPr/>
        </p:nvSpPr>
        <p:spPr>
          <a:xfrm>
            <a:off x="8020945" y="2184741"/>
            <a:ext cx="964583" cy="38910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FFFD79-4E8A-7869-EE0D-A2F5A7E787CB}"/>
              </a:ext>
            </a:extLst>
          </p:cNvPr>
          <p:cNvCxnSpPr>
            <a:cxnSpLocks/>
          </p:cNvCxnSpPr>
          <p:nvPr/>
        </p:nvCxnSpPr>
        <p:spPr>
          <a:xfrm>
            <a:off x="3552732" y="4935960"/>
            <a:ext cx="1481180" cy="29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C26856-C812-2527-CC0E-E930C1F280D2}"/>
              </a:ext>
            </a:extLst>
          </p:cNvPr>
          <p:cNvSpPr txBox="1"/>
          <p:nvPr/>
        </p:nvSpPr>
        <p:spPr>
          <a:xfrm>
            <a:off x="2008261" y="45666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~10% Fraud</a:t>
            </a:r>
          </a:p>
        </p:txBody>
      </p:sp>
    </p:spTree>
    <p:extLst>
      <p:ext uri="{BB962C8B-B14F-4D97-AF65-F5344CB8AC3E}">
        <p14:creationId xmlns:p14="http://schemas.microsoft.com/office/powerpoint/2010/main" val="35192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8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E808-F1E8-42C1-1E65-5C9BF8D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D135-93FA-C69E-947B-9F2AD137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1"/>
          <a:stretch/>
        </p:blipFill>
        <p:spPr>
          <a:xfrm>
            <a:off x="646825" y="611856"/>
            <a:ext cx="10898350" cy="5571182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D933D2C-3851-F81E-9B0B-052968AAF62E}"/>
              </a:ext>
            </a:extLst>
          </p:cNvPr>
          <p:cNvSpPr/>
          <p:nvPr/>
        </p:nvSpPr>
        <p:spPr>
          <a:xfrm rot="16200000">
            <a:off x="5047762" y="2224323"/>
            <a:ext cx="250165" cy="81838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C8B28-CC3C-CA82-E93F-0256BBBC1D62}"/>
              </a:ext>
            </a:extLst>
          </p:cNvPr>
          <p:cNvSpPr txBox="1"/>
          <p:nvPr/>
        </p:nvSpPr>
        <p:spPr>
          <a:xfrm>
            <a:off x="4518466" y="6488668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 set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943BD8D-B1EC-614A-A522-9BBDAE220E4C}"/>
              </a:ext>
            </a:extLst>
          </p:cNvPr>
          <p:cNvSpPr/>
          <p:nvPr/>
        </p:nvSpPr>
        <p:spPr>
          <a:xfrm rot="16200000" flipV="1">
            <a:off x="10062842" y="5401220"/>
            <a:ext cx="250165" cy="18463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5FC46-8C4D-3C45-5AD8-20D3F0386526}"/>
              </a:ext>
            </a:extLst>
          </p:cNvPr>
          <p:cNvSpPr txBox="1"/>
          <p:nvPr/>
        </p:nvSpPr>
        <p:spPr>
          <a:xfrm>
            <a:off x="9747849" y="6488668"/>
            <a:ext cx="94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648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42B50-7709-72A2-5107-9B3A0936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2644E-ED3D-5424-2E18-9B9249C9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fld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DF8781-BF3E-06F1-9212-D8D7A691318A}"/>
              </a:ext>
            </a:extLst>
          </p:cNvPr>
          <p:cNvSpPr/>
          <p:nvPr/>
        </p:nvSpPr>
        <p:spPr>
          <a:xfrm>
            <a:off x="8034402" y="-2353916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D412C-F29C-0228-636B-7DBAEE66A631}"/>
              </a:ext>
            </a:extLst>
          </p:cNvPr>
          <p:cNvSpPr txBox="1"/>
          <p:nvPr/>
        </p:nvSpPr>
        <p:spPr>
          <a:xfrm>
            <a:off x="1117600" y="1198069"/>
            <a:ext cx="570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Research</a:t>
            </a:r>
            <a:endParaRPr lang="en-US" sz="4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0885B-D052-1738-C09D-13E1CA7C7BC9}"/>
              </a:ext>
            </a:extLst>
          </p:cNvPr>
          <p:cNvSpPr txBox="1"/>
          <p:nvPr/>
        </p:nvSpPr>
        <p:spPr>
          <a:xfrm>
            <a:off x="1117601" y="2117050"/>
            <a:ext cx="9171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Fraud Mapping and Impact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115A-7210-2622-36E1-DD00C333D3D3}"/>
              </a:ext>
            </a:extLst>
          </p:cNvPr>
          <p:cNvSpPr txBox="1"/>
          <p:nvPr/>
        </p:nvSpPr>
        <p:spPr>
          <a:xfrm>
            <a:off x="1117601" y="3036031"/>
            <a:ext cx="8541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Tools and Systems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D0932-C6D6-CDC2-5E8F-7462392C9192}"/>
              </a:ext>
            </a:extLst>
          </p:cNvPr>
          <p:cNvSpPr txBox="1"/>
          <p:nvPr/>
        </p:nvSpPr>
        <p:spPr>
          <a:xfrm>
            <a:off x="1117601" y="3951576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89FDD-8D7A-8FA1-F7D5-18A7040EF0CC}"/>
              </a:ext>
            </a:extLst>
          </p:cNvPr>
          <p:cNvSpPr txBox="1"/>
          <p:nvPr/>
        </p:nvSpPr>
        <p:spPr>
          <a:xfrm>
            <a:off x="1117601" y="4867121"/>
            <a:ext cx="760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Evaluations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21364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3536-54A1-010B-3454-14508F2F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7BD6-8976-662F-C498-26633BD8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C0BCD-C909-D31E-0DA3-F3192299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88B1B5-F7C1-4028-52C2-97B93F0B1E81}"/>
              </a:ext>
            </a:extLst>
          </p:cNvPr>
          <p:cNvSpPr/>
          <p:nvPr/>
        </p:nvSpPr>
        <p:spPr>
          <a:xfrm>
            <a:off x="838200" y="2178531"/>
            <a:ext cx="3860968" cy="888364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Helvetica Neue" panose="02000503000000020004"/>
              </a:rPr>
              <a:t>Account Creation Modification</a:t>
            </a:r>
            <a:endParaRPr lang="zh-CN" altLang="en-US" sz="2000" b="1">
              <a:latin typeface="Helvetica Neue" panose="02000503000000020004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036D59-D9F7-C00A-0916-8808CB1D1D08}"/>
              </a:ext>
            </a:extLst>
          </p:cNvPr>
          <p:cNvSpPr/>
          <p:nvPr/>
        </p:nvSpPr>
        <p:spPr>
          <a:xfrm>
            <a:off x="838200" y="4104436"/>
            <a:ext cx="3860968" cy="888364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Helvetica Neue" panose="02000503000000020004"/>
              </a:rPr>
              <a:t>Bracket Payout Verification</a:t>
            </a:r>
            <a:endParaRPr lang="zh-CN" altLang="en-US" sz="2000" b="1">
              <a:latin typeface="Helvetica Neue" panose="020005030000000200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29580-924E-8D46-11EA-5EE9A375103F}"/>
              </a:ext>
            </a:extLst>
          </p:cNvPr>
          <p:cNvSpPr txBox="1"/>
          <p:nvPr/>
        </p:nvSpPr>
        <p:spPr>
          <a:xfrm>
            <a:off x="5289056" y="4133119"/>
            <a:ext cx="606474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Avoid </a:t>
            </a:r>
            <a:r>
              <a:rPr lang="en-US" altLang="zh-CN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$71,000</a:t>
            </a:r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loss, while keeping </a:t>
            </a:r>
            <a:r>
              <a:rPr lang="en-US" altLang="zh-CN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99%</a:t>
            </a:r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of legitimate users </a:t>
            </a:r>
            <a:endParaRPr lang="zh-CN" altLang="en-US" sz="2400">
              <a:latin typeface="Helvetica Neue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35E20-31C2-4189-9C97-5C43070B2D43}"/>
              </a:ext>
            </a:extLst>
          </p:cNvPr>
          <p:cNvSpPr txBox="1"/>
          <p:nvPr/>
        </p:nvSpPr>
        <p:spPr>
          <a:xfrm>
            <a:off x="5313769" y="2171362"/>
            <a:ext cx="5826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Helvetica Neue"/>
              </a:rPr>
              <a:t>75%</a:t>
            </a:r>
            <a:r>
              <a:rPr lang="en-US" sz="2400">
                <a:latin typeface="Helvetica Neue"/>
              </a:rPr>
              <a:t> reduction in the creation of fraudulent accounts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2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E28B-3C3E-BF9C-A5AE-7B1B86C7E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83E2-69F6-0DE0-2BE7-0F199BE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C77DF-FB83-8B43-584E-16CCF8F0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B82204-9C6B-5447-A5C7-048AA76C79B5}"/>
              </a:ext>
            </a:extLst>
          </p:cNvPr>
          <p:cNvSpPr/>
          <p:nvPr/>
        </p:nvSpPr>
        <p:spPr>
          <a:xfrm>
            <a:off x="838200" y="1922569"/>
            <a:ext cx="3860968" cy="744244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latin typeface="Helvetica Neue" panose="02000503000000020004"/>
              </a:rPr>
              <a:t>Workflow Redesign</a:t>
            </a:r>
            <a:endParaRPr lang="zh-CN" altLang="en-US" sz="2400" b="1">
              <a:latin typeface="Helvetica Neue" panose="02000503000000020004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72D100-61BC-F731-5BD5-D1D1F1B1AEA7}"/>
              </a:ext>
            </a:extLst>
          </p:cNvPr>
          <p:cNvSpPr/>
          <p:nvPr/>
        </p:nvSpPr>
        <p:spPr>
          <a:xfrm>
            <a:off x="838200" y="3429001"/>
            <a:ext cx="3860968" cy="744244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latin typeface="Helvetica Neue" panose="02000503000000020004"/>
              </a:rPr>
              <a:t>Promo Code Prediction</a:t>
            </a:r>
            <a:endParaRPr lang="zh-CN" altLang="en-US" sz="2400" b="1">
              <a:latin typeface="Helvetica Neue" panose="02000503000000020004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0F8079-37F6-20D8-070D-15755C82ACDC}"/>
              </a:ext>
            </a:extLst>
          </p:cNvPr>
          <p:cNvSpPr/>
          <p:nvPr/>
        </p:nvSpPr>
        <p:spPr>
          <a:xfrm>
            <a:off x="838200" y="4935433"/>
            <a:ext cx="3860968" cy="744244"/>
          </a:xfrm>
          <a:prstGeom prst="roundRect">
            <a:avLst/>
          </a:prstGeom>
          <a:solidFill>
            <a:srgbClr val="02B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latin typeface="Helvetica Neue" panose="02000503000000020004"/>
              </a:rPr>
              <a:t>First Redemption Limit</a:t>
            </a:r>
            <a:endParaRPr lang="zh-CN" altLang="en-US" sz="2400" b="1">
              <a:latin typeface="Helvetica Neue" panose="020005030000000200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0B9F97-4BB7-9998-AD7E-531CC784AFC5}"/>
              </a:ext>
            </a:extLst>
          </p:cNvPr>
          <p:cNvSpPr txBox="1"/>
          <p:nvPr/>
        </p:nvSpPr>
        <p:spPr>
          <a:xfrm>
            <a:off x="5225613" y="4892056"/>
            <a:ext cx="612811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For every </a:t>
            </a:r>
            <a:r>
              <a:rPr lang="en-US" altLang="zh-CN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$1,251</a:t>
            </a:r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redeemed, </a:t>
            </a:r>
            <a:r>
              <a:rPr lang="en-US" altLang="zh-CN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$1 loss</a:t>
            </a:r>
            <a:r>
              <a:rPr lang="en-US" altLang="zh-CN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is prevented. </a:t>
            </a:r>
            <a:endParaRPr lang="zh-CN" altLang="en-US" sz="2400">
              <a:latin typeface="Helvetica Neue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F1ED1-1C79-DA88-131E-E45A6B23D0D0}"/>
              </a:ext>
            </a:extLst>
          </p:cNvPr>
          <p:cNvSpPr txBox="1"/>
          <p:nvPr/>
        </p:nvSpPr>
        <p:spPr>
          <a:xfrm>
            <a:off x="5225613" y="3385624"/>
            <a:ext cx="676997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49%</a:t>
            </a:r>
            <a:r>
              <a:rPr lang="en-US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reduction in fraudulent promo code redemption when tested on FSF over 6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6202C-0BE7-8F8E-0F9C-01EABCC873F0}"/>
              </a:ext>
            </a:extLst>
          </p:cNvPr>
          <p:cNvSpPr txBox="1"/>
          <p:nvPr/>
        </p:nvSpPr>
        <p:spPr>
          <a:xfrm>
            <a:off x="5225613" y="1878247"/>
            <a:ext cx="65091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26%</a:t>
            </a:r>
            <a:r>
              <a:rPr lang="en-US" sz="2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reduction in fraudulent users earning kicks</a:t>
            </a:r>
          </a:p>
        </p:txBody>
      </p:sp>
    </p:spTree>
    <p:extLst>
      <p:ext uri="{BB962C8B-B14F-4D97-AF65-F5344CB8AC3E}">
        <p14:creationId xmlns:p14="http://schemas.microsoft.com/office/powerpoint/2010/main" val="21814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E4C64-65BB-0950-CCFB-5771AFF3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0392-921A-97F7-50A4-C478DC03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Prioritized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2D64-1E68-40CE-F634-3CC4AFC2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947A7-D35D-DEEA-B5F6-87661E5208D6}"/>
              </a:ext>
            </a:extLst>
          </p:cNvPr>
          <p:cNvSpPr txBox="1"/>
          <p:nvPr/>
        </p:nvSpPr>
        <p:spPr>
          <a:xfrm>
            <a:off x="1117600" y="16906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Modify Account Creation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BA9BB-39E0-E045-9E5C-BB0A41F5DD83}"/>
              </a:ext>
            </a:extLst>
          </p:cNvPr>
          <p:cNvSpPr txBox="1"/>
          <p:nvPr/>
        </p:nvSpPr>
        <p:spPr>
          <a:xfrm>
            <a:off x="1117601" y="2609669"/>
            <a:ext cx="9795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Workflow Redesign Recommendations</a:t>
            </a:r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3273-8A38-AAD7-3E65-187DE646656F}"/>
              </a:ext>
            </a:extLst>
          </p:cNvPr>
          <p:cNvSpPr txBox="1"/>
          <p:nvPr/>
        </p:nvSpPr>
        <p:spPr>
          <a:xfrm>
            <a:off x="1117601" y="3528650"/>
            <a:ext cx="7668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Bracketed Payout Verification</a:t>
            </a: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03EF7-78B9-B2BE-656A-51609D4DCC49}"/>
              </a:ext>
            </a:extLst>
          </p:cNvPr>
          <p:cNvSpPr txBox="1"/>
          <p:nvPr/>
        </p:nvSpPr>
        <p:spPr>
          <a:xfrm>
            <a:off x="1117601" y="4444195"/>
            <a:ext cx="7602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Promo Code Fraud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EA21C-C51D-1DB6-6F69-2F313F3D9B35}"/>
              </a:ext>
            </a:extLst>
          </p:cNvPr>
          <p:cNvSpPr txBox="1"/>
          <p:nvPr/>
        </p:nvSpPr>
        <p:spPr>
          <a:xfrm>
            <a:off x="1117601" y="5359740"/>
            <a:ext cx="924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 Limit for First Redemption </a:t>
            </a:r>
          </a:p>
        </p:txBody>
      </p:sp>
    </p:spTree>
    <p:extLst>
      <p:ext uri="{BB962C8B-B14F-4D97-AF65-F5344CB8AC3E}">
        <p14:creationId xmlns:p14="http://schemas.microsoft.com/office/powerpoint/2010/main" val="149919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50951-1899-7D32-8B6F-10AAED12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DC453DE-488E-ACAA-31B1-FC3D8CB00E52}"/>
              </a:ext>
            </a:extLst>
          </p:cNvPr>
          <p:cNvSpPr/>
          <p:nvPr/>
        </p:nvSpPr>
        <p:spPr>
          <a:xfrm>
            <a:off x="8872602" y="-3969042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75501-E186-3929-B2BD-814A40B2BA94}"/>
              </a:ext>
            </a:extLst>
          </p:cNvPr>
          <p:cNvSpPr txBox="1"/>
          <p:nvPr/>
        </p:nvSpPr>
        <p:spPr>
          <a:xfrm>
            <a:off x="10471759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29780BC-EC4D-B3B6-E7B6-CAE184EC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1" y="2712532"/>
            <a:ext cx="7654772" cy="20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701A17-A50D-BAE2-6FC8-9B2276EAFCE1}"/>
              </a:ext>
            </a:extLst>
          </p:cNvPr>
          <p:cNvSpPr>
            <a:spLocks noGrp="1"/>
          </p:cNvSpPr>
          <p:nvPr/>
        </p:nvSpPr>
        <p:spPr>
          <a:xfrm>
            <a:off x="5936708" y="1913024"/>
            <a:ext cx="5965006" cy="3031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Existing fraud measures results in around </a:t>
            </a:r>
            <a:r>
              <a:rPr lang="en-US" sz="3200" b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$2</a:t>
            </a:r>
            <a:r>
              <a:rPr 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million loss a year</a:t>
            </a:r>
          </a:p>
          <a:p>
            <a:pPr marL="0" indent="0">
              <a:buNone/>
            </a:pPr>
            <a:endParaRPr lang="en-US" sz="3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90%</a:t>
            </a:r>
            <a:r>
              <a:rPr 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monetary loss comes from promo code abuse and receipt falsification</a:t>
            </a:r>
          </a:p>
          <a:p>
            <a:endParaRPr lang="en-US" sz="4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EA19D-D81A-61D2-A909-DAD5698C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715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67CDD8-45CA-8361-4ED6-7F6DF85AA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16965"/>
              </p:ext>
            </p:extLst>
          </p:nvPr>
        </p:nvGraphicFramePr>
        <p:xfrm>
          <a:off x="-1406338" y="262462"/>
          <a:ext cx="8220511" cy="616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CFEBCD-ADED-79F5-6FDB-4942E1A8C903}"/>
              </a:ext>
            </a:extLst>
          </p:cNvPr>
          <p:cNvSpPr txBox="1"/>
          <p:nvPr/>
        </p:nvSpPr>
        <p:spPr>
          <a:xfrm>
            <a:off x="5670016" y="2627805"/>
            <a:ext cx="6231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Increasing fraud prevention measures diminishes user experience and alienates users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5271DB-E36F-0652-8956-68EC4FE2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0" y="6087441"/>
            <a:ext cx="4760401" cy="26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D55EA-42F1-2C3A-0F90-52E50D0764CD}"/>
              </a:ext>
            </a:extLst>
          </p:cNvPr>
          <p:cNvSpPr txBox="1"/>
          <p:nvPr/>
        </p:nvSpPr>
        <p:spPr>
          <a:xfrm>
            <a:off x="5921829" y="585893"/>
            <a:ext cx="5750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6732A66-51A8-D39F-99E0-D0B3B87BF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346036"/>
              </p:ext>
            </p:extLst>
          </p:nvPr>
        </p:nvGraphicFramePr>
        <p:xfrm>
          <a:off x="-706020" y="332242"/>
          <a:ext cx="7339239" cy="6025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432E64B-CD49-ED84-2603-2122EE3A7051}"/>
              </a:ext>
            </a:extLst>
          </p:cNvPr>
          <p:cNvSpPr txBox="1"/>
          <p:nvPr/>
        </p:nvSpPr>
        <p:spPr>
          <a:xfrm>
            <a:off x="118834" y="6552727"/>
            <a:ext cx="431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Referrals and Promo Codes are not client funded</a:t>
            </a:r>
          </a:p>
        </p:txBody>
      </p:sp>
    </p:spTree>
    <p:extLst>
      <p:ext uri="{BB962C8B-B14F-4D97-AF65-F5344CB8AC3E}">
        <p14:creationId xmlns:p14="http://schemas.microsoft.com/office/powerpoint/2010/main" val="3693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  <p:bldP spid="10" grpId="0"/>
      <p:bldGraphic spid="9" grpId="0">
        <p:bldAsOne/>
      </p:bldGraphic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ED9E6-AC51-D9DC-9E63-B5BF01E9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DAE140F-33F9-9942-FB63-A7A7871A1CF9}"/>
              </a:ext>
            </a:extLst>
          </p:cNvPr>
          <p:cNvSpPr/>
          <p:nvPr/>
        </p:nvSpPr>
        <p:spPr>
          <a:xfrm>
            <a:off x="-2027722" y="2476500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F077B-91E8-7662-C45C-73F6ED7E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756" y="2971006"/>
            <a:ext cx="10072487" cy="915987"/>
          </a:xfrm>
        </p:spPr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D8A14-999D-08C4-93AC-63801F714FD7}"/>
              </a:ext>
            </a:extLst>
          </p:cNvPr>
          <p:cNvSpPr txBox="1"/>
          <p:nvPr/>
        </p:nvSpPr>
        <p:spPr>
          <a:xfrm>
            <a:off x="10471759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2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CB76-41F3-75DE-8D7A-DCB88DD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9B2D9FD0-5AB9-DD87-5FF7-E877EA85C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328470"/>
              </p:ext>
            </p:extLst>
          </p:nvPr>
        </p:nvGraphicFramePr>
        <p:xfrm>
          <a:off x="457622" y="218315"/>
          <a:ext cx="10896178" cy="6421369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196346">
                  <a:extLst>
                    <a:ext uri="{9D8B030D-6E8A-4147-A177-3AD203B41FA5}">
                      <a16:colId xmlns:a16="http://schemas.microsoft.com/office/drawing/2014/main" val="1383320370"/>
                    </a:ext>
                  </a:extLst>
                </a:gridCol>
                <a:gridCol w="1895166">
                  <a:extLst>
                    <a:ext uri="{9D8B030D-6E8A-4147-A177-3AD203B41FA5}">
                      <a16:colId xmlns:a16="http://schemas.microsoft.com/office/drawing/2014/main" val="1065635873"/>
                    </a:ext>
                  </a:extLst>
                </a:gridCol>
                <a:gridCol w="3263925">
                  <a:extLst>
                    <a:ext uri="{9D8B030D-6E8A-4147-A177-3AD203B41FA5}">
                      <a16:colId xmlns:a16="http://schemas.microsoft.com/office/drawing/2014/main" val="1618174204"/>
                    </a:ext>
                  </a:extLst>
                </a:gridCol>
                <a:gridCol w="4540741">
                  <a:extLst>
                    <a:ext uri="{9D8B030D-6E8A-4147-A177-3AD203B41FA5}">
                      <a16:colId xmlns:a16="http://schemas.microsoft.com/office/drawing/2014/main" val="1850570852"/>
                    </a:ext>
                  </a:extLst>
                </a:gridCol>
              </a:tblGrid>
              <a:tr h="391993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Company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Fraud Detection Tool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Key Features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User Feedback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393981"/>
                  </a:ext>
                </a:extLst>
              </a:tr>
              <a:tr h="391993"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Shopkick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Sift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AI-driven fraud detection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Users highlight Sift’s accuracy in identifying fraud, though it may require some time for customization and setup.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239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Real-time monitoring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42198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Customizable risk rules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5591"/>
                  </a:ext>
                </a:extLst>
              </a:tr>
              <a:tr h="391993"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Fetch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Kount (by Equifax)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AI-powered real-time decision-making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Kount is praised for its advanced fraud detection capabilities, though integration challenges are noted by some users.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53761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Device fingerprinting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57611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Behavioral analytics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67143"/>
                  </a:ext>
                </a:extLst>
              </a:tr>
              <a:tr h="553320"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Ibotta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C.I.A &amp; Imply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Advanced analytics with Apache Druid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Users appreciate the scalability and performance of Imply, particularly for high-volume transaction monitoring.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86133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Real-time anomaly detection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89346"/>
                  </a:ext>
                </a:extLst>
              </a:tr>
              <a:tr h="391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Scalable for large data sets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88480"/>
                  </a:ext>
                </a:extLst>
              </a:tr>
              <a:tr h="391993"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Upside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In-House Software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Tailored to platform-specific needs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Feedback emphasizes flexibility but notes potential limitations in scaling and real-time capabilities.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17054"/>
                  </a:ext>
                </a:extLst>
              </a:tr>
              <a:tr h="553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Combines manual and automated fraud detection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59709"/>
                  </a:ext>
                </a:extLst>
              </a:tr>
              <a:tr h="553320"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Rakuten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In-House Software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Proprietary systems for fraud prevention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Rakuten’s system is well-suited for its business model, though details on specific capabilities are limited.</a:t>
                      </a:r>
                    </a:p>
                  </a:txBody>
                  <a:tcPr marL="53141" marR="0" marT="15183" marB="113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623669"/>
                  </a:ext>
                </a:extLst>
              </a:tr>
              <a:tr h="553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 Focus on online transaction monitoring</a:t>
                      </a:r>
                    </a:p>
                  </a:txBody>
                  <a:tcPr marL="53141" marR="0" marT="15183" marB="11387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2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3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CEC13-BE34-07F4-9931-D3BD28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0872" y="635634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799C97-07AD-ECFC-D966-AE56315E344C}"/>
              </a:ext>
            </a:extLst>
          </p:cNvPr>
          <p:cNvGraphicFramePr>
            <a:graphicFrameLocks/>
          </p:cNvGraphicFramePr>
          <p:nvPr/>
        </p:nvGraphicFramePr>
        <p:xfrm>
          <a:off x="109728" y="200495"/>
          <a:ext cx="7705114" cy="615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83D78D-F5B7-7C2E-6F71-E1515E28F861}"/>
              </a:ext>
            </a:extLst>
          </p:cNvPr>
          <p:cNvSpPr txBox="1"/>
          <p:nvPr/>
        </p:nvSpPr>
        <p:spPr>
          <a:xfrm>
            <a:off x="109728" y="6488668"/>
            <a:ext cx="3355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Referrals and Promo Codes are not client funded</a:t>
            </a:r>
          </a:p>
        </p:txBody>
      </p:sp>
    </p:spTree>
    <p:extLst>
      <p:ext uri="{BB962C8B-B14F-4D97-AF65-F5344CB8AC3E}">
        <p14:creationId xmlns:p14="http://schemas.microsoft.com/office/powerpoint/2010/main" val="36539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154-61AB-7717-3B0E-368CB2F6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4DD1B-B203-45C2-66E2-82C68090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673C4-3F3A-63D0-4A63-6AAA070B90E0}"/>
              </a:ext>
            </a:extLst>
          </p:cNvPr>
          <p:cNvSpPr txBox="1"/>
          <p:nvPr/>
        </p:nvSpPr>
        <p:spPr>
          <a:xfrm>
            <a:off x="1117600" y="16906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Modify Account Creation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3B6D2-3B5C-F111-DFA7-0029580E7922}"/>
              </a:ext>
            </a:extLst>
          </p:cNvPr>
          <p:cNvSpPr txBox="1"/>
          <p:nvPr/>
        </p:nvSpPr>
        <p:spPr>
          <a:xfrm>
            <a:off x="1117601" y="2609669"/>
            <a:ext cx="7525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Bracketed Payout Verification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B1565-A3A1-C950-3B89-084C07C822E7}"/>
              </a:ext>
            </a:extLst>
          </p:cNvPr>
          <p:cNvSpPr txBox="1"/>
          <p:nvPr/>
        </p:nvSpPr>
        <p:spPr>
          <a:xfrm>
            <a:off x="1117601" y="3528650"/>
            <a:ext cx="9653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Workflow Redesign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02BE9-A424-8B2C-6BDD-5A9BF1D9C155}"/>
              </a:ext>
            </a:extLst>
          </p:cNvPr>
          <p:cNvSpPr txBox="1"/>
          <p:nvPr/>
        </p:nvSpPr>
        <p:spPr>
          <a:xfrm>
            <a:off x="1117601" y="4444195"/>
            <a:ext cx="7602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Promo Code Fraud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42C60-A3FF-BC70-D951-5C51B8230237}"/>
              </a:ext>
            </a:extLst>
          </p:cNvPr>
          <p:cNvSpPr txBox="1"/>
          <p:nvPr/>
        </p:nvSpPr>
        <p:spPr>
          <a:xfrm>
            <a:off x="1117601" y="5359740"/>
            <a:ext cx="924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 Limit for First Redemption </a:t>
            </a:r>
          </a:p>
        </p:txBody>
      </p:sp>
    </p:spTree>
    <p:extLst>
      <p:ext uri="{BB962C8B-B14F-4D97-AF65-F5344CB8AC3E}">
        <p14:creationId xmlns:p14="http://schemas.microsoft.com/office/powerpoint/2010/main" val="33681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F6F4-5D28-9419-EDBE-E654632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6626BB-778A-2D50-5EFC-44DFEFEFA067}"/>
              </a:ext>
            </a:extLst>
          </p:cNvPr>
          <p:cNvSpPr/>
          <p:nvPr/>
        </p:nvSpPr>
        <p:spPr>
          <a:xfrm>
            <a:off x="8310174" y="1344548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30B6-DBE5-0445-0325-BA0705835DFE}"/>
              </a:ext>
            </a:extLst>
          </p:cNvPr>
          <p:cNvSpPr txBox="1"/>
          <p:nvPr/>
        </p:nvSpPr>
        <p:spPr>
          <a:xfrm>
            <a:off x="1117600" y="1198069"/>
            <a:ext cx="570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 b="1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Research</a:t>
            </a:r>
            <a:endParaRPr lang="en-US" sz="4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17F9A-A238-56BA-0808-2D7F14BF4877}"/>
              </a:ext>
            </a:extLst>
          </p:cNvPr>
          <p:cNvSpPr txBox="1"/>
          <p:nvPr/>
        </p:nvSpPr>
        <p:spPr>
          <a:xfrm>
            <a:off x="1117601" y="2117050"/>
            <a:ext cx="9171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Fraud Mapping and Impact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31C4C-90CD-5785-0352-32DCE4D4CDAB}"/>
              </a:ext>
            </a:extLst>
          </p:cNvPr>
          <p:cNvSpPr txBox="1"/>
          <p:nvPr/>
        </p:nvSpPr>
        <p:spPr>
          <a:xfrm>
            <a:off x="1117601" y="3036031"/>
            <a:ext cx="8541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Tools and Systems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00E5E-9234-89CA-D882-D1A7CCE3CAFC}"/>
              </a:ext>
            </a:extLst>
          </p:cNvPr>
          <p:cNvSpPr txBox="1"/>
          <p:nvPr/>
        </p:nvSpPr>
        <p:spPr>
          <a:xfrm>
            <a:off x="1117601" y="3951576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AD1B0-FF83-A946-F275-03CA1349E1AB}"/>
              </a:ext>
            </a:extLst>
          </p:cNvPr>
          <p:cNvSpPr txBox="1"/>
          <p:nvPr/>
        </p:nvSpPr>
        <p:spPr>
          <a:xfrm>
            <a:off x="1117601" y="4867121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Evaluation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22585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DB05C-064E-65E3-3D0C-67E5EE56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65C540-8928-ED0D-61D7-A92389136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488265"/>
              </p:ext>
            </p:extLst>
          </p:nvPr>
        </p:nvGraphicFramePr>
        <p:xfrm>
          <a:off x="174812" y="643466"/>
          <a:ext cx="11887200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4E9727-1ED0-8DDB-91A6-2EC03BD32F3B}"/>
              </a:ext>
            </a:extLst>
          </p:cNvPr>
          <p:cNvSpPr txBox="1"/>
          <p:nvPr/>
        </p:nvSpPr>
        <p:spPr>
          <a:xfrm>
            <a:off x="174812" y="6594517"/>
            <a:ext cx="106725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</a:t>
            </a:r>
            <a:r>
              <a:rPr lang="en-US" sz="1050" err="1"/>
              <a:t>platform.tracxn.com</a:t>
            </a:r>
            <a:r>
              <a:rPr lang="en-US" sz="1050"/>
              <a:t>/a/d/company/OAZESiWBzUQujLtEZouUwLm_UpLOr47wQjw1Asa3z8A/</a:t>
            </a:r>
            <a:r>
              <a:rPr lang="en-US" sz="1050" err="1"/>
              <a:t>shopkick.com</a:t>
            </a:r>
            <a:r>
              <a:rPr lang="en-US" sz="1050"/>
              <a:t>/</a:t>
            </a:r>
            <a:r>
              <a:rPr lang="en-US" sz="1050" err="1"/>
              <a:t>marketshareretention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822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2D1A9-6A0D-2D87-4659-94D6B33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pink and white logo&#10;&#10;Description automatically generated">
            <a:extLst>
              <a:ext uri="{FF2B5EF4-FFF2-40B4-BE49-F238E27FC236}">
                <a16:creationId xmlns:a16="http://schemas.microsoft.com/office/drawing/2014/main" id="{5D9095A6-7127-CAF1-73F0-C272619B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4" y="2851924"/>
            <a:ext cx="1905000" cy="1346200"/>
          </a:xfrm>
          <a:prstGeom prst="rect">
            <a:avLst/>
          </a:prstGeom>
        </p:spPr>
      </p:pic>
      <p:pic>
        <p:nvPicPr>
          <p:cNvPr id="10" name="Picture 9" descr="A yellow dog with purple text&#10;&#10;Description automatically generated">
            <a:extLst>
              <a:ext uri="{FF2B5EF4-FFF2-40B4-BE49-F238E27FC236}">
                <a16:creationId xmlns:a16="http://schemas.microsoft.com/office/drawing/2014/main" id="{452273F3-8833-E303-EF2D-EEE742EDE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47" y="2659876"/>
            <a:ext cx="1830668" cy="1538248"/>
          </a:xfrm>
          <a:prstGeom prst="rect">
            <a:avLst/>
          </a:prstGeom>
        </p:spPr>
      </p:pic>
      <p:pic>
        <p:nvPicPr>
          <p:cNvPr id="14" name="Content Placeholder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AF8C6D6-97D2-C3C4-3D07-6D895245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9" y="2952750"/>
            <a:ext cx="3492500" cy="952500"/>
          </a:xfr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0A96A7-92DD-DAE9-633A-A9C1AED06F11}"/>
              </a:ext>
            </a:extLst>
          </p:cNvPr>
          <p:cNvCxnSpPr>
            <a:cxnSpLocks/>
          </p:cNvCxnSpPr>
          <p:nvPr/>
        </p:nvCxnSpPr>
        <p:spPr>
          <a:xfrm>
            <a:off x="826619" y="1960024"/>
            <a:ext cx="1028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C73C4D-F270-DAEF-DCBB-CEE39CF5C4E9}"/>
              </a:ext>
            </a:extLst>
          </p:cNvPr>
          <p:cNvCxnSpPr>
            <a:cxnSpLocks/>
          </p:cNvCxnSpPr>
          <p:nvPr/>
        </p:nvCxnSpPr>
        <p:spPr>
          <a:xfrm>
            <a:off x="4505745" y="1958385"/>
            <a:ext cx="0" cy="38009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813565-C8C3-8624-CA43-E5F28149FF93}"/>
              </a:ext>
            </a:extLst>
          </p:cNvPr>
          <p:cNvCxnSpPr>
            <a:cxnSpLocks/>
          </p:cNvCxnSpPr>
          <p:nvPr/>
        </p:nvCxnSpPr>
        <p:spPr>
          <a:xfrm>
            <a:off x="8271140" y="1958385"/>
            <a:ext cx="0" cy="38009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649DD3-224C-D74B-F0A7-083B89BC8DC3}"/>
              </a:ext>
            </a:extLst>
          </p:cNvPr>
          <p:cNvSpPr txBox="1"/>
          <p:nvPr/>
        </p:nvSpPr>
        <p:spPr>
          <a:xfrm>
            <a:off x="4603399" y="2088366"/>
            <a:ext cx="3392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Offers on purchased items, Brand bonuses, Referrals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DDFF7-003C-B8E6-55BE-4C03A1F3E905}"/>
              </a:ext>
            </a:extLst>
          </p:cNvPr>
          <p:cNvSpPr txBox="1"/>
          <p:nvPr/>
        </p:nvSpPr>
        <p:spPr>
          <a:xfrm>
            <a:off x="8323252" y="2358652"/>
            <a:ext cx="34485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Receipts (e and paper), Games, Offers, Referrals, Points boosts</a:t>
            </a:r>
          </a:p>
          <a:p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C7C583-780F-30A2-151F-76EA3EF26C49}"/>
              </a:ext>
            </a:extLst>
          </p:cNvPr>
          <p:cNvSpPr txBox="1"/>
          <p:nvPr/>
        </p:nvSpPr>
        <p:spPr>
          <a:xfrm>
            <a:off x="885551" y="2420525"/>
            <a:ext cx="3391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Walk-ins, Product scans, Purchases, Videos, Referrals, Promo Codes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1D7067-A915-6E4F-C2E9-4FE1BC6DD39D}"/>
              </a:ext>
            </a:extLst>
          </p:cNvPr>
          <p:cNvSpPr txBox="1"/>
          <p:nvPr/>
        </p:nvSpPr>
        <p:spPr>
          <a:xfrm>
            <a:off x="4603399" y="3441930"/>
            <a:ext cx="3392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11.9 million users in Q2 2024*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89C82-3709-4100-A562-526948B86595}"/>
              </a:ext>
            </a:extLst>
          </p:cNvPr>
          <p:cNvSpPr txBox="1"/>
          <p:nvPr/>
        </p:nvSpPr>
        <p:spPr>
          <a:xfrm>
            <a:off x="8323252" y="3712216"/>
            <a:ext cx="3448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 million monthly users as of 2022**</a:t>
            </a:r>
          </a:p>
          <a:p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6FB5-AEC0-F9E2-325D-A778140BE6E3}"/>
              </a:ext>
            </a:extLst>
          </p:cNvPr>
          <p:cNvSpPr txBox="1"/>
          <p:nvPr/>
        </p:nvSpPr>
        <p:spPr>
          <a:xfrm>
            <a:off x="909492" y="3856336"/>
            <a:ext cx="3391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400,000 monthly users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52D20-28E9-3F6E-3774-DC4D344BFE7E}"/>
              </a:ext>
            </a:extLst>
          </p:cNvPr>
          <p:cNvSpPr txBox="1"/>
          <p:nvPr/>
        </p:nvSpPr>
        <p:spPr>
          <a:xfrm>
            <a:off x="204716" y="6482687"/>
            <a:ext cx="6399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*https://</a:t>
            </a:r>
            <a:r>
              <a:rPr lang="en-US" sz="800" err="1"/>
              <a:t>www.investing.com</a:t>
            </a:r>
            <a:r>
              <a:rPr lang="en-US" sz="800"/>
              <a:t>/news/swot-analysis/ibottas-swot-analysis-digital-coupon-firms-stock-faces-growth-challenges-93CH-3755885</a:t>
            </a:r>
          </a:p>
          <a:p>
            <a:r>
              <a:rPr lang="en-US" sz="800"/>
              <a:t>**https://</a:t>
            </a:r>
            <a:r>
              <a:rPr lang="en-US" sz="800" err="1"/>
              <a:t>business.fetch.com</a:t>
            </a:r>
            <a:r>
              <a:rPr lang="en-US" sz="800"/>
              <a:t>/newsroom/fetch-rewards-app-surpasses-5-million-daily-active-users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FA8C03-DE3A-2D45-8562-9DA19883D10B}"/>
              </a:ext>
            </a:extLst>
          </p:cNvPr>
          <p:cNvSpPr txBox="1"/>
          <p:nvPr/>
        </p:nvSpPr>
        <p:spPr>
          <a:xfrm>
            <a:off x="4645090" y="4420436"/>
            <a:ext cx="3392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 988 employees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2D50F-61C4-4ED1-2D0E-DF0281A313B8}"/>
              </a:ext>
            </a:extLst>
          </p:cNvPr>
          <p:cNvSpPr txBox="1"/>
          <p:nvPr/>
        </p:nvSpPr>
        <p:spPr>
          <a:xfrm>
            <a:off x="8505056" y="4727879"/>
            <a:ext cx="3448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 734 employees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0FC1FF-1914-1ABD-C631-37C0691B4529}"/>
              </a:ext>
            </a:extLst>
          </p:cNvPr>
          <p:cNvSpPr txBox="1"/>
          <p:nvPr/>
        </p:nvSpPr>
        <p:spPr>
          <a:xfrm>
            <a:off x="928010" y="4666975"/>
            <a:ext cx="3391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50-75 employees</a:t>
            </a:r>
          </a:p>
        </p:txBody>
      </p:sp>
    </p:spTree>
    <p:extLst>
      <p:ext uri="{BB962C8B-B14F-4D97-AF65-F5344CB8AC3E}">
        <p14:creationId xmlns:p14="http://schemas.microsoft.com/office/powerpoint/2010/main" val="25702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004 -0.3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329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0104 -0.35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4" grpId="0"/>
      <p:bldP spid="45" grpId="0"/>
      <p:bldP spid="46" grpId="0"/>
      <p:bldP spid="47" grpId="0"/>
      <p:bldP spid="48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46EE2B-B54D-5847-904C-69F37BCC7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0"/>
          <a:stretch/>
        </p:blipFill>
        <p:spPr>
          <a:xfrm>
            <a:off x="7095422" y="1945193"/>
            <a:ext cx="5096577" cy="3219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91225-9D21-B68F-EEF8-7A08A75D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079C-2DE2-E67C-4B2A-7393BEC6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1E1CB4-A053-5599-D648-F3FE74D35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498487" y="1945192"/>
            <a:ext cx="5596935" cy="3219433"/>
          </a:xfrm>
          <a:prstGeom prst="rect">
            <a:avLst/>
          </a:prstGeom>
        </p:spPr>
      </p:pic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15D9927E-CD51-F3E6-93F5-9588EED62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" y="1826724"/>
            <a:ext cx="11778641" cy="39337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9CD0F4-3447-F538-6C0F-B0F50CE2464B}"/>
              </a:ext>
            </a:extLst>
          </p:cNvPr>
          <p:cNvSpPr txBox="1">
            <a:spLocks/>
          </p:cNvSpPr>
          <p:nvPr/>
        </p:nvSpPr>
        <p:spPr>
          <a:xfrm>
            <a:off x="838200" y="364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Ibotta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88C6F-AF25-9307-C170-0DC2BB0C187C}"/>
              </a:ext>
            </a:extLst>
          </p:cNvPr>
          <p:cNvSpPr txBox="1"/>
          <p:nvPr/>
        </p:nvSpPr>
        <p:spPr>
          <a:xfrm>
            <a:off x="8610600" y="1285448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 employees</a:t>
            </a:r>
            <a:r>
              <a:rPr lang="en-US"/>
              <a:t> 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5CDCC17-5D54-7144-73EF-E374C5B8B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72794" r="88303" b="9407"/>
          <a:stretch/>
        </p:blipFill>
        <p:spPr>
          <a:xfrm>
            <a:off x="143123" y="4306925"/>
            <a:ext cx="1272209" cy="5469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75DBE-E567-30B2-D5B4-BE061828906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79228" y="3291840"/>
            <a:ext cx="0" cy="1015085"/>
          </a:xfrm>
          <a:prstGeom prst="straightConnector1">
            <a:avLst/>
          </a:prstGeom>
          <a:ln w="12700">
            <a:solidFill>
              <a:srgbClr val="7899D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FA68FD-B2C7-D751-BE02-6B13583A65F5}"/>
              </a:ext>
            </a:extLst>
          </p:cNvPr>
          <p:cNvCxnSpPr>
            <a:cxnSpLocks/>
          </p:cNvCxnSpPr>
          <p:nvPr/>
        </p:nvCxnSpPr>
        <p:spPr>
          <a:xfrm>
            <a:off x="779228" y="3291840"/>
            <a:ext cx="1400092" cy="0"/>
          </a:xfrm>
          <a:prstGeom prst="line">
            <a:avLst/>
          </a:prstGeom>
          <a:ln w="12700">
            <a:solidFill>
              <a:srgbClr val="7899D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37E684-FA42-7641-1463-C4F911CDE615}"/>
              </a:ext>
            </a:extLst>
          </p:cNvPr>
          <p:cNvSpPr txBox="1"/>
          <p:nvPr/>
        </p:nvSpPr>
        <p:spPr>
          <a:xfrm>
            <a:off x="8601383" y="1267183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44 employees</a:t>
            </a:r>
          </a:p>
        </p:txBody>
      </p:sp>
    </p:spTree>
    <p:extLst>
      <p:ext uri="{BB962C8B-B14F-4D97-AF65-F5344CB8AC3E}">
        <p14:creationId xmlns:p14="http://schemas.microsoft.com/office/powerpoint/2010/main" val="1172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FB9D-FFB6-C365-B924-903EA607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BC14C-222F-1900-C6D5-366397A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fld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6AE8D-B26F-A731-13F9-231507722A7D}"/>
              </a:ext>
            </a:extLst>
          </p:cNvPr>
          <p:cNvSpPr/>
          <p:nvPr/>
        </p:nvSpPr>
        <p:spPr>
          <a:xfrm>
            <a:off x="-1399883" y="1905955"/>
            <a:ext cx="6638795" cy="6940038"/>
          </a:xfrm>
          <a:prstGeom prst="ellipse">
            <a:avLst/>
          </a:prstGeom>
          <a:solidFill>
            <a:srgbClr val="20B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A7C4-B761-DFA9-F385-0A4E4A8A7BF8}"/>
              </a:ext>
            </a:extLst>
          </p:cNvPr>
          <p:cNvSpPr txBox="1"/>
          <p:nvPr/>
        </p:nvSpPr>
        <p:spPr>
          <a:xfrm>
            <a:off x="1117600" y="1198069"/>
            <a:ext cx="570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4000" i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Research</a:t>
            </a:r>
            <a:endParaRPr lang="en-US" sz="4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78F23-1CB6-98C6-F103-3F6AB0556019}"/>
              </a:ext>
            </a:extLst>
          </p:cNvPr>
          <p:cNvSpPr txBox="1"/>
          <p:nvPr/>
        </p:nvSpPr>
        <p:spPr>
          <a:xfrm>
            <a:off x="1117601" y="2117050"/>
            <a:ext cx="967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Fraud Mapping and Impact Analysis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D4D68-5B13-0C63-DC55-5309C8DB08B4}"/>
              </a:ext>
            </a:extLst>
          </p:cNvPr>
          <p:cNvSpPr txBox="1"/>
          <p:nvPr/>
        </p:nvSpPr>
        <p:spPr>
          <a:xfrm>
            <a:off x="1117601" y="3036031"/>
            <a:ext cx="8541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Tools and Systems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7A234-9C55-7E84-DB80-6136D2A7453D}"/>
              </a:ext>
            </a:extLst>
          </p:cNvPr>
          <p:cNvSpPr txBox="1"/>
          <p:nvPr/>
        </p:nvSpPr>
        <p:spPr>
          <a:xfrm>
            <a:off x="1117601" y="3951576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C0874-C198-D8DD-3975-FFE518C74215}"/>
              </a:ext>
            </a:extLst>
          </p:cNvPr>
          <p:cNvSpPr txBox="1"/>
          <p:nvPr/>
        </p:nvSpPr>
        <p:spPr>
          <a:xfrm>
            <a:off x="1117601" y="4867121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Evaluation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2875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The Future of Fraud Detection at Shopkick</vt:lpstr>
      <vt:lpstr>PowerPoint Presentation</vt:lpstr>
      <vt:lpstr>PowerPoint Presentation</vt:lpstr>
      <vt:lpstr>Recommendations</vt:lpstr>
      <vt:lpstr>PowerPoint Presentation</vt:lpstr>
      <vt:lpstr>PowerPoint Presentation</vt:lpstr>
      <vt:lpstr>PowerPoint Presentation</vt:lpstr>
      <vt:lpstr>Fetch</vt:lpstr>
      <vt:lpstr>PowerPoint Presentation</vt:lpstr>
      <vt:lpstr>Fraud Types</vt:lpstr>
      <vt:lpstr>Frequency</vt:lpstr>
      <vt:lpstr>Impact</vt:lpstr>
      <vt:lpstr>Common Traits of Fraudsters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Evaluation</vt:lpstr>
      <vt:lpstr>Prioritized Plan</vt:lpstr>
      <vt:lpstr>PowerPoint Presentation</vt:lpstr>
      <vt:lpstr>Appendix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2024-11-17T20:21:07Z</dcterms:created>
  <dcterms:modified xsi:type="dcterms:W3CDTF">2024-12-06T14:55:07Z</dcterms:modified>
</cp:coreProperties>
</file>