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60" r:id="rId6"/>
    <p:sldId id="283" r:id="rId7"/>
    <p:sldId id="293" r:id="rId8"/>
    <p:sldId id="281" r:id="rId9"/>
    <p:sldId id="282" r:id="rId10"/>
    <p:sldId id="285" r:id="rId11"/>
    <p:sldId id="284" r:id="rId12"/>
    <p:sldId id="294" r:id="rId13"/>
    <p:sldId id="287" r:id="rId14"/>
    <p:sldId id="288" r:id="rId15"/>
    <p:sldId id="289" r:id="rId16"/>
    <p:sldId id="295" r:id="rId17"/>
    <p:sldId id="257" r:id="rId18"/>
    <p:sldId id="268" r:id="rId19"/>
    <p:sldId id="265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E549B-2C87-44C1-B30E-E8A50D23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4C511B-5CDA-4C51-AE6C-0B1A3AA25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3BAE7-6920-4E45-A69B-524B2842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4FC21-190F-47F0-946D-6D9B02BD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C15EE-DE89-4CAF-807A-B5064697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4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EB53A-8C5F-417F-99AB-9DCE8D20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42BA4-E345-4159-911F-691657FC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ACE77-E0E2-4C93-97F5-566CC89A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A5E19-90A0-4E4C-B809-CDCE7DF6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C4CB8-2729-476F-B12B-6B2843E1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8191D0-4EE4-4C77-BF4C-FA40199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8279A-09C5-43A8-87E8-A9031D3D5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5D0CF-B081-49BE-B3AA-1AD1AD5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C3273-A967-415D-BA7A-F709C5AB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4D4FD-22E9-4137-93E6-143E5992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5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CD53-2073-4F8F-B2D8-10276B2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1AB20-169E-4BB1-93D9-2DD0874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B31E8-3DD2-4869-BA96-41BCD05D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1D8FB-A64D-4F97-8D67-729E7918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7536B-B3AD-41E0-B074-C923C011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1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9A23A-82CD-49A0-BF4B-A9CBA50A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3354D-E50D-4D78-8F1F-BD208A03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F40F8-4974-40BE-86B7-21252703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5406D-7246-47A4-9C3B-AC4E3726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8676E-E459-40D9-8406-25700418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440FD-D8D5-4435-BDCF-A49944D6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849C0-AC11-4E3F-8D2B-AA4AE6465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66D180-85E5-4756-AD6A-05F66FDA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CC4D8-9833-4FAD-94C7-E4007328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B9638-CF31-4FE0-B6CD-3876D60A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E0731-F705-48DC-8EB4-A9F22506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2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EDD78-7AF3-4BAD-9853-3E4D5A58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F2503-537C-4228-B7B3-563F486B3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E1892-1A76-41BE-A60A-261BB2B9F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84856-9C88-4DCF-9BB8-CDB582294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82E4BB-5467-4B86-B8F1-FD17BB9CD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4C681D-9651-4938-8590-25ECE788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9DB36-6F2E-4478-AEF2-2C9BB2F9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059196-B120-4988-AB48-624ECF51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FDC56-3A02-49E7-AD0D-618892A1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354514-7C0E-4A8D-8D22-93C3B93D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AE861A-0D3A-4693-B36C-18841FF5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B4287A-28AA-44C6-9427-E88E8122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4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93A1D-4686-408F-8347-9B6A99CE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10113-5365-4AFC-AE16-2A41654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8DC55-F0F2-4DE2-98F8-3C7253A8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1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1B541-FD58-465E-92D8-C7457DC6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13B02-9C26-4264-A924-71EDEDBA5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DCABC-BE17-43FA-81FF-E45D2527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0A8D8-E75D-44FB-9E41-FE152157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2DB7-5C47-4058-9914-8342187E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805F7-7A62-47A5-B017-C2E2399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7AEC1-C69E-4A91-A139-956BC1E3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685643-70BE-4D2D-BE82-0812BE2C2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258E4E-0589-44F8-BC13-825BD15F2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83DE5-9593-4F7E-92FB-755ABC1A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7A7EF6-4D6D-4A48-BF8C-56727959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CCA2A-979B-44A2-B077-FB30B075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6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2C99CD-875D-45CD-A779-D0A8C645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DDAAE-1A75-45D9-9771-344F51674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DBBB0-ADE1-4ADF-A09E-4A2C53C53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5EDB-2A7D-440F-BAD9-C18EAE34B3E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03456-4843-4517-8734-ACEFDD207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CE808-9A1F-4E38-A86C-BCB1619B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BF0F-883E-4F5E-A76A-FAE563AB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10xgenomics.com/single-cell-gene-expression/software/pipelines/latest/using/tutorial_ag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how-upgrade-r-3x-new-4x-linux-ubuntu-henrique-gomide/" TargetMode="External"/><Relationship Id="rId2" Type="http://schemas.openxmlformats.org/officeDocument/2006/relationships/hyperlink" Target="https://satijalab.org/seurat/articles/pbmc3k_tutorial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10xgenomics.com/single-cell-gene-expression/software/pipelines/latest/using/tutorial_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10xgenomics.com/single-cell-gene-expression/software/pipelines/latest/using/mkfastq#simple_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60129-D51A-44A4-B15D-5D983059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Single Cell Sequencing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FB400-FB19-4DA9-9499-146DED15E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2022-02-18</a:t>
            </a:r>
          </a:p>
          <a:p>
            <a:r>
              <a:rPr lang="en-US" altLang="ko-KR" dirty="0"/>
              <a:t>Yi-Jun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00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4C06C66-882A-45D8-A4F2-226934216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F60C221-A897-443B-B710-924B29C04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https://support.10xgenomics.com/single-cell-gene-expression/software/pipelines/latest/using/tutorial_ct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AB556C-B024-41E8-8FF4-968E947C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89" y="4429917"/>
            <a:ext cx="11156031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407EC-7106-489E-B794-9C04B308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9E03-EAB8-4E95-9F37-6A557EF31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E44EA9-087F-496E-BBC0-3155EEBD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6" y="365124"/>
            <a:ext cx="10693187" cy="45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6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2E0D2-541C-43AA-B3CF-7B0BD029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7F22D-08B0-4705-90CF-4450B7A2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7E003-AE53-43F3-A9B7-65133481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46" y="0"/>
            <a:ext cx="10663508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D9C014-0900-4677-913C-1DC539435BC4}"/>
              </a:ext>
            </a:extLst>
          </p:cNvPr>
          <p:cNvSpPr/>
          <p:nvPr/>
        </p:nvSpPr>
        <p:spPr>
          <a:xfrm>
            <a:off x="764246" y="1175657"/>
            <a:ext cx="1604485" cy="278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2DD4BDFE-1CAD-4E70-BC8E-1198C0B23CB7}"/>
              </a:ext>
            </a:extLst>
          </p:cNvPr>
          <p:cNvSpPr/>
          <p:nvPr/>
        </p:nvSpPr>
        <p:spPr>
          <a:xfrm>
            <a:off x="0" y="3765505"/>
            <a:ext cx="2203269" cy="1254034"/>
          </a:xfrm>
          <a:prstGeom prst="wedgeRectCallout">
            <a:avLst>
              <a:gd name="adj1" fmla="val -12533"/>
              <a:gd name="adj2" fmla="val -2409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for the next step of Seurat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C6DEFB3C-445B-4E55-B00A-44F966627627}"/>
              </a:ext>
            </a:extLst>
          </p:cNvPr>
          <p:cNvSpPr/>
          <p:nvPr/>
        </p:nvSpPr>
        <p:spPr>
          <a:xfrm rot="5400000">
            <a:off x="3032759" y="2880360"/>
            <a:ext cx="1053737" cy="1415143"/>
          </a:xfrm>
          <a:prstGeom prst="bent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3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5F4F1-050B-4964-8986-19939F65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BBB6D-AF8F-4392-BEAE-B27E2EB0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1BF18A-F049-47D0-912F-4AEE90C7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220504"/>
            <a:ext cx="5923280" cy="6272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21FB88-4BAD-4F97-ADD2-1DB1D0DF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20504"/>
            <a:ext cx="5570281" cy="60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0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05E46F-DC76-4A14-A0A4-3D4ED5900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aggr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76F0221-F5EF-41B3-A87C-DF07DD6AC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>
                <a:hlinkClick r:id="rId2"/>
              </a:rPr>
              <a:t>https://support.10xgenomics.com/single-cell-gene-expression/software/pipelines/latest/using/tutorial_ag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Simple merging of data</a:t>
            </a:r>
          </a:p>
          <a:p>
            <a:pPr algn="l"/>
            <a:r>
              <a:rPr lang="en-US" altLang="ko-KR" dirty="0"/>
              <a:t>No need for now</a:t>
            </a:r>
          </a:p>
          <a:p>
            <a:pPr algn="l"/>
            <a:r>
              <a:rPr lang="en-US" altLang="ko-KR" dirty="0"/>
              <a:t>If you want to compare between WT and KO samples, you should combine data using the Seurat package (integrated analysis)</a:t>
            </a:r>
          </a:p>
        </p:txBody>
      </p:sp>
    </p:spTree>
    <p:extLst>
      <p:ext uri="{BB962C8B-B14F-4D97-AF65-F5344CB8AC3E}">
        <p14:creationId xmlns:p14="http://schemas.microsoft.com/office/powerpoint/2010/main" val="111074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13DC2-FB17-4FDA-9520-CC75B8BA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5A0EE-6B5F-46AD-8906-89518DB1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err="1"/>
              <a:t>sample_id</a:t>
            </a:r>
            <a:r>
              <a:rPr lang="en-US" altLang="ko-KR" sz="1600" dirty="0"/>
              <a:t>, molecule_h5</a:t>
            </a:r>
          </a:p>
          <a:p>
            <a:pPr marL="0" indent="0">
              <a:buNone/>
            </a:pPr>
            <a:r>
              <a:rPr lang="en-US" altLang="ko-KR" sz="1600" dirty="0" err="1"/>
              <a:t>Dandan_WT_GEX</a:t>
            </a:r>
            <a:r>
              <a:rPr lang="en-US" altLang="ko-KR" sz="1600" dirty="0"/>
              <a:t>,/home/sonic/ana/</a:t>
            </a:r>
            <a:r>
              <a:rPr lang="en-US" altLang="ko-KR" sz="1600" dirty="0" err="1"/>
              <a:t>gluco</a:t>
            </a:r>
            <a:r>
              <a:rPr lang="en-US" altLang="ko-KR" sz="1600" dirty="0"/>
              <a:t>/single/</a:t>
            </a:r>
            <a:r>
              <a:rPr lang="en-US" altLang="ko-KR" sz="1600" dirty="0" err="1"/>
              <a:t>DandanGEX_WT</a:t>
            </a:r>
            <a:r>
              <a:rPr lang="en-US" altLang="ko-KR" sz="1600" dirty="0"/>
              <a:t>/outs/molecule_info.h5</a:t>
            </a:r>
          </a:p>
          <a:p>
            <a:pPr marL="0" indent="0">
              <a:buNone/>
            </a:pPr>
            <a:r>
              <a:rPr lang="en-US" altLang="ko-KR" sz="1600" dirty="0" err="1"/>
              <a:t>Dandan_KO_GEX</a:t>
            </a:r>
            <a:r>
              <a:rPr lang="en-US" altLang="ko-KR" sz="1600" dirty="0"/>
              <a:t>,/home/sonic/ana/</a:t>
            </a:r>
            <a:r>
              <a:rPr lang="en-US" altLang="ko-KR" sz="1600" dirty="0" err="1"/>
              <a:t>gluco</a:t>
            </a:r>
            <a:r>
              <a:rPr lang="en-US" altLang="ko-KR" sz="1600" dirty="0"/>
              <a:t>/single/</a:t>
            </a:r>
            <a:r>
              <a:rPr lang="en-US" altLang="ko-KR" sz="1600" dirty="0" err="1"/>
              <a:t>DandanGEX_KO</a:t>
            </a:r>
            <a:r>
              <a:rPr lang="en-US" altLang="ko-KR" sz="1600" dirty="0"/>
              <a:t>/outs/molecule_info.h5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55465-2DD1-4C17-B213-BEF1A254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2976272"/>
            <a:ext cx="1131727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6B6E3-70D9-4E6A-BFB6-8B5223212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Seurat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80BA9-484B-4992-8CD7-C56CB00D9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3F2F4-4545-4026-A24D-9711697A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Seurat package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A3057-D1F5-4660-A016-D2B87427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https://satijalab.org/seurat/articles/pbmc3k_tutorial.html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need the </a:t>
            </a:r>
            <a:r>
              <a:rPr lang="en-US" altLang="ko-KR" dirty="0" err="1"/>
              <a:t>lastest</a:t>
            </a:r>
            <a:r>
              <a:rPr lang="en-US" altLang="ko-KR" dirty="0"/>
              <a:t> version of R</a:t>
            </a:r>
            <a:r>
              <a:rPr lang="ko-KR" altLang="en-US" dirty="0"/>
              <a:t> </a:t>
            </a:r>
            <a:r>
              <a:rPr lang="en-US" altLang="ko-KR" dirty="0"/>
              <a:t>(version &gt;=4.0)</a:t>
            </a:r>
          </a:p>
          <a:p>
            <a:pPr lvl="1"/>
            <a:r>
              <a:rPr lang="en-US" altLang="ko-KR" dirty="0">
                <a:hlinkClick r:id="rId3"/>
              </a:rPr>
              <a:t>https://www.linkedin.com/pulse/how-upgrade-r-3x-new-4x-linux-ubuntu-henrique-gomide/</a:t>
            </a:r>
            <a:endParaRPr lang="en-US" altLang="ko-KR" dirty="0"/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</a:t>
            </a:r>
            <a:r>
              <a:rPr lang="en-US" altLang="ko-KR" dirty="0"/>
              <a:t>Session </a:t>
            </a:r>
            <a:r>
              <a:rPr lang="ko-KR" altLang="en-US" dirty="0"/>
              <a:t>에서 </a:t>
            </a:r>
            <a:r>
              <a:rPr lang="en-US" altLang="ko-KR" dirty="0"/>
              <a:t>restart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16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2807-F350-4937-A33C-AAFDBEA9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pre-processing workflow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CB1D6-91A8-4EB5-976E-AC8CEDA2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represent the selection and filtration of cells based on</a:t>
            </a:r>
          </a:p>
          <a:p>
            <a:pPr lvl="1"/>
            <a:r>
              <a:rPr lang="en-US" altLang="ko-KR" dirty="0"/>
              <a:t>QC metrics</a:t>
            </a:r>
          </a:p>
          <a:p>
            <a:pPr lvl="1"/>
            <a:r>
              <a:rPr lang="en-US" altLang="ko-KR" dirty="0"/>
              <a:t>Data normalization and scaling</a:t>
            </a:r>
          </a:p>
          <a:p>
            <a:r>
              <a:rPr lang="en-US" altLang="ko-KR" dirty="0"/>
              <a:t>The detection of highly variable features.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19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D3E78-2628-45FD-97A5-2E846D75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QC </a:t>
            </a:r>
            <a:r>
              <a:rPr lang="en-US" altLang="ko-KR" dirty="0" err="1"/>
              <a:t>matrics</a:t>
            </a:r>
            <a:r>
              <a:rPr lang="en-US" altLang="ko-KR" dirty="0"/>
              <a:t> – KO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F3D78-A04E-4A56-8E82-376087F3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261C1D-1402-45A2-AEAD-68819304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070"/>
            <a:ext cx="10363557" cy="52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9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8463F-FC28-4173-9493-DC1F85A4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CFA14-E7D4-4359-AC99-8E348144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Cell Ranger </a:t>
            </a:r>
            <a:r>
              <a:rPr lang="en-US" altLang="ko-KR" dirty="0">
                <a:sym typeface="Wingdings" panose="05000000000000000000" pitchFamily="2" charset="2"/>
              </a:rPr>
              <a:t> Seurat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Cell Ranger</a:t>
            </a:r>
          </a:p>
          <a:p>
            <a:pPr lvl="1"/>
            <a:r>
              <a:rPr lang="en-US" altLang="ko-KR" dirty="0"/>
              <a:t>Generate </a:t>
            </a:r>
            <a:r>
              <a:rPr lang="en-US" altLang="ko-KR" dirty="0" err="1">
                <a:highlight>
                  <a:srgbClr val="FFFF00"/>
                </a:highlight>
              </a:rPr>
              <a:t>fastq</a:t>
            </a:r>
            <a:r>
              <a:rPr lang="en-US" altLang="ko-KR" dirty="0">
                <a:highlight>
                  <a:srgbClr val="FFFF00"/>
                </a:highlight>
              </a:rPr>
              <a:t> file </a:t>
            </a:r>
            <a:r>
              <a:rPr lang="en-US" altLang="ko-KR" dirty="0"/>
              <a:t>from </a:t>
            </a:r>
            <a:r>
              <a:rPr lang="en-US" altLang="ko-KR" dirty="0" err="1">
                <a:highlight>
                  <a:srgbClr val="FFFF00"/>
                </a:highlight>
              </a:rPr>
              <a:t>bcl</a:t>
            </a:r>
            <a:r>
              <a:rPr lang="en-US" altLang="ko-KR" dirty="0">
                <a:highlight>
                  <a:srgbClr val="FFFF00"/>
                </a:highlight>
              </a:rPr>
              <a:t> file </a:t>
            </a:r>
            <a:r>
              <a:rPr lang="en-US" altLang="ko-KR" dirty="0"/>
              <a:t>: </a:t>
            </a:r>
            <a:r>
              <a:rPr lang="en-US" altLang="ko-KR" dirty="0" err="1"/>
              <a:t>mkfastq</a:t>
            </a:r>
            <a:endParaRPr lang="en-US" altLang="ko-KR" dirty="0"/>
          </a:p>
          <a:p>
            <a:pPr lvl="2"/>
            <a:r>
              <a:rPr lang="en-US" altLang="ko-KR" dirty="0"/>
              <a:t>If you have </a:t>
            </a:r>
            <a:r>
              <a:rPr lang="en-US" altLang="ko-KR" dirty="0" err="1"/>
              <a:t>fastq</a:t>
            </a:r>
            <a:r>
              <a:rPr lang="en-US" altLang="ko-KR" dirty="0"/>
              <a:t> file already, skip this process…</a:t>
            </a:r>
          </a:p>
          <a:p>
            <a:pPr lvl="1"/>
            <a:r>
              <a:rPr lang="en-US" altLang="ko-KR" dirty="0"/>
              <a:t>Generate count matrix from </a:t>
            </a:r>
            <a:r>
              <a:rPr lang="en-US" altLang="ko-KR" dirty="0" err="1"/>
              <a:t>fastq</a:t>
            </a:r>
            <a:r>
              <a:rPr lang="en-US" altLang="ko-KR" dirty="0"/>
              <a:t> file : count</a:t>
            </a:r>
          </a:p>
          <a:p>
            <a:pPr lvl="2"/>
            <a:r>
              <a:rPr lang="en-US" altLang="ko-KR" dirty="0"/>
              <a:t>You can use the results as input data of Seurat package DIRECTLY.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4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F900F-1715-4802-8E2B-712BEDE4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Mitochondria removal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22EE-C7E6-45AB-8BD9-BF37EA6B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“mt-”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511BB4-F0E2-44E4-B24A-044AF03C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8" y="2400247"/>
            <a:ext cx="7906156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2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CCD55-E2ED-4415-9986-005EB5B6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C09B4-8306-4DDF-9D76-A3115616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700D4B-86C9-4D20-87F7-8E3E1429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0" y="1813059"/>
            <a:ext cx="5653269" cy="4259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A4E8EF-442F-4471-A9C9-CE360B47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15" y="1825624"/>
            <a:ext cx="5653269" cy="42466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43F91B-7F77-48BF-98F2-DBC9A3D50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292" y="447671"/>
            <a:ext cx="9277827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D5B54-A3AC-4DFD-96D5-25DDF8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15775-E8BE-46BE-914E-DE7C9B56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A17A3-E0D9-4C23-B26B-D1D10766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50" y="434114"/>
            <a:ext cx="9341330" cy="8826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304950-82AE-4F7A-821E-0E7D24CA0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72" y="1547801"/>
            <a:ext cx="8322671" cy="48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68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EA2A5-4D65-4298-B871-D444AB8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64EA8-CABC-4688-A5A3-88071352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1C118D-A9F2-4B4A-9B82-D69E403B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05" y="1825625"/>
            <a:ext cx="7691630" cy="4582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765AC7-FB2A-45C6-AA5D-0C63917B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1" y="631010"/>
            <a:ext cx="9093667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6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CFA4-EB03-4BF1-BBEE-2E32ED95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01675-1E5C-49DF-A092-C30A7C4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89275-6EF3-4192-B29F-0ABB649B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04" y="1027906"/>
            <a:ext cx="5160966" cy="29915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C1915A-8A0D-47AA-A72B-80A5F3084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9" y="4095348"/>
            <a:ext cx="3061907" cy="17466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246D65-3A7C-4830-87AC-70C532000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142" y="4154441"/>
            <a:ext cx="3061907" cy="1806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9E0406-C94A-498A-9402-95DB00654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345" y="2004923"/>
            <a:ext cx="4184734" cy="254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13C8-953E-48DC-972A-7451FD58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DD14F-CA12-4F35-965B-5EEDB031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17DF7-E78F-450F-BBDB-FB467EF3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3074"/>
            <a:ext cx="5203877" cy="3020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8718C2-EA65-4DA1-81FF-02970B11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01" y="4400398"/>
            <a:ext cx="3016240" cy="174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5519D8-E69C-4A0C-955D-B4D34B605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355" y="4348086"/>
            <a:ext cx="2607320" cy="19727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BF7066-5527-4734-91C5-FB1FAB232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796" y="2144353"/>
            <a:ext cx="4843898" cy="28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ACE3-3BE0-45DA-9C2A-D7C54B4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8FAD4-DDE7-4812-B61C-EB024308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839406-D94A-4D8E-B9E8-AE617CA0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01835" cy="9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39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84B7434-22B4-4467-A73E-D8A73E21F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94972A-6CE1-4AD4-9E00-190C213C4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8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33C16-BEC3-4CA0-B1C1-5AC46611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https://support.10xgenomics.com/single-cell-gene-expression/software/pipelines/latest/what-is-cell-ranger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FA101-CF1E-4152-8374-84EC1497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C5B94B-D73F-4428-979F-FEE8E569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15599" cy="28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1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7D381-D287-4CA4-A671-3362506A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Installing Cell Ranger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8D4AA-AE5D-444E-A295-223F8C3A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https://support.10xgenomics.com/single-cell-gene-expression/software/pipelines/latest/using/tutorial_in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Linux based installation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58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712A3-CC85-435F-BFD1-D407AA63C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Cellranger</a:t>
            </a:r>
            <a:r>
              <a:rPr lang="en-US" altLang="ko-KR" dirty="0"/>
              <a:t> – </a:t>
            </a:r>
            <a:r>
              <a:rPr lang="en-US" altLang="ko-KR" dirty="0" err="1"/>
              <a:t>mkfastq</a:t>
            </a:r>
            <a:r>
              <a:rPr lang="en-US" altLang="ko-KR" dirty="0"/>
              <a:t>, count, (</a:t>
            </a:r>
            <a:r>
              <a:rPr lang="en-US" altLang="ko-KR" dirty="0" err="1"/>
              <a:t>aggr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3831D-A0DB-4F8E-905A-0BF536D59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94F4F14-7667-4926-9984-2CEA9BCFC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mkfastq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178DD1-90F9-4271-A95F-3DCB33089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https://support.10xgenomics.com/single-cell-gene-expression/software/pipelines/latest/using/tutorial_fq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8A0F8D-C800-4EB5-BBF5-A7CA7D9F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25" y="4426526"/>
            <a:ext cx="6686750" cy="16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6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6A7A4-624B-4B8B-8E4D-95A15D77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Cell ranger sample sheet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04B3E-47B8-40F7-92F8-107539D5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https://support.10xgenomics.com/single-cell-gene-expression/software/pipelines/latest/using/mkfastq#simple_csv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9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74A27-43B1-49E2-ADF2-E353EAE6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88894-CF33-4DF0-B1E0-3F84B737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059" y="1825625"/>
            <a:ext cx="4625741" cy="4351338"/>
          </a:xfrm>
        </p:spPr>
        <p:txBody>
          <a:bodyPr/>
          <a:lstStyle/>
          <a:p>
            <a:r>
              <a:rPr lang="en-US" altLang="ko-KR" dirty="0"/>
              <a:t>That means to include </a:t>
            </a:r>
            <a:r>
              <a:rPr lang="en-US" altLang="ko-KR" dirty="0">
                <a:highlight>
                  <a:srgbClr val="FFFF00"/>
                </a:highlight>
              </a:rPr>
              <a:t>--force-single-index</a:t>
            </a:r>
            <a:r>
              <a:rPr lang="en-US" altLang="ko-KR" dirty="0"/>
              <a:t> in the coding...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1654B2-35EA-4A45-8777-1CB9C8ED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2" y="1690688"/>
            <a:ext cx="6258317" cy="42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8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D67B4-E15C-47E7-BCE1-19F832DD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7994F-6CA6-4528-8F59-49A70153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284" y="1825625"/>
            <a:ext cx="5530516" cy="4351338"/>
          </a:xfrm>
        </p:spPr>
        <p:txBody>
          <a:bodyPr/>
          <a:lstStyle/>
          <a:p>
            <a:r>
              <a:rPr lang="en-US" altLang="ko-KR" dirty="0"/>
              <a:t>The above sample sheet worked fine.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7DFE1-3654-46B4-A9F9-D5EE9BADF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52"/>
          <a:stretch/>
        </p:blipFill>
        <p:spPr>
          <a:xfrm>
            <a:off x="452334" y="1150756"/>
            <a:ext cx="5152445" cy="5167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2CC2A1-5F6A-4D8D-B054-6AA14494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66" y="395107"/>
            <a:ext cx="2715004" cy="12955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8B3276-B21B-43FD-8341-01069A43C7C4}"/>
              </a:ext>
            </a:extLst>
          </p:cNvPr>
          <p:cNvSpPr/>
          <p:nvPr/>
        </p:nvSpPr>
        <p:spPr>
          <a:xfrm>
            <a:off x="452333" y="1180647"/>
            <a:ext cx="5152445" cy="334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A43E9A-36C3-443B-8866-BF5516A3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25783"/>
            <a:ext cx="2736721" cy="4035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B60A3-9ED6-4927-92F1-157E90C02FDD}"/>
              </a:ext>
            </a:extLst>
          </p:cNvPr>
          <p:cNvSpPr txBox="1"/>
          <p:nvPr/>
        </p:nvSpPr>
        <p:spPr>
          <a:xfrm>
            <a:off x="8961120" y="4001294"/>
            <a:ext cx="2917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Results…</a:t>
            </a:r>
          </a:p>
          <a:p>
            <a:endParaRPr lang="en-US" altLang="ko-KR" sz="1200" dirty="0"/>
          </a:p>
          <a:p>
            <a:r>
              <a:rPr lang="en-US" altLang="ko-KR" sz="1200" dirty="0"/>
              <a:t>Folder</a:t>
            </a:r>
          </a:p>
          <a:p>
            <a:r>
              <a:rPr lang="en-US" altLang="ko-KR" sz="1200" dirty="0"/>
              <a:t>Single-</a:t>
            </a:r>
            <a:r>
              <a:rPr lang="en-US" altLang="ko-KR" sz="1200" dirty="0" err="1"/>
              <a:t>bcl</a:t>
            </a:r>
            <a:r>
              <a:rPr lang="en-US" altLang="ko-KR" sz="1200" dirty="0"/>
              <a:t>/out/</a:t>
            </a:r>
            <a:r>
              <a:rPr lang="en-US" altLang="ko-KR" sz="1200" dirty="0" err="1"/>
              <a:t>fastq_path_HGGCCBGXK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182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416</Words>
  <Application>Microsoft Office PowerPoint</Application>
  <PresentationFormat>와이드스크린</PresentationFormat>
  <Paragraphs>59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Single Cell Sequencing</vt:lpstr>
      <vt:lpstr>Process</vt:lpstr>
      <vt:lpstr>https://support.10xgenomics.com/single-cell-gene-expression/software/pipelines/latest/what-is-cell-ranger</vt:lpstr>
      <vt:lpstr>Installing Cell Ranger</vt:lpstr>
      <vt:lpstr>Cellranger – mkfastq, count, (aggr)</vt:lpstr>
      <vt:lpstr>mkfastq</vt:lpstr>
      <vt:lpstr>Cell ranger sample sheet</vt:lpstr>
      <vt:lpstr>Error…</vt:lpstr>
      <vt:lpstr>PowerPoint 프레젠테이션</vt:lpstr>
      <vt:lpstr>count</vt:lpstr>
      <vt:lpstr>PowerPoint 프레젠테이션</vt:lpstr>
      <vt:lpstr>PowerPoint 프레젠테이션</vt:lpstr>
      <vt:lpstr>PowerPoint 프레젠테이션</vt:lpstr>
      <vt:lpstr>aggr</vt:lpstr>
      <vt:lpstr>PowerPoint 프레젠테이션</vt:lpstr>
      <vt:lpstr>Seurat</vt:lpstr>
      <vt:lpstr>Seurat package</vt:lpstr>
      <vt:lpstr>Standard pre-processing workflow</vt:lpstr>
      <vt:lpstr>QC matrics – KO </vt:lpstr>
      <vt:lpstr>Mitochondria removal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Sequencing</dc:title>
  <dc:creator>Kim Yi-Jun</dc:creator>
  <cp:lastModifiedBy>Kim Yi-Jun</cp:lastModifiedBy>
  <cp:revision>1</cp:revision>
  <dcterms:created xsi:type="dcterms:W3CDTF">2022-02-18T15:24:55Z</dcterms:created>
  <dcterms:modified xsi:type="dcterms:W3CDTF">2022-02-18T19:19:43Z</dcterms:modified>
</cp:coreProperties>
</file>