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E0B3-8D3D-4224-B211-ED50354A264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0B4C5-D4A4-43F9-8E75-2A0950D52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3A1-A74D-4CD3-8347-6BFC02E40F05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B1E73-EDFB-4E90-805B-B91FF8D09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21D1-4B5E-4160-BFC9-1B57B6058C15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87A7DF-EB79-4301-988A-32033015EE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9C8-833B-4C43-9E8A-7FF01187381D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3995-47F4-4CA6-81BB-947197869564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D5D-FD8C-48E4-91EE-14401F11B8C1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5930-DEAE-45C2-AB1D-BA7C3AC62DEC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906AED7-C410-49D3-859F-DA61E00068FE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B93D-B781-490E-A073-ED83D03B81D5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D080-3D14-4DA1-92F4-A97983CCC25B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59E4-149C-4B8F-BEE0-974DB6676D20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1977-2CAB-44AC-8A9F-EBD42BD8BA1C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6091100-F8DD-4B54-B343-17D2A69BB66A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2CFCD32-DB08-489A-94B8-40F1A9651574}" type="datetime1">
              <a:rPr lang="en-US" smtClean="0"/>
              <a:pPr/>
              <a:t>08/10/2012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59CE9-55C3-4651-9ABE-0D50E0C0A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400" dirty="0" smtClean="0"/>
              <a:t>ĐA HÌNH</a:t>
            </a:r>
          </a:p>
          <a:p>
            <a:r>
              <a:rPr lang="en-US" sz="5400" b="1" dirty="0" smtClean="0"/>
              <a:t>&amp; </a:t>
            </a:r>
            <a:r>
              <a:rPr lang="en-US" sz="5400" b="1" dirty="0" err="1" smtClean="0"/>
              <a:t>lỚP</a:t>
            </a:r>
            <a:r>
              <a:rPr lang="en-US" sz="5400" b="1" dirty="0" smtClean="0"/>
              <a:t> TRỪU TƯỢNG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trượng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=0(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)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CPolygon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protected: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width, height;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set_values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  <a:br>
              <a:rPr lang="en-US" dirty="0" smtClean="0"/>
            </a:br>
            <a:r>
              <a:rPr lang="en-US" dirty="0" smtClean="0"/>
              <a:t>{ width=a; height=b; }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area (void) =0;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Hỏi và Đáp</a:t>
            </a:r>
          </a:p>
        </p:txBody>
      </p:sp>
      <p:pic>
        <p:nvPicPr>
          <p:cNvPr id="179204" name="Picture 4" descr="MCj01345670000[1]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38450" y="1052513"/>
            <a:ext cx="3536950" cy="50434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Nội dung chính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đa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#include 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CPolygon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protected: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width, height;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set_values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  <a:br>
              <a:rPr lang="en-US" dirty="0" smtClean="0"/>
            </a:br>
            <a:r>
              <a:rPr lang="en-US" dirty="0" smtClean="0"/>
              <a:t>{ width=a; height=b; }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CRectangle</a:t>
            </a:r>
            <a:r>
              <a:rPr lang="en-US" dirty="0" smtClean="0"/>
              <a:t>: public </a:t>
            </a:r>
            <a:r>
              <a:rPr lang="en-US" dirty="0" err="1" smtClean="0"/>
              <a:t>CPolygon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area (void)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return (width * height); }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CTriangle</a:t>
            </a:r>
            <a:r>
              <a:rPr lang="en-US" dirty="0" smtClean="0"/>
              <a:t>: public </a:t>
            </a:r>
            <a:r>
              <a:rPr lang="en-US" dirty="0" err="1" smtClean="0"/>
              <a:t>CPolygon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area (void)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 return (width * height / 2); }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 () {</a:t>
            </a:r>
            <a:br>
              <a:rPr lang="en-US" dirty="0" smtClean="0"/>
            </a:br>
            <a:r>
              <a:rPr lang="en-US" dirty="0" err="1" smtClean="0"/>
              <a:t>CRectangle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CTriangle</a:t>
            </a:r>
            <a:r>
              <a:rPr lang="en-US" dirty="0" smtClean="0"/>
              <a:t> </a:t>
            </a:r>
            <a:r>
              <a:rPr lang="en-US" dirty="0" err="1" smtClean="0"/>
              <a:t>trgl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CPolygon</a:t>
            </a:r>
            <a:r>
              <a:rPr lang="en-US" dirty="0" smtClean="0"/>
              <a:t> * ppoly1 = </a:t>
            </a:r>
            <a:r>
              <a:rPr lang="en-US" dirty="0" smtClean="0"/>
              <a:t>&amp;</a:t>
            </a:r>
            <a:r>
              <a:rPr lang="en-US" dirty="0" err="1" smtClean="0"/>
              <a:t>rect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CPolygon</a:t>
            </a:r>
            <a:r>
              <a:rPr lang="en-US" dirty="0" smtClean="0"/>
              <a:t> * ppoly2 = &amp;</a:t>
            </a:r>
            <a:r>
              <a:rPr lang="en-US" dirty="0" err="1" smtClean="0"/>
              <a:t>trgl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ppoly1-&gt;</a:t>
            </a:r>
            <a:r>
              <a:rPr lang="en-US" dirty="0" err="1" smtClean="0"/>
              <a:t>set_values</a:t>
            </a:r>
            <a:r>
              <a:rPr lang="en-US" dirty="0" smtClean="0"/>
              <a:t> (4,5);</a:t>
            </a:r>
            <a:br>
              <a:rPr lang="en-US" dirty="0" smtClean="0"/>
            </a:br>
            <a:r>
              <a:rPr lang="en-US" dirty="0" smtClean="0"/>
              <a:t>ppoly2-&gt;</a:t>
            </a:r>
            <a:r>
              <a:rPr lang="en-US" dirty="0" err="1" smtClean="0"/>
              <a:t>set_values</a:t>
            </a:r>
            <a:r>
              <a:rPr lang="en-US" dirty="0" smtClean="0"/>
              <a:t> (4,5);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rect.area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sqre.area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virtual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CPolygon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protected: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width, height;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set_values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  <a:br>
              <a:rPr lang="en-US" dirty="0" smtClean="0"/>
            </a:br>
            <a:r>
              <a:rPr lang="en-US" dirty="0" smtClean="0"/>
              <a:t>{ width=a; height=b; }</a:t>
            </a:r>
            <a:br>
              <a:rPr lang="en-US" dirty="0" smtClean="0"/>
            </a:br>
            <a:r>
              <a:rPr lang="en-US" dirty="0" smtClean="0"/>
              <a:t>virtual </a:t>
            </a:r>
            <a:r>
              <a:rPr lang="en-US" dirty="0" err="1" smtClean="0"/>
              <a:t>int</a:t>
            </a:r>
            <a:r>
              <a:rPr lang="en-US" dirty="0" smtClean="0"/>
              <a:t> area (void)</a:t>
            </a:r>
            <a:br>
              <a:rPr lang="en-US" dirty="0" smtClean="0"/>
            </a:br>
            <a:r>
              <a:rPr lang="en-US" dirty="0" smtClean="0"/>
              <a:t>{ return (0); }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CRectangle</a:t>
            </a:r>
            <a:r>
              <a:rPr lang="en-US" dirty="0" smtClean="0"/>
              <a:t>: public </a:t>
            </a:r>
            <a:r>
              <a:rPr lang="en-US" dirty="0" err="1" smtClean="0"/>
              <a:t>CPolygon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area (void)</a:t>
            </a:r>
            <a:br>
              <a:rPr lang="en-US" dirty="0" smtClean="0"/>
            </a:br>
            <a:r>
              <a:rPr lang="en-US" dirty="0" smtClean="0"/>
              <a:t>{ return (width * height); }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CTriangle</a:t>
            </a:r>
            <a:r>
              <a:rPr lang="en-US" dirty="0" smtClean="0"/>
              <a:t>: public </a:t>
            </a:r>
            <a:r>
              <a:rPr lang="en-US" dirty="0" err="1" smtClean="0"/>
              <a:t>CPolygon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area (void)</a:t>
            </a:r>
            <a:br>
              <a:rPr lang="en-US" dirty="0" smtClean="0"/>
            </a:br>
            <a:r>
              <a:rPr lang="en-US" dirty="0" smtClean="0"/>
              <a:t>{ return (width * height / 2); }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9CE9-55C3-4651-9ABE-0D50E0C0A0B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108448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  <a:br>
              <a:rPr lang="en-US" dirty="0" smtClean="0"/>
            </a:br>
            <a:r>
              <a:rPr lang="en-US" dirty="0" err="1" smtClean="0"/>
              <a:t>CRectangle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CTriangle</a:t>
            </a:r>
            <a:r>
              <a:rPr lang="en-US" dirty="0" smtClean="0"/>
              <a:t> </a:t>
            </a:r>
            <a:r>
              <a:rPr lang="en-US" dirty="0" err="1" smtClean="0"/>
              <a:t>trgl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CPolygon</a:t>
            </a:r>
            <a:r>
              <a:rPr lang="en-US" dirty="0" smtClean="0"/>
              <a:t> poly;</a:t>
            </a:r>
            <a:br>
              <a:rPr lang="en-US" dirty="0" smtClean="0"/>
            </a:br>
            <a:r>
              <a:rPr lang="en-US" dirty="0" err="1" smtClean="0"/>
              <a:t>CPolygon</a:t>
            </a:r>
            <a:r>
              <a:rPr lang="en-US" dirty="0" smtClean="0"/>
              <a:t> * ppoly1 = </a:t>
            </a:r>
            <a:r>
              <a:rPr lang="en-US" dirty="0" smtClean="0"/>
              <a:t>&amp;</a:t>
            </a:r>
            <a:r>
              <a:rPr lang="en-US" dirty="0" err="1" smtClean="0"/>
              <a:t>rect</a:t>
            </a:r>
            <a:r>
              <a:rPr lang="en-US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CPolygon</a:t>
            </a:r>
            <a:r>
              <a:rPr lang="en-US" dirty="0" smtClean="0"/>
              <a:t> * ppoly2 = &amp;</a:t>
            </a:r>
            <a:r>
              <a:rPr lang="en-US" dirty="0" err="1" smtClean="0"/>
              <a:t>trgl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CPolygon</a:t>
            </a:r>
            <a:r>
              <a:rPr lang="en-US" dirty="0" smtClean="0"/>
              <a:t> * ppoly3 = &amp;poly;</a:t>
            </a:r>
            <a:br>
              <a:rPr lang="en-US" dirty="0" smtClean="0"/>
            </a:br>
            <a:r>
              <a:rPr lang="en-US" dirty="0" smtClean="0"/>
              <a:t>ppoly1-&gt;</a:t>
            </a:r>
            <a:r>
              <a:rPr lang="en-US" dirty="0" err="1" smtClean="0"/>
              <a:t>set_values</a:t>
            </a:r>
            <a:r>
              <a:rPr lang="en-US" dirty="0" smtClean="0"/>
              <a:t> (4,5);</a:t>
            </a:r>
            <a:br>
              <a:rPr lang="en-US" dirty="0" smtClean="0"/>
            </a:br>
            <a:r>
              <a:rPr lang="en-US" dirty="0" smtClean="0"/>
              <a:t>ppoly2-&gt;</a:t>
            </a:r>
            <a:r>
              <a:rPr lang="en-US" dirty="0" err="1" smtClean="0"/>
              <a:t>set_values</a:t>
            </a:r>
            <a:r>
              <a:rPr lang="en-US" dirty="0" smtClean="0"/>
              <a:t> (4,5);</a:t>
            </a:r>
            <a:br>
              <a:rPr lang="en-US" dirty="0" smtClean="0"/>
            </a:br>
            <a:r>
              <a:rPr lang="en-US" dirty="0" smtClean="0"/>
              <a:t>ppoly3-&gt;</a:t>
            </a:r>
            <a:r>
              <a:rPr lang="en-US" dirty="0" err="1" smtClean="0"/>
              <a:t>set_values</a:t>
            </a:r>
            <a:r>
              <a:rPr lang="en-US" dirty="0" smtClean="0"/>
              <a:t> (4,5);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ppoly1-&gt;area()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ppoly2-&gt;area()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ppoly3-&gt;area()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1752600"/>
            <a:ext cx="259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bỏ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khoá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virtual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?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583</TotalTime>
  <Words>251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Nội dung chính</vt:lpstr>
      <vt:lpstr>Tính đa hình.</vt:lpstr>
      <vt:lpstr>Slide 4</vt:lpstr>
      <vt:lpstr>Slide 5</vt:lpstr>
      <vt:lpstr>Các hàm thành viên ảo</vt:lpstr>
      <vt:lpstr>Slide 7</vt:lpstr>
      <vt:lpstr>Slide 8</vt:lpstr>
      <vt:lpstr>Slide 9</vt:lpstr>
      <vt:lpstr>Lớp trừu tượng </vt:lpstr>
      <vt:lpstr>Slide 11</vt:lpstr>
      <vt:lpstr>Hỏi và Đáp</vt:lpstr>
    </vt:vector>
  </TitlesOfParts>
  <Company>XP SP3 All Main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lớp</dc:title>
  <dc:creator>Thanh An</dc:creator>
  <cp:lastModifiedBy>TVU</cp:lastModifiedBy>
  <cp:revision>88</cp:revision>
  <dcterms:created xsi:type="dcterms:W3CDTF">2012-09-05T08:45:19Z</dcterms:created>
  <dcterms:modified xsi:type="dcterms:W3CDTF">2012-10-08T11:13:01Z</dcterms:modified>
</cp:coreProperties>
</file>