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66" d="100"/>
          <a:sy n="66" d="100"/>
        </p:scale>
        <p:origin x="-192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0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64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265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18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2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19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6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798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58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DC1F-5BEA-48A6-8304-8AD191F7D318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125D-3D80-41F0-9F0D-6B383B9F5D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49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3848" y="315240"/>
            <a:ext cx="594015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PERSONAL SUMMARY</a:t>
            </a:r>
            <a:endParaRPr lang="vi-VN" sz="1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548680"/>
            <a:ext cx="223224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>
            <a:off x="3130804" y="188640"/>
            <a:ext cx="0" cy="6552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3848" y="620688"/>
            <a:ext cx="5940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  <a:tabLst>
                <a:tab pos="1255713" algn="l"/>
              </a:tabLst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Doosan Heavy Industries</a:t>
            </a:r>
          </a:p>
          <a:p>
            <a:pPr marL="635000" lvl="1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Experience in: Network configuration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Configure network device such as Route, Switch, VPN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Design network topology for some projects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Manage Network system, Firewall management</a:t>
            </a:r>
            <a:endParaRPr lang="en-US" sz="1500" dirty="0" smtClean="0">
              <a:latin typeface="Arial" pitchFamily="34" charset="0"/>
              <a:cs typeface="Arial" pitchFamily="34" charset="0"/>
            </a:endParaRPr>
          </a:p>
          <a:p>
            <a:pPr marL="635000" lvl="1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Experience in: Software Development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ebuilding functions for the HR system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rinter management system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Mobile App for robot inspection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Program Language: ASP.NET, React Native</a:t>
            </a:r>
            <a:endParaRPr lang="en-US" sz="1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3057341"/>
            <a:ext cx="59401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LG Electronic</a:t>
            </a:r>
          </a:p>
          <a:p>
            <a:pPr marL="635000" lvl="1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Experience in: Research Vulnerability Test</a:t>
            </a:r>
            <a:endParaRPr lang="en-US" sz="1500" dirty="0" smtClean="0">
              <a:latin typeface="Arial" pitchFamily="34" charset="0"/>
              <a:cs typeface="Arial" pitchFamily="34" charset="0"/>
            </a:endParaRP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Domain: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EM,OSH,OSSVS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Program Language: shell script, python, C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++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Hardware: ICAS3,MIB,MQB37w(Linux)</a:t>
            </a:r>
          </a:p>
          <a:p>
            <a:pPr marL="635000" lvl="1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Experience in: Secure Feature Testing (VWGP/VWTM project)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Research on Software Security &amp; System Security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Completed make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testcases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for 2 projects</a:t>
            </a:r>
          </a:p>
          <a:p>
            <a:pPr marL="1092200" lvl="2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Tools used:</a:t>
            </a:r>
            <a:endParaRPr lang="en-US" sz="1500" dirty="0" smtClean="0">
              <a:latin typeface="Arial" pitchFamily="34" charset="0"/>
              <a:cs typeface="Arial" pitchFamily="34" charset="0"/>
            </a:endParaRPr>
          </a:p>
          <a:p>
            <a:pPr marL="1549400" lvl="3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Base network tools </a:t>
            </a:r>
          </a:p>
          <a:p>
            <a:pPr lvl="4"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ifconfig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arp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route,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netcat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netstat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,…)</a:t>
            </a:r>
          </a:p>
          <a:p>
            <a:pPr marL="1549400" lvl="3" indent="-177800"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Analysis network traffic </a:t>
            </a:r>
          </a:p>
          <a:p>
            <a:pPr lvl="4">
              <a:tabLst>
                <a:tab pos="1255713" algn="l"/>
              </a:tabLst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scapy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nmap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tcpdump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wireshark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,…)</a:t>
            </a:r>
            <a:endParaRPr lang="en-US" sz="1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301640"/>
            <a:ext cx="3059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TECHNICAL EXPERTISE</a:t>
            </a:r>
            <a:endParaRPr lang="vi-VN" sz="1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59832" y="37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Oval 29"/>
          <p:cNvSpPr/>
          <p:nvPr/>
        </p:nvSpPr>
        <p:spPr>
          <a:xfrm>
            <a:off x="3059832" y="33798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TextBox 30"/>
          <p:cNvSpPr txBox="1"/>
          <p:nvPr/>
        </p:nvSpPr>
        <p:spPr>
          <a:xfrm>
            <a:off x="17666" y="3612133"/>
            <a:ext cx="30421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5713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Main Skill: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System administration, security research, software development , SFT</a:t>
            </a:r>
          </a:p>
          <a:p>
            <a:pPr marL="0" lvl="2">
              <a:tabLst>
                <a:tab pos="1255713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Program Language: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shell script, python, C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++</a:t>
            </a:r>
          </a:p>
          <a:p>
            <a:pPr>
              <a:tabLst>
                <a:tab pos="1255713" algn="l"/>
              </a:tabLs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255713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Others: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CCNA Certificate</a:t>
            </a:r>
          </a:p>
        </p:txBody>
      </p:sp>
    </p:spTree>
    <p:extLst>
      <p:ext uri="{BB962C8B-B14F-4D97-AF65-F5344CB8AC3E}">
        <p14:creationId xmlns:p14="http://schemas.microsoft.com/office/powerpoint/2010/main" val="2219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21AK22</dc:creator>
  <cp:lastModifiedBy>21AK22</cp:lastModifiedBy>
  <cp:revision>25</cp:revision>
  <dcterms:created xsi:type="dcterms:W3CDTF">2022-04-28T14:33:11Z</dcterms:created>
  <dcterms:modified xsi:type="dcterms:W3CDTF">2022-04-28T16:23:40Z</dcterms:modified>
</cp:coreProperties>
</file>