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2" r:id="rId4"/>
    <p:sldId id="316" r:id="rId5"/>
    <p:sldId id="308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CE6"/>
    <a:srgbClr val="56C2F8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A43A0-B092-C44D-BFC6-A9166E5C417B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0DFFB-47D7-224F-8695-D7D060319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63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0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7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C5D4-B610-482B-BE8E-833379FBD6B8}" type="datetimeFigureOut">
              <a:rPr lang="ko-KR" altLang="en-US" smtClean="0"/>
              <a:t>2019. 5. 16.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27DA-C462-4B6B-90A4-D65F8CD5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26022" y="82061"/>
            <a:ext cx="1096109" cy="1069731"/>
            <a:chOff x="222737" y="143606"/>
            <a:chExt cx="1800000" cy="1800000"/>
          </a:xfrm>
        </p:grpSpPr>
        <p:sp>
          <p:nvSpPr>
            <p:cNvPr id="11" name="직사각형 10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78661" y="82061"/>
            <a:ext cx="1096109" cy="1069731"/>
            <a:chOff x="222737" y="143606"/>
            <a:chExt cx="1800000" cy="1800000"/>
          </a:xfrm>
        </p:grpSpPr>
        <p:sp>
          <p:nvSpPr>
            <p:cNvPr id="33" name="직사각형 32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0162" y="5668103"/>
            <a:ext cx="1096109" cy="1069731"/>
            <a:chOff x="222737" y="143606"/>
            <a:chExt cx="1800000" cy="1800000"/>
          </a:xfrm>
        </p:grpSpPr>
        <p:sp>
          <p:nvSpPr>
            <p:cNvPr id="37" name="직사각형 36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20380" y="5298771"/>
            <a:ext cx="636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4.	</a:t>
            </a:r>
            <a:r>
              <a:rPr lang="en-US" altLang="ko-KR" dirty="0" err="1"/>
              <a:t>GeonRyun</a:t>
            </a:r>
            <a:r>
              <a:rPr lang="en-US" altLang="ko-KR" dirty="0"/>
              <a:t> Lee	</a:t>
            </a:r>
            <a:r>
              <a:rPr lang="en-US" altLang="ko-KR" dirty="0" err="1"/>
              <a:t>JaeKyung</a:t>
            </a:r>
            <a:r>
              <a:rPr lang="en-US" altLang="ko-KR" dirty="0"/>
              <a:t> You	</a:t>
            </a:r>
            <a:r>
              <a:rPr lang="en-US" altLang="ko-KR" dirty="0" err="1"/>
              <a:t>KyungTae</a:t>
            </a:r>
            <a:r>
              <a:rPr lang="en-US" altLang="ko-KR" dirty="0"/>
              <a:t> Kang	</a:t>
            </a:r>
            <a:r>
              <a:rPr lang="en-US" altLang="ko-KR" dirty="0" err="1"/>
              <a:t>Yerim</a:t>
            </a:r>
            <a:r>
              <a:rPr lang="en-US" altLang="ko-KR" dirty="0"/>
              <a:t> Chu	</a:t>
            </a:r>
            <a:r>
              <a:rPr lang="en-US" altLang="ko-KR" dirty="0" err="1"/>
              <a:t>WooJoo</a:t>
            </a:r>
            <a:r>
              <a:rPr lang="en-US" altLang="ko-KR" dirty="0"/>
              <a:t> You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29608" y="2425637"/>
            <a:ext cx="7764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+mn-ea"/>
              </a:rPr>
              <a:t>Public</a:t>
            </a:r>
            <a:r>
              <a:rPr lang="ko-KR" altLang="en-US" sz="60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+mn-ea"/>
              </a:rPr>
              <a:t> </a:t>
            </a:r>
            <a:r>
              <a:rPr lang="en-US" altLang="ko-KR" sz="60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+mn-ea"/>
              </a:rPr>
              <a:t>PC Guard</a:t>
            </a:r>
          </a:p>
        </p:txBody>
      </p:sp>
    </p:spTree>
    <p:extLst>
      <p:ext uri="{BB962C8B-B14F-4D97-AF65-F5344CB8AC3E}">
        <p14:creationId xmlns:p14="http://schemas.microsoft.com/office/powerpoint/2010/main" val="14566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1874" y="-79131"/>
            <a:ext cx="12213874" cy="4215750"/>
            <a:chOff x="-21874" y="0"/>
            <a:chExt cx="12213874" cy="421575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3426864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1874" y="3538642"/>
              <a:ext cx="60358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+mj-lt"/>
                <a:ea typeface="Sandoll 격동고딕" panose="020B0600000101010101" pitchFamily="34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11542520" y="0"/>
              <a:ext cx="649480" cy="6494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6" name="TextBox 12"/>
          <p:cNvSpPr txBox="1"/>
          <p:nvPr/>
        </p:nvSpPr>
        <p:spPr>
          <a:xfrm>
            <a:off x="-4940" y="3457560"/>
            <a:ext cx="60358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a typeface="Sandoll 격동고딕" panose="020B0600000101010101" pitchFamily="34" charset="-127"/>
              </a:rPr>
              <a:t>Public PC Guard</a:t>
            </a:r>
            <a:endParaRPr lang="en-US" altLang="ko-KR" sz="3800" dirty="0">
              <a:gradFill flip="none" rotWithShape="1">
                <a:gsLst>
                  <a:gs pos="0">
                    <a:srgbClr val="56C2F8">
                      <a:alpha val="80000"/>
                    </a:srgbClr>
                  </a:gs>
                  <a:gs pos="74000">
                    <a:srgbClr val="56C2F8"/>
                  </a:gs>
                  <a:gs pos="83000">
                    <a:srgbClr val="0CA5F5"/>
                  </a:gs>
                  <a:gs pos="100000">
                    <a:srgbClr val="0994D9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+mj-lt"/>
              <a:ea typeface="Sandoll 격동고딕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46773" y="3877196"/>
            <a:ext cx="4795747" cy="646331"/>
            <a:chOff x="6746773" y="3877196"/>
            <a:chExt cx="4795747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7332134" y="3932575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Android Application</a:t>
              </a:r>
              <a:endParaRPr lang="ko-KR" altLang="en-US" sz="30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1.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07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6022" y="82061"/>
            <a:ext cx="1096109" cy="1069731"/>
            <a:chOff x="222737" y="143606"/>
            <a:chExt cx="1800000" cy="1800000"/>
          </a:xfrm>
        </p:grpSpPr>
        <p:sp>
          <p:nvSpPr>
            <p:cNvPr id="42" name="직사각형 41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93495" y="5565732"/>
            <a:ext cx="88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Log-in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64766" y="5438384"/>
            <a:ext cx="184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Information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11288" t="7875" r="15541" b="7875"/>
          <a:stretch/>
        </p:blipFill>
        <p:spPr>
          <a:xfrm>
            <a:off x="674076" y="1546493"/>
            <a:ext cx="2162481" cy="38259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18" y="1548562"/>
            <a:ext cx="2507921" cy="382305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F1AB01-54D0-C749-B50D-08264463507C}"/>
              </a:ext>
            </a:extLst>
          </p:cNvPr>
          <p:cNvGrpSpPr/>
          <p:nvPr/>
        </p:nvGrpSpPr>
        <p:grpSpPr>
          <a:xfrm>
            <a:off x="1746571" y="293760"/>
            <a:ext cx="4795747" cy="646331"/>
            <a:chOff x="6746773" y="3877196"/>
            <a:chExt cx="4795747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1C63F2-96EA-414C-B92D-8C307FDA2647}"/>
                </a:ext>
              </a:extLst>
            </p:cNvPr>
            <p:cNvSpPr txBox="1"/>
            <p:nvPr/>
          </p:nvSpPr>
          <p:spPr>
            <a:xfrm>
              <a:off x="7332134" y="3932575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Android Application</a:t>
              </a:r>
              <a:endParaRPr lang="ko-KR" altLang="en-US" sz="30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D5DA5-C5B3-B049-912B-E497C2587491}"/>
                </a:ext>
              </a:extLst>
            </p:cNvPr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1.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0B62020-31FF-5F42-BE7A-5AEB7F5D8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25" y="1497109"/>
            <a:ext cx="2219169" cy="377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A28A13-104D-6041-A1B5-A3CE73156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37" y="1554259"/>
            <a:ext cx="237231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D61CC-AB92-2549-90B2-560E4F24A67F}"/>
              </a:ext>
            </a:extLst>
          </p:cNvPr>
          <p:cNvSpPr txBox="1"/>
          <p:nvPr/>
        </p:nvSpPr>
        <p:spPr>
          <a:xfrm>
            <a:off x="3840158" y="6034241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이미지 툴을 이용해서 안드로이드 스튜디오 기본</a:t>
            </a:r>
            <a:endParaRPr kumimoji="1" lang="en-US" altLang="ko-KR" dirty="0"/>
          </a:p>
          <a:p>
            <a:r>
              <a:rPr kumimoji="1" lang="ko-KR" altLang="en-US" dirty="0"/>
              <a:t>디자인에서 우리만의 디자인으로 변경 작업 진행</a:t>
            </a:r>
          </a:p>
        </p:txBody>
      </p:sp>
    </p:spTree>
    <p:extLst>
      <p:ext uri="{BB962C8B-B14F-4D97-AF65-F5344CB8AC3E}">
        <p14:creationId xmlns:p14="http://schemas.microsoft.com/office/powerpoint/2010/main" val="122661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1874" y="-79131"/>
            <a:ext cx="12213874" cy="4215750"/>
            <a:chOff x="-21874" y="0"/>
            <a:chExt cx="12213874" cy="421575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3426864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1874" y="3538642"/>
              <a:ext cx="60358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+mj-lt"/>
                <a:ea typeface="Sandoll 격동고딕" panose="020B0600000101010101" pitchFamily="34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11542520" y="0"/>
              <a:ext cx="649480" cy="6494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6" name="TextBox 12"/>
          <p:cNvSpPr txBox="1"/>
          <p:nvPr/>
        </p:nvSpPr>
        <p:spPr>
          <a:xfrm>
            <a:off x="-4940" y="3457560"/>
            <a:ext cx="60358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a typeface="Sandoll 격동고딕" panose="020B0600000101010101" pitchFamily="34" charset="-127"/>
              </a:rPr>
              <a:t>Public PC Guard</a:t>
            </a:r>
            <a:endParaRPr lang="en-US" altLang="ko-KR" sz="3800" dirty="0">
              <a:gradFill flip="none" rotWithShape="1">
                <a:gsLst>
                  <a:gs pos="0">
                    <a:srgbClr val="56C2F8">
                      <a:alpha val="80000"/>
                    </a:srgbClr>
                  </a:gs>
                  <a:gs pos="74000">
                    <a:srgbClr val="56C2F8"/>
                  </a:gs>
                  <a:gs pos="83000">
                    <a:srgbClr val="0CA5F5"/>
                  </a:gs>
                  <a:gs pos="100000">
                    <a:srgbClr val="0994D9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+mj-lt"/>
              <a:ea typeface="Sandoll 격동고딕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46773" y="3877196"/>
            <a:ext cx="4795747" cy="646331"/>
            <a:chOff x="6746773" y="3877196"/>
            <a:chExt cx="4795747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7332134" y="3896717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Raspberry-database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2.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8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6022" y="82061"/>
            <a:ext cx="1096109" cy="1069731"/>
            <a:chOff x="222737" y="143606"/>
            <a:chExt cx="1800000" cy="1800000"/>
          </a:xfrm>
        </p:grpSpPr>
        <p:sp>
          <p:nvSpPr>
            <p:cNvPr id="42" name="직사각형 41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4855" y="1498007"/>
            <a:ext cx="4099216" cy="4925389"/>
            <a:chOff x="2102992" y="1319209"/>
            <a:chExt cx="4806112" cy="492538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2992" y="1319209"/>
              <a:ext cx="4806112" cy="4423264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2460346" y="5909891"/>
              <a:ext cx="3888825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00" dirty="0">
                  <a:latin typeface="+mn-ea"/>
                  <a:cs typeface="Times New Roman" panose="02020603050405020304" pitchFamily="18" charset="0"/>
                </a:rPr>
                <a:t>[PPG Database administrator]</a:t>
              </a:r>
              <a:endParaRPr lang="ko-KR" altLang="ko-KR" sz="1600" kern="100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D092FAE-36D5-5144-B613-5083B3613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79" y="1538990"/>
            <a:ext cx="7027247" cy="421634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4B3F653-C007-8B41-801E-2F5D3ADDC219}"/>
              </a:ext>
            </a:extLst>
          </p:cNvPr>
          <p:cNvGrpSpPr/>
          <p:nvPr/>
        </p:nvGrpSpPr>
        <p:grpSpPr>
          <a:xfrm>
            <a:off x="1678620" y="293760"/>
            <a:ext cx="4795747" cy="646331"/>
            <a:chOff x="6746773" y="3877196"/>
            <a:chExt cx="4795747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D29EBA-4D75-B842-9C8C-AF00CA2C3E74}"/>
                </a:ext>
              </a:extLst>
            </p:cNvPr>
            <p:cNvSpPr txBox="1"/>
            <p:nvPr/>
          </p:nvSpPr>
          <p:spPr>
            <a:xfrm>
              <a:off x="7332134" y="3896717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Raspberry-database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FC1546-8A18-8F43-80E5-E8AD07712A45}"/>
                </a:ext>
              </a:extLst>
            </p:cNvPr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2.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5BB5F3-C204-344A-A301-311BF57A14DD}"/>
              </a:ext>
            </a:extLst>
          </p:cNvPr>
          <p:cNvSpPr txBox="1"/>
          <p:nvPr/>
        </p:nvSpPr>
        <p:spPr>
          <a:xfrm>
            <a:off x="5809130" y="6054064"/>
            <a:ext cx="516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% </a:t>
            </a:r>
            <a:r>
              <a:rPr kumimoji="1" lang="ko-KR" altLang="en-US" dirty="0"/>
              <a:t>로 모든 권한을 준 </a:t>
            </a:r>
            <a:r>
              <a:rPr kumimoji="1" lang="en-US" altLang="ko-KR" dirty="0"/>
              <a:t>root </a:t>
            </a:r>
            <a:r>
              <a:rPr kumimoji="1" lang="ko-KR" altLang="en-US" dirty="0"/>
              <a:t>계정을 만들어준다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외부에서 접속할 계정을 만든 것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7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6022" y="82061"/>
            <a:ext cx="1096109" cy="1069731"/>
            <a:chOff x="222737" y="143606"/>
            <a:chExt cx="1800000" cy="1800000"/>
          </a:xfrm>
        </p:grpSpPr>
        <p:sp>
          <p:nvSpPr>
            <p:cNvPr id="42" name="직사각형 41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25C8920-1947-AA44-9091-28311D22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22" y="1312250"/>
            <a:ext cx="8559571" cy="538771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E616C4-755B-9145-8367-CCAD21EF4BF0}"/>
              </a:ext>
            </a:extLst>
          </p:cNvPr>
          <p:cNvGrpSpPr/>
          <p:nvPr/>
        </p:nvGrpSpPr>
        <p:grpSpPr>
          <a:xfrm>
            <a:off x="1678620" y="293760"/>
            <a:ext cx="4795747" cy="646331"/>
            <a:chOff x="6746773" y="3877196"/>
            <a:chExt cx="47957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6E963-55BD-0046-8239-8C2E22B5DFE8}"/>
                </a:ext>
              </a:extLst>
            </p:cNvPr>
            <p:cNvSpPr txBox="1"/>
            <p:nvPr/>
          </p:nvSpPr>
          <p:spPr>
            <a:xfrm>
              <a:off x="7332134" y="3896717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Raspberry-database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B52ECC-74A5-B94E-AD87-A30D8B6F428E}"/>
                </a:ext>
              </a:extLst>
            </p:cNvPr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2.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781833-CC64-3A40-ACA8-9257B8544138}"/>
              </a:ext>
            </a:extLst>
          </p:cNvPr>
          <p:cNvSpPr txBox="1"/>
          <p:nvPr/>
        </p:nvSpPr>
        <p:spPr>
          <a:xfrm>
            <a:off x="4213412" y="5509545"/>
            <a:ext cx="60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외부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다른인터넷망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PC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Database</a:t>
            </a:r>
            <a:r>
              <a:rPr kumimoji="1" lang="ko-KR" altLang="en-US" dirty="0"/>
              <a:t> 연결 </a:t>
            </a:r>
            <a:r>
              <a:rPr kumimoji="1" lang="ko-KR" altLang="en-US" dirty="0" err="1"/>
              <a:t>성공화면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36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6022" y="82061"/>
            <a:ext cx="1096109" cy="1069731"/>
            <a:chOff x="222737" y="143606"/>
            <a:chExt cx="1800000" cy="1800000"/>
          </a:xfrm>
        </p:grpSpPr>
        <p:sp>
          <p:nvSpPr>
            <p:cNvPr id="42" name="직사각형 41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E616C4-755B-9145-8367-CCAD21EF4BF0}"/>
              </a:ext>
            </a:extLst>
          </p:cNvPr>
          <p:cNvGrpSpPr/>
          <p:nvPr/>
        </p:nvGrpSpPr>
        <p:grpSpPr>
          <a:xfrm>
            <a:off x="1678620" y="293760"/>
            <a:ext cx="4795747" cy="646331"/>
            <a:chOff x="6746773" y="3877196"/>
            <a:chExt cx="47957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6E963-55BD-0046-8239-8C2E22B5DFE8}"/>
                </a:ext>
              </a:extLst>
            </p:cNvPr>
            <p:cNvSpPr txBox="1"/>
            <p:nvPr/>
          </p:nvSpPr>
          <p:spPr>
            <a:xfrm>
              <a:off x="7332134" y="3914646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PC remote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B52ECC-74A5-B94E-AD87-A30D8B6F428E}"/>
                </a:ext>
              </a:extLst>
            </p:cNvPr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3.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9174E32-E0CC-D94D-B8C1-A48B80E1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20" y="1703293"/>
            <a:ext cx="1902220" cy="3804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821B7A-AABB-8F45-A6A3-72EEB837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51" y="1703293"/>
            <a:ext cx="7129479" cy="4069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76558-AE9B-7748-9C56-9D03A0FF7824}"/>
              </a:ext>
            </a:extLst>
          </p:cNvPr>
          <p:cNvSpPr txBox="1"/>
          <p:nvPr/>
        </p:nvSpPr>
        <p:spPr>
          <a:xfrm>
            <a:off x="3151500" y="5956485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TCP</a:t>
            </a:r>
            <a:r>
              <a:rPr kumimoji="1" lang="ko-KR" altLang="en-US" dirty="0"/>
              <a:t> 접속 테스트 진행</a:t>
            </a:r>
          </a:p>
        </p:txBody>
      </p:sp>
    </p:spTree>
    <p:extLst>
      <p:ext uri="{BB962C8B-B14F-4D97-AF65-F5344CB8AC3E}">
        <p14:creationId xmlns:p14="http://schemas.microsoft.com/office/powerpoint/2010/main" val="61223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6022" y="82061"/>
            <a:ext cx="1096109" cy="1069731"/>
            <a:chOff x="222737" y="143606"/>
            <a:chExt cx="1800000" cy="1800000"/>
          </a:xfrm>
        </p:grpSpPr>
        <p:sp>
          <p:nvSpPr>
            <p:cNvPr id="42" name="직사각형 41"/>
            <p:cNvSpPr/>
            <p:nvPr/>
          </p:nvSpPr>
          <p:spPr>
            <a:xfrm>
              <a:off x="222737" y="143606"/>
              <a:ext cx="1800000" cy="180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2737" y="413606"/>
              <a:ext cx="1260000" cy="12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2737" y="683606"/>
              <a:ext cx="720000" cy="720000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E616C4-755B-9145-8367-CCAD21EF4BF0}"/>
              </a:ext>
            </a:extLst>
          </p:cNvPr>
          <p:cNvGrpSpPr/>
          <p:nvPr/>
        </p:nvGrpSpPr>
        <p:grpSpPr>
          <a:xfrm>
            <a:off x="1678620" y="293760"/>
            <a:ext cx="4795747" cy="646331"/>
            <a:chOff x="6746773" y="3877196"/>
            <a:chExt cx="47957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6E963-55BD-0046-8239-8C2E22B5DFE8}"/>
                </a:ext>
              </a:extLst>
            </p:cNvPr>
            <p:cNvSpPr txBox="1"/>
            <p:nvPr/>
          </p:nvSpPr>
          <p:spPr>
            <a:xfrm>
              <a:off x="7332134" y="3914646"/>
              <a:ext cx="42103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Log Transport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B52ECC-74A5-B94E-AD87-A30D8B6F428E}"/>
                </a:ext>
              </a:extLst>
            </p:cNvPr>
            <p:cNvSpPr txBox="1"/>
            <p:nvPr/>
          </p:nvSpPr>
          <p:spPr>
            <a:xfrm>
              <a:off x="6746773" y="3877196"/>
              <a:ext cx="1170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12700">
                    <a:noFill/>
                  </a:ln>
                  <a:solidFill>
                    <a:srgbClr val="56C2F8"/>
                  </a:solidFill>
                  <a:latin typeface="+mn-ea"/>
                </a:rPr>
                <a:t>4.</a:t>
              </a:r>
              <a:endParaRPr lang="ko-KR" altLang="en-US" sz="3600" dirty="0">
                <a:ln w="12700">
                  <a:noFill/>
                </a:ln>
                <a:solidFill>
                  <a:srgbClr val="56C2F8"/>
                </a:solidFill>
                <a:latin typeface="+mn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6E5E8A9-B809-A640-BD2D-2726B773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0" y="1852705"/>
            <a:ext cx="9515165" cy="3042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0FE16-0C9D-9D4B-BD9F-533D1C3E1EBC}"/>
              </a:ext>
            </a:extLst>
          </p:cNvPr>
          <p:cNvSpPr txBox="1"/>
          <p:nvPr/>
        </p:nvSpPr>
        <p:spPr>
          <a:xfrm>
            <a:off x="3765176" y="5504329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분 마다 </a:t>
            </a:r>
            <a:r>
              <a:rPr kumimoji="1" lang="en-US" altLang="ko-KR" dirty="0"/>
              <a:t>Log Data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서버로 보내준다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53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gradFill flip="none" rotWithShape="1">
            <a:gsLst>
              <a:gs pos="0">
                <a:srgbClr val="56C2F8"/>
              </a:gs>
              <a:gs pos="74000">
                <a:srgbClr val="56C2F8"/>
              </a:gs>
              <a:gs pos="83000">
                <a:srgbClr val="56C2F8"/>
              </a:gs>
              <a:gs pos="100000">
                <a:srgbClr val="0A9CE6"/>
              </a:gs>
            </a:gsLst>
            <a:lin ang="10800000" scaled="1"/>
            <a:tileRect/>
          </a:gradFill>
          <a:prstDash val="sys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89</Words>
  <Application>Microsoft Macintosh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Sandoll 격동고딕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 예림</dc:creator>
  <cp:lastModifiedBy>이건륜</cp:lastModifiedBy>
  <cp:revision>145</cp:revision>
  <dcterms:created xsi:type="dcterms:W3CDTF">2019-03-19T03:37:52Z</dcterms:created>
  <dcterms:modified xsi:type="dcterms:W3CDTF">2019-05-16T00:06:05Z</dcterms:modified>
</cp:coreProperties>
</file>