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6"/>
    <p:restoredTop sz="97465"/>
  </p:normalViewPr>
  <p:slideViewPr>
    <p:cSldViewPr snapToGrid="0" snapToObjects="1">
      <p:cViewPr varScale="1">
        <p:scale>
          <a:sx n="163" d="100"/>
          <a:sy n="16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E274-5A0F-BA4E-8C6D-2725D94A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A5B03-D381-354C-B6F7-6EF4C3CF7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70A3-ED7C-264D-91EF-1C373EEF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43DF-F421-1A44-A49E-31487EC4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8148-A2D1-3542-B4DC-EE6E20F8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A4CD-D78C-8E48-8CF4-316471AD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BEB65-5FAA-0042-8BCB-40B476AF5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51F22-F29D-044C-AE59-340661A8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7FC4-B3AC-1648-B3E3-C482B3D3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CD608-1B78-0F45-86A6-1C57D253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1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59403-1ACA-7248-B4C8-E3A270F56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FF95-9354-7149-94E5-D7F5C21A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1F28-C3D5-264C-911B-F38AED2E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18C3-178E-5343-92A2-4974BCE9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5656-7815-E242-996B-BDFD31C8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0697-E7E3-C146-96FC-D33F0902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75E3-26AF-1F4F-B632-78CFB50B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FB28-087B-A84C-AA27-83536D09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2DF5-81C4-DC4C-B45F-D5544707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686E-D662-544B-B6CA-4EA71AFA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57D9-EABB-3B45-BE45-BEFECDBE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9EAD-BC14-DA43-B23E-4D02218BB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C059-9951-FB41-84FA-B61379B0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F9D7-BA20-D641-B2AB-EDEA3538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5235-6006-8046-8747-EBE81E33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2CFF-AAE7-DB4E-B8C0-970F95EA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2870-F9D6-E34D-8F36-2CBC7D80D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1A27D-4369-B74A-AB91-778820AE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0E91D-5448-3A4D-953D-CEEF7164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C0A3-C62C-544C-8087-01693F96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6C812-CA83-E94D-BA24-FC3A4D74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E91D-801C-8744-AEEC-A50870E2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B4BD-1B83-4047-86E9-DFA4CEEC0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E07DF-EEDF-4A42-AB70-D76685392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28C8D-F285-3D4B-B80F-90A2ED837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0BAE5-C197-2B4C-9A11-1BD928B82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3BB5A-5010-9443-911D-3E718357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3A0D9-1DBF-E84C-9BA9-80C5E284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A5F32-ACB7-AF4B-A657-C53EA2F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C958-FF17-044B-8D18-97F046BD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204F-419C-FE4D-853B-56769F0E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422C7-9063-354B-83FF-B559BA2F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659B9-CE2D-8E45-B5F6-E5B70587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B2197-4253-6147-B9C0-A2892BE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0B84C-3BC0-244D-B058-088306C7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4031D-C001-8D4B-BE39-68B8EE1B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EA35-42C4-6240-AD49-279F2313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B843-E3D3-C242-BA85-750476B1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14DE7-02AE-A340-A3BD-11C025D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DBA4D-AD37-A643-A2C1-53085822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EF37-E46A-A447-9E09-5BFD135C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F4683-F4DB-2045-AAE1-39F40737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5EBB-E3CE-A14C-B215-7367C488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C4A81-4BEA-FC4D-BB18-8E23CBAE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7466-5874-5248-B6E1-9728EE98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E562-EE45-C64A-87FA-D7AD7FB6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83B0-ADB9-FF4D-A795-B4475D57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CA30-0550-0F44-8C8B-F429A7CC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AC873-9F76-D94A-B769-9D33E3BA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C9F2C-D0F4-FF48-8760-8670A306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5C9C-5028-5241-B032-89A40D35B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D3A8-0FFB-9F44-9302-889DB2D63CEC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394C-CE93-A349-94CD-69F2FC37C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4B43-9211-434A-A338-A5F267675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2EF4-2F81-1E4A-B4AD-6B9982B82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3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1CF9C647-BCE3-7A44-8022-A9B6D9C4CFF1}"/>
              </a:ext>
            </a:extLst>
          </p:cNvPr>
          <p:cNvSpPr/>
          <p:nvPr/>
        </p:nvSpPr>
        <p:spPr>
          <a:xfrm>
            <a:off x="4174671" y="511627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FBF8FE-38FF-084D-B5D4-52F47F197F17}"/>
              </a:ext>
            </a:extLst>
          </p:cNvPr>
          <p:cNvSpPr/>
          <p:nvPr/>
        </p:nvSpPr>
        <p:spPr>
          <a:xfrm>
            <a:off x="641576" y="2768032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Listing API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(Java App)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AB44772-6835-6247-894D-66ADAFFECC16}"/>
              </a:ext>
            </a:extLst>
          </p:cNvPr>
          <p:cNvSpPr/>
          <p:nvPr/>
        </p:nvSpPr>
        <p:spPr>
          <a:xfrm>
            <a:off x="7902346" y="2768032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 API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(Python App)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BCFD365-304D-9E45-AF87-6B648321010C}"/>
              </a:ext>
            </a:extLst>
          </p:cNvPr>
          <p:cNvSpPr/>
          <p:nvPr/>
        </p:nvSpPr>
        <p:spPr>
          <a:xfrm>
            <a:off x="4174671" y="5024438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19343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1CF9C647-BCE3-7A44-8022-A9B6D9C4CFF1}"/>
              </a:ext>
            </a:extLst>
          </p:cNvPr>
          <p:cNvSpPr/>
          <p:nvPr/>
        </p:nvSpPr>
        <p:spPr>
          <a:xfrm>
            <a:off x="4174671" y="511627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FBF8FE-38FF-084D-B5D4-52F47F197F17}"/>
              </a:ext>
            </a:extLst>
          </p:cNvPr>
          <p:cNvSpPr/>
          <p:nvPr/>
        </p:nvSpPr>
        <p:spPr>
          <a:xfrm>
            <a:off x="713013" y="3091543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Listing API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(Java App)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AB44772-6835-6247-894D-66ADAFFECC16}"/>
              </a:ext>
            </a:extLst>
          </p:cNvPr>
          <p:cNvSpPr/>
          <p:nvPr/>
        </p:nvSpPr>
        <p:spPr>
          <a:xfrm>
            <a:off x="7973783" y="3091543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 API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(Python App)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BCFD365-304D-9E45-AF87-6B648321010C}"/>
              </a:ext>
            </a:extLst>
          </p:cNvPr>
          <p:cNvSpPr/>
          <p:nvPr/>
        </p:nvSpPr>
        <p:spPr>
          <a:xfrm>
            <a:off x="4174670" y="5110162"/>
            <a:ext cx="3254829" cy="15457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MongoDB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9A8DB34-8558-D745-8476-4D8B2004F7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47899" y="2612571"/>
            <a:ext cx="3439886" cy="370114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DD7B510-16ED-D648-B1B4-6C37A3C46C99}"/>
              </a:ext>
            </a:extLst>
          </p:cNvPr>
          <p:cNvCxnSpPr>
            <a:cxnSpLocks/>
          </p:cNvCxnSpPr>
          <p:nvPr/>
        </p:nvCxnSpPr>
        <p:spPr>
          <a:xfrm>
            <a:off x="5687785" y="2612571"/>
            <a:ext cx="3989615" cy="332015"/>
          </a:xfrm>
          <a:prstGeom prst="bentConnector3">
            <a:avLst>
              <a:gd name="adj1" fmla="val 99932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ACBEEA-929E-F043-B8D9-4ED79D5D8A1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02086" y="2057399"/>
            <a:ext cx="0" cy="5551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F98C425-3019-7846-BC95-60D781A51BD2}"/>
              </a:ext>
            </a:extLst>
          </p:cNvPr>
          <p:cNvCxnSpPr>
            <a:cxnSpLocks/>
          </p:cNvCxnSpPr>
          <p:nvPr/>
        </p:nvCxnSpPr>
        <p:spPr>
          <a:xfrm>
            <a:off x="2247899" y="4746171"/>
            <a:ext cx="1719943" cy="1284516"/>
          </a:xfrm>
          <a:prstGeom prst="bentConnector3">
            <a:avLst>
              <a:gd name="adj1" fmla="val 989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4F27AAC-3D33-034E-8113-74CF475A3E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6198" y="4784272"/>
            <a:ext cx="1981203" cy="1246414"/>
          </a:xfrm>
          <a:prstGeom prst="bentConnector3">
            <a:avLst>
              <a:gd name="adj1" fmla="val 55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1CF9C647-BCE3-7A44-8022-A9B6D9C4CFF1}"/>
              </a:ext>
            </a:extLst>
          </p:cNvPr>
          <p:cNvSpPr/>
          <p:nvPr/>
        </p:nvSpPr>
        <p:spPr>
          <a:xfrm>
            <a:off x="3698728" y="763813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FBF8FE-38FF-084D-B5D4-52F47F197F17}"/>
              </a:ext>
            </a:extLst>
          </p:cNvPr>
          <p:cNvSpPr/>
          <p:nvPr/>
        </p:nvSpPr>
        <p:spPr>
          <a:xfrm>
            <a:off x="427079" y="3144998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Listing API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AB44772-6835-6247-894D-66ADAFFECC16}"/>
              </a:ext>
            </a:extLst>
          </p:cNvPr>
          <p:cNvSpPr/>
          <p:nvPr/>
        </p:nvSpPr>
        <p:spPr>
          <a:xfrm>
            <a:off x="7349174" y="3146167"/>
            <a:ext cx="1758045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 API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BCFD365-304D-9E45-AF87-6B648321010C}"/>
              </a:ext>
            </a:extLst>
          </p:cNvPr>
          <p:cNvSpPr/>
          <p:nvPr/>
        </p:nvSpPr>
        <p:spPr>
          <a:xfrm>
            <a:off x="4966604" y="5290457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0F5239D2-31E1-7E40-9D2D-1FB667BD07F4}"/>
              </a:ext>
            </a:extLst>
          </p:cNvPr>
          <p:cNvSpPr/>
          <p:nvPr/>
        </p:nvSpPr>
        <p:spPr>
          <a:xfrm>
            <a:off x="6254748" y="763813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C4D950C-5446-F948-9A07-8A005837B64E}"/>
              </a:ext>
            </a:extLst>
          </p:cNvPr>
          <p:cNvSpPr/>
          <p:nvPr/>
        </p:nvSpPr>
        <p:spPr>
          <a:xfrm>
            <a:off x="2714801" y="3146168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Listing API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6DDC594-BE73-D344-8265-C2C6FF771EA0}"/>
              </a:ext>
            </a:extLst>
          </p:cNvPr>
          <p:cNvSpPr/>
          <p:nvPr/>
        </p:nvSpPr>
        <p:spPr>
          <a:xfrm>
            <a:off x="9655935" y="3157053"/>
            <a:ext cx="1758045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 API</a:t>
            </a:r>
          </a:p>
        </p:txBody>
      </p:sp>
    </p:spTree>
    <p:extLst>
      <p:ext uri="{BB962C8B-B14F-4D97-AF65-F5344CB8AC3E}">
        <p14:creationId xmlns:p14="http://schemas.microsoft.com/office/powerpoint/2010/main" val="394393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1CF9C647-BCE3-7A44-8022-A9B6D9C4CFF1}"/>
              </a:ext>
            </a:extLst>
          </p:cNvPr>
          <p:cNvSpPr/>
          <p:nvPr/>
        </p:nvSpPr>
        <p:spPr>
          <a:xfrm>
            <a:off x="3698728" y="763813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1FBF8FE-38FF-084D-B5D4-52F47F197F17}"/>
              </a:ext>
            </a:extLst>
          </p:cNvPr>
          <p:cNvSpPr/>
          <p:nvPr/>
        </p:nvSpPr>
        <p:spPr>
          <a:xfrm>
            <a:off x="427079" y="3144998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Listing API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AB44772-6835-6247-894D-66ADAFFECC16}"/>
              </a:ext>
            </a:extLst>
          </p:cNvPr>
          <p:cNvSpPr/>
          <p:nvPr/>
        </p:nvSpPr>
        <p:spPr>
          <a:xfrm>
            <a:off x="7349174" y="3146167"/>
            <a:ext cx="1758045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 API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BCFD365-304D-9E45-AF87-6B648321010C}"/>
              </a:ext>
            </a:extLst>
          </p:cNvPr>
          <p:cNvSpPr/>
          <p:nvPr/>
        </p:nvSpPr>
        <p:spPr>
          <a:xfrm>
            <a:off x="4966604" y="5290457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0F5239D2-31E1-7E40-9D2D-1FB667BD07F4}"/>
              </a:ext>
            </a:extLst>
          </p:cNvPr>
          <p:cNvSpPr/>
          <p:nvPr/>
        </p:nvSpPr>
        <p:spPr>
          <a:xfrm>
            <a:off x="6254748" y="763813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C4D950C-5446-F948-9A07-8A005837B64E}"/>
              </a:ext>
            </a:extLst>
          </p:cNvPr>
          <p:cNvSpPr/>
          <p:nvPr/>
        </p:nvSpPr>
        <p:spPr>
          <a:xfrm>
            <a:off x="2714801" y="3146168"/>
            <a:ext cx="1758044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Listing API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6DDC594-BE73-D344-8265-C2C6FF771EA0}"/>
              </a:ext>
            </a:extLst>
          </p:cNvPr>
          <p:cNvSpPr/>
          <p:nvPr/>
        </p:nvSpPr>
        <p:spPr>
          <a:xfrm>
            <a:off x="9655935" y="3157053"/>
            <a:ext cx="1758045" cy="99060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Product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6C59B-873C-D94F-8E84-2F14997C4A36}"/>
              </a:ext>
            </a:extLst>
          </p:cNvPr>
          <p:cNvSpPr txBox="1"/>
          <p:nvPr/>
        </p:nvSpPr>
        <p:spPr>
          <a:xfrm>
            <a:off x="3345097" y="1799128"/>
            <a:ext cx="259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web_client.service.consul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35E5C-CAB5-DA48-814E-257A0577A347}"/>
              </a:ext>
            </a:extLst>
          </p:cNvPr>
          <p:cNvSpPr txBox="1"/>
          <p:nvPr/>
        </p:nvSpPr>
        <p:spPr>
          <a:xfrm>
            <a:off x="5873903" y="1810014"/>
            <a:ext cx="259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web_client.service.consul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2B869-8885-1745-955C-F9E1454BA7A1}"/>
              </a:ext>
            </a:extLst>
          </p:cNvPr>
          <p:cNvSpPr txBox="1"/>
          <p:nvPr/>
        </p:nvSpPr>
        <p:spPr>
          <a:xfrm>
            <a:off x="239180" y="4245626"/>
            <a:ext cx="21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listing.service.consul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7E065-306D-8741-BAA5-75FC2F0B5B88}"/>
              </a:ext>
            </a:extLst>
          </p:cNvPr>
          <p:cNvSpPr txBox="1"/>
          <p:nvPr/>
        </p:nvSpPr>
        <p:spPr>
          <a:xfrm>
            <a:off x="2536065" y="4234740"/>
            <a:ext cx="211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listing.service.consul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C4381-CCB7-DB4A-948C-10D6E4DE2766}"/>
              </a:ext>
            </a:extLst>
          </p:cNvPr>
          <p:cNvSpPr txBox="1"/>
          <p:nvPr/>
        </p:nvSpPr>
        <p:spPr>
          <a:xfrm>
            <a:off x="6992823" y="4214139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product.service.consul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8A1F1-4FAB-0247-A3F8-76C54CF46F60}"/>
              </a:ext>
            </a:extLst>
          </p:cNvPr>
          <p:cNvSpPr txBox="1"/>
          <p:nvPr/>
        </p:nvSpPr>
        <p:spPr>
          <a:xfrm>
            <a:off x="9384803" y="4214139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product.service.consul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A7960-2D50-CD45-A805-27C06C05CF45}"/>
              </a:ext>
            </a:extLst>
          </p:cNvPr>
          <p:cNvSpPr txBox="1"/>
          <p:nvPr/>
        </p:nvSpPr>
        <p:spPr>
          <a:xfrm>
            <a:off x="4776260" y="6358427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mongo.service.consul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3814F0-B863-AA4B-9DEE-F3744A4E79AC}"/>
              </a:ext>
            </a:extLst>
          </p:cNvPr>
          <p:cNvGrpSpPr/>
          <p:nvPr/>
        </p:nvGrpSpPr>
        <p:grpSpPr>
          <a:xfrm>
            <a:off x="410445" y="5290458"/>
            <a:ext cx="2413311" cy="990602"/>
            <a:chOff x="427079" y="5290457"/>
            <a:chExt cx="2734860" cy="11225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ADB00B-B009-6742-A3D5-E8DDD12465EF}"/>
                </a:ext>
              </a:extLst>
            </p:cNvPr>
            <p:cNvSpPr txBox="1"/>
            <p:nvPr/>
          </p:nvSpPr>
          <p:spPr>
            <a:xfrm>
              <a:off x="427079" y="5290457"/>
              <a:ext cx="2734860" cy="1122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25" name="Google Shape;2873;p125">
              <a:extLst>
                <a:ext uri="{FF2B5EF4-FFF2-40B4-BE49-F238E27FC236}">
                  <a16:creationId xmlns:a16="http://schemas.microsoft.com/office/drawing/2014/main" id="{B49731F2-199F-5041-98B7-7A26DA4AB52C}"/>
                </a:ext>
              </a:extLst>
            </p:cNvPr>
            <p:cNvGrpSpPr/>
            <p:nvPr/>
          </p:nvGrpSpPr>
          <p:grpSpPr>
            <a:xfrm>
              <a:off x="578193" y="5506296"/>
              <a:ext cx="744959" cy="717365"/>
              <a:chOff x="14904370" y="665340"/>
              <a:chExt cx="823775" cy="793262"/>
            </a:xfrm>
          </p:grpSpPr>
          <p:sp>
            <p:nvSpPr>
              <p:cNvPr id="32" name="Google Shape;2874;p125">
                <a:extLst>
                  <a:ext uri="{FF2B5EF4-FFF2-40B4-BE49-F238E27FC236}">
                    <a16:creationId xmlns:a16="http://schemas.microsoft.com/office/drawing/2014/main" id="{DB01FC92-2755-3F4F-B5AF-2EE2106769CC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75;p125">
                <a:extLst>
                  <a:ext uri="{FF2B5EF4-FFF2-40B4-BE49-F238E27FC236}">
                    <a16:creationId xmlns:a16="http://schemas.microsoft.com/office/drawing/2014/main" id="{F69E5463-F882-B149-A045-A9ABE3680E8A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873;p125">
              <a:extLst>
                <a:ext uri="{FF2B5EF4-FFF2-40B4-BE49-F238E27FC236}">
                  <a16:creationId xmlns:a16="http://schemas.microsoft.com/office/drawing/2014/main" id="{37875C13-D944-E240-8D5A-B400FE25EBF3}"/>
                </a:ext>
              </a:extLst>
            </p:cNvPr>
            <p:cNvGrpSpPr/>
            <p:nvPr/>
          </p:nvGrpSpPr>
          <p:grpSpPr>
            <a:xfrm>
              <a:off x="2235658" y="5505302"/>
              <a:ext cx="744959" cy="717365"/>
              <a:chOff x="14904370" y="665340"/>
              <a:chExt cx="823775" cy="793262"/>
            </a:xfrm>
          </p:grpSpPr>
          <p:sp>
            <p:nvSpPr>
              <p:cNvPr id="30" name="Google Shape;2874;p125">
                <a:extLst>
                  <a:ext uri="{FF2B5EF4-FFF2-40B4-BE49-F238E27FC236}">
                    <a16:creationId xmlns:a16="http://schemas.microsoft.com/office/drawing/2014/main" id="{09A5365C-31D4-7344-93BD-E7798BECC3F3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75;p125">
                <a:extLst>
                  <a:ext uri="{FF2B5EF4-FFF2-40B4-BE49-F238E27FC236}">
                    <a16:creationId xmlns:a16="http://schemas.microsoft.com/office/drawing/2014/main" id="{B3091C77-6A8D-604B-8BC5-04A00286BCA5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873;p125">
              <a:extLst>
                <a:ext uri="{FF2B5EF4-FFF2-40B4-BE49-F238E27FC236}">
                  <a16:creationId xmlns:a16="http://schemas.microsoft.com/office/drawing/2014/main" id="{6DF28868-1D5C-1147-97EC-3C26AF007993}"/>
                </a:ext>
              </a:extLst>
            </p:cNvPr>
            <p:cNvGrpSpPr/>
            <p:nvPr/>
          </p:nvGrpSpPr>
          <p:grpSpPr>
            <a:xfrm>
              <a:off x="1406926" y="5506296"/>
              <a:ext cx="744959" cy="717365"/>
              <a:chOff x="14904370" y="665340"/>
              <a:chExt cx="823775" cy="793262"/>
            </a:xfrm>
          </p:grpSpPr>
          <p:sp>
            <p:nvSpPr>
              <p:cNvPr id="28" name="Google Shape;2874;p125">
                <a:extLst>
                  <a:ext uri="{FF2B5EF4-FFF2-40B4-BE49-F238E27FC236}">
                    <a16:creationId xmlns:a16="http://schemas.microsoft.com/office/drawing/2014/main" id="{70E40BB1-15B6-A540-A9CF-19591727C49D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75;p125">
                <a:extLst>
                  <a:ext uri="{FF2B5EF4-FFF2-40B4-BE49-F238E27FC236}">
                    <a16:creationId xmlns:a16="http://schemas.microsoft.com/office/drawing/2014/main" id="{B2083F13-21B3-DF4E-A612-2CFB1D86B7E4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B56758-3F1E-C54D-97F7-74E62F9C8F1F}"/>
              </a:ext>
            </a:extLst>
          </p:cNvPr>
          <p:cNvGrpSpPr/>
          <p:nvPr/>
        </p:nvGrpSpPr>
        <p:grpSpPr>
          <a:xfrm>
            <a:off x="7658258" y="569920"/>
            <a:ext cx="484720" cy="531585"/>
            <a:chOff x="1368031" y="1699380"/>
            <a:chExt cx="484720" cy="53158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A8E473FF-9BAC-8D49-B23A-A44306747868}"/>
                </a:ext>
              </a:extLst>
            </p:cNvPr>
            <p:cNvSpPr/>
            <p:nvPr/>
          </p:nvSpPr>
          <p:spPr>
            <a:xfrm>
              <a:off x="1368031" y="1699380"/>
              <a:ext cx="484720" cy="531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oogle Shape;2873;p125">
              <a:extLst>
                <a:ext uri="{FF2B5EF4-FFF2-40B4-BE49-F238E27FC236}">
                  <a16:creationId xmlns:a16="http://schemas.microsoft.com/office/drawing/2014/main" id="{D1C0DC33-1778-2340-BCB9-AE8216352763}"/>
                </a:ext>
              </a:extLst>
            </p:cNvPr>
            <p:cNvGrpSpPr/>
            <p:nvPr/>
          </p:nvGrpSpPr>
          <p:grpSpPr>
            <a:xfrm>
              <a:off x="1437479" y="1799128"/>
              <a:ext cx="345824" cy="333014"/>
              <a:chOff x="14904370" y="665340"/>
              <a:chExt cx="823775" cy="793262"/>
            </a:xfrm>
          </p:grpSpPr>
          <p:sp>
            <p:nvSpPr>
              <p:cNvPr id="38" name="Google Shape;2874;p125">
                <a:extLst>
                  <a:ext uri="{FF2B5EF4-FFF2-40B4-BE49-F238E27FC236}">
                    <a16:creationId xmlns:a16="http://schemas.microsoft.com/office/drawing/2014/main" id="{D4295260-9107-9943-A464-DBB531E5A386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75;p125">
                <a:extLst>
                  <a:ext uri="{FF2B5EF4-FFF2-40B4-BE49-F238E27FC236}">
                    <a16:creationId xmlns:a16="http://schemas.microsoft.com/office/drawing/2014/main" id="{9834EB98-C75C-EB48-9E34-E91D4D6C2436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DFBE46-6100-6241-BCE8-A7E8353EC826}"/>
              </a:ext>
            </a:extLst>
          </p:cNvPr>
          <p:cNvGrpSpPr/>
          <p:nvPr/>
        </p:nvGrpSpPr>
        <p:grpSpPr>
          <a:xfrm>
            <a:off x="5128680" y="576941"/>
            <a:ext cx="484720" cy="531585"/>
            <a:chOff x="1368031" y="1699380"/>
            <a:chExt cx="484720" cy="53158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0F10B59-963C-DC4A-A3AB-03AB5E27FEB9}"/>
                </a:ext>
              </a:extLst>
            </p:cNvPr>
            <p:cNvSpPr/>
            <p:nvPr/>
          </p:nvSpPr>
          <p:spPr>
            <a:xfrm>
              <a:off x="1368031" y="1699380"/>
              <a:ext cx="484720" cy="531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oogle Shape;2873;p125">
              <a:extLst>
                <a:ext uri="{FF2B5EF4-FFF2-40B4-BE49-F238E27FC236}">
                  <a16:creationId xmlns:a16="http://schemas.microsoft.com/office/drawing/2014/main" id="{03741FC9-6538-CE40-B019-88AF76D9FC9A}"/>
                </a:ext>
              </a:extLst>
            </p:cNvPr>
            <p:cNvGrpSpPr/>
            <p:nvPr/>
          </p:nvGrpSpPr>
          <p:grpSpPr>
            <a:xfrm>
              <a:off x="1437479" y="1799128"/>
              <a:ext cx="345824" cy="333014"/>
              <a:chOff x="14904370" y="665340"/>
              <a:chExt cx="823775" cy="793262"/>
            </a:xfrm>
          </p:grpSpPr>
          <p:sp>
            <p:nvSpPr>
              <p:cNvPr id="43" name="Google Shape;2874;p125">
                <a:extLst>
                  <a:ext uri="{FF2B5EF4-FFF2-40B4-BE49-F238E27FC236}">
                    <a16:creationId xmlns:a16="http://schemas.microsoft.com/office/drawing/2014/main" id="{0A610FE1-37EA-904E-A02A-532F071DB96A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75;p125">
                <a:extLst>
                  <a:ext uri="{FF2B5EF4-FFF2-40B4-BE49-F238E27FC236}">
                    <a16:creationId xmlns:a16="http://schemas.microsoft.com/office/drawing/2014/main" id="{05636DBB-E11B-9943-862A-C07CB24EDF5F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CA92A0-72DA-B344-BFA1-97D68153D225}"/>
              </a:ext>
            </a:extLst>
          </p:cNvPr>
          <p:cNvGrpSpPr/>
          <p:nvPr/>
        </p:nvGrpSpPr>
        <p:grpSpPr>
          <a:xfrm>
            <a:off x="1781499" y="3007056"/>
            <a:ext cx="484720" cy="531585"/>
            <a:chOff x="1368031" y="1699380"/>
            <a:chExt cx="484720" cy="53158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23AA887-8819-E242-AEE4-7728EA7A9C93}"/>
                </a:ext>
              </a:extLst>
            </p:cNvPr>
            <p:cNvSpPr/>
            <p:nvPr/>
          </p:nvSpPr>
          <p:spPr>
            <a:xfrm>
              <a:off x="1368031" y="1699380"/>
              <a:ext cx="484720" cy="531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oogle Shape;2873;p125">
              <a:extLst>
                <a:ext uri="{FF2B5EF4-FFF2-40B4-BE49-F238E27FC236}">
                  <a16:creationId xmlns:a16="http://schemas.microsoft.com/office/drawing/2014/main" id="{1C68BB87-264C-704A-9339-D75549DD1EF7}"/>
                </a:ext>
              </a:extLst>
            </p:cNvPr>
            <p:cNvGrpSpPr/>
            <p:nvPr/>
          </p:nvGrpSpPr>
          <p:grpSpPr>
            <a:xfrm>
              <a:off x="1437479" y="1799128"/>
              <a:ext cx="345824" cy="333014"/>
              <a:chOff x="14904370" y="665340"/>
              <a:chExt cx="823775" cy="793262"/>
            </a:xfrm>
          </p:grpSpPr>
          <p:sp>
            <p:nvSpPr>
              <p:cNvPr id="48" name="Google Shape;2874;p125">
                <a:extLst>
                  <a:ext uri="{FF2B5EF4-FFF2-40B4-BE49-F238E27FC236}">
                    <a16:creationId xmlns:a16="http://schemas.microsoft.com/office/drawing/2014/main" id="{7072749E-DE87-D64B-818A-FA60B697B1E4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75;p125">
                <a:extLst>
                  <a:ext uri="{FF2B5EF4-FFF2-40B4-BE49-F238E27FC236}">
                    <a16:creationId xmlns:a16="http://schemas.microsoft.com/office/drawing/2014/main" id="{F76EF106-7426-3148-99C8-539B7DF97DF9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8FA01-4BD2-1040-BE9F-FF0AF76B45B6}"/>
              </a:ext>
            </a:extLst>
          </p:cNvPr>
          <p:cNvGrpSpPr/>
          <p:nvPr/>
        </p:nvGrpSpPr>
        <p:grpSpPr>
          <a:xfrm>
            <a:off x="4080616" y="3007056"/>
            <a:ext cx="484720" cy="531585"/>
            <a:chOff x="1368031" y="1699380"/>
            <a:chExt cx="484720" cy="53158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6518EC4-41BC-494A-BB9A-035C31C5F85B}"/>
                </a:ext>
              </a:extLst>
            </p:cNvPr>
            <p:cNvSpPr/>
            <p:nvPr/>
          </p:nvSpPr>
          <p:spPr>
            <a:xfrm>
              <a:off x="1368031" y="1699380"/>
              <a:ext cx="484720" cy="531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oogle Shape;2873;p125">
              <a:extLst>
                <a:ext uri="{FF2B5EF4-FFF2-40B4-BE49-F238E27FC236}">
                  <a16:creationId xmlns:a16="http://schemas.microsoft.com/office/drawing/2014/main" id="{94FBC0DF-7E39-654C-9597-7CC56DAC2FDA}"/>
                </a:ext>
              </a:extLst>
            </p:cNvPr>
            <p:cNvGrpSpPr/>
            <p:nvPr/>
          </p:nvGrpSpPr>
          <p:grpSpPr>
            <a:xfrm>
              <a:off x="1437479" y="1799128"/>
              <a:ext cx="345824" cy="333014"/>
              <a:chOff x="14904370" y="665340"/>
              <a:chExt cx="823775" cy="793262"/>
            </a:xfrm>
          </p:grpSpPr>
          <p:sp>
            <p:nvSpPr>
              <p:cNvPr id="53" name="Google Shape;2874;p125">
                <a:extLst>
                  <a:ext uri="{FF2B5EF4-FFF2-40B4-BE49-F238E27FC236}">
                    <a16:creationId xmlns:a16="http://schemas.microsoft.com/office/drawing/2014/main" id="{2FB992EA-7FF2-A74B-8E91-CC1ABC08496D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75;p125">
                <a:extLst>
                  <a:ext uri="{FF2B5EF4-FFF2-40B4-BE49-F238E27FC236}">
                    <a16:creationId xmlns:a16="http://schemas.microsoft.com/office/drawing/2014/main" id="{204EDDD1-721C-7943-BC62-E7DFB336875F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5D9759-5425-E64D-A40B-E29029ABD88B}"/>
              </a:ext>
            </a:extLst>
          </p:cNvPr>
          <p:cNvGrpSpPr/>
          <p:nvPr/>
        </p:nvGrpSpPr>
        <p:grpSpPr>
          <a:xfrm>
            <a:off x="8796288" y="3007056"/>
            <a:ext cx="484720" cy="531585"/>
            <a:chOff x="1368031" y="1699380"/>
            <a:chExt cx="484720" cy="531585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53D19185-8599-1F41-BE7E-B76378AFD67D}"/>
                </a:ext>
              </a:extLst>
            </p:cNvPr>
            <p:cNvSpPr/>
            <p:nvPr/>
          </p:nvSpPr>
          <p:spPr>
            <a:xfrm>
              <a:off x="1368031" y="1699380"/>
              <a:ext cx="484720" cy="531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oogle Shape;2873;p125">
              <a:extLst>
                <a:ext uri="{FF2B5EF4-FFF2-40B4-BE49-F238E27FC236}">
                  <a16:creationId xmlns:a16="http://schemas.microsoft.com/office/drawing/2014/main" id="{21FA5E74-AE0B-1A4B-A74C-BA18E03BFA68}"/>
                </a:ext>
              </a:extLst>
            </p:cNvPr>
            <p:cNvGrpSpPr/>
            <p:nvPr/>
          </p:nvGrpSpPr>
          <p:grpSpPr>
            <a:xfrm>
              <a:off x="1437479" y="1799128"/>
              <a:ext cx="345824" cy="333014"/>
              <a:chOff x="14904370" y="665340"/>
              <a:chExt cx="823775" cy="793262"/>
            </a:xfrm>
          </p:grpSpPr>
          <p:sp>
            <p:nvSpPr>
              <p:cNvPr id="58" name="Google Shape;2874;p125">
                <a:extLst>
                  <a:ext uri="{FF2B5EF4-FFF2-40B4-BE49-F238E27FC236}">
                    <a16:creationId xmlns:a16="http://schemas.microsoft.com/office/drawing/2014/main" id="{3B8AF24F-D452-534C-A86F-3A9706DED0CA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875;p125">
                <a:extLst>
                  <a:ext uri="{FF2B5EF4-FFF2-40B4-BE49-F238E27FC236}">
                    <a16:creationId xmlns:a16="http://schemas.microsoft.com/office/drawing/2014/main" id="{DF1B85AE-3590-B845-9FEB-F3D57C382133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2FA67D-5689-AE4A-AAB8-A245F8C0EBD0}"/>
              </a:ext>
            </a:extLst>
          </p:cNvPr>
          <p:cNvGrpSpPr/>
          <p:nvPr/>
        </p:nvGrpSpPr>
        <p:grpSpPr>
          <a:xfrm>
            <a:off x="11052940" y="3007056"/>
            <a:ext cx="484720" cy="531585"/>
            <a:chOff x="1368031" y="1699380"/>
            <a:chExt cx="484720" cy="531585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F30D0E0-CD39-6F4F-A92A-D4DC16F99490}"/>
                </a:ext>
              </a:extLst>
            </p:cNvPr>
            <p:cNvSpPr/>
            <p:nvPr/>
          </p:nvSpPr>
          <p:spPr>
            <a:xfrm>
              <a:off x="1368031" y="1699380"/>
              <a:ext cx="484720" cy="531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oogle Shape;2873;p125">
              <a:extLst>
                <a:ext uri="{FF2B5EF4-FFF2-40B4-BE49-F238E27FC236}">
                  <a16:creationId xmlns:a16="http://schemas.microsoft.com/office/drawing/2014/main" id="{5B4F8C0A-614A-EA49-9327-D7BAE22BCFB5}"/>
                </a:ext>
              </a:extLst>
            </p:cNvPr>
            <p:cNvGrpSpPr/>
            <p:nvPr/>
          </p:nvGrpSpPr>
          <p:grpSpPr>
            <a:xfrm>
              <a:off x="1437479" y="1799128"/>
              <a:ext cx="345824" cy="333014"/>
              <a:chOff x="14904370" y="665340"/>
              <a:chExt cx="823775" cy="793262"/>
            </a:xfrm>
          </p:grpSpPr>
          <p:sp>
            <p:nvSpPr>
              <p:cNvPr id="63" name="Google Shape;2874;p125">
                <a:extLst>
                  <a:ext uri="{FF2B5EF4-FFF2-40B4-BE49-F238E27FC236}">
                    <a16:creationId xmlns:a16="http://schemas.microsoft.com/office/drawing/2014/main" id="{421DF49E-1B9A-4B4F-8F41-BBC9B1C68C1C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875;p125">
                <a:extLst>
                  <a:ext uri="{FF2B5EF4-FFF2-40B4-BE49-F238E27FC236}">
                    <a16:creationId xmlns:a16="http://schemas.microsoft.com/office/drawing/2014/main" id="{035C0954-03A9-474D-9344-2DCD3B794C1C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D8DEA7-9173-7E4E-BEDE-174CAA6E73E7}"/>
              </a:ext>
            </a:extLst>
          </p:cNvPr>
          <p:cNvGrpSpPr/>
          <p:nvPr/>
        </p:nvGrpSpPr>
        <p:grpSpPr>
          <a:xfrm>
            <a:off x="6359131" y="5035550"/>
            <a:ext cx="484720" cy="531585"/>
            <a:chOff x="1368031" y="1699380"/>
            <a:chExt cx="484720" cy="531585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07E110E8-2FB6-4449-A2DC-B66206514E9A}"/>
                </a:ext>
              </a:extLst>
            </p:cNvPr>
            <p:cNvSpPr/>
            <p:nvPr/>
          </p:nvSpPr>
          <p:spPr>
            <a:xfrm>
              <a:off x="1368031" y="1699380"/>
              <a:ext cx="484720" cy="5315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oogle Shape;2873;p125">
              <a:extLst>
                <a:ext uri="{FF2B5EF4-FFF2-40B4-BE49-F238E27FC236}">
                  <a16:creationId xmlns:a16="http://schemas.microsoft.com/office/drawing/2014/main" id="{FBDA0632-2879-B24E-AE2E-18004E8D259D}"/>
                </a:ext>
              </a:extLst>
            </p:cNvPr>
            <p:cNvGrpSpPr/>
            <p:nvPr/>
          </p:nvGrpSpPr>
          <p:grpSpPr>
            <a:xfrm>
              <a:off x="1437479" y="1799128"/>
              <a:ext cx="345824" cy="333014"/>
              <a:chOff x="14904370" y="665340"/>
              <a:chExt cx="823775" cy="793262"/>
            </a:xfrm>
          </p:grpSpPr>
          <p:sp>
            <p:nvSpPr>
              <p:cNvPr id="68" name="Google Shape;2874;p125">
                <a:extLst>
                  <a:ext uri="{FF2B5EF4-FFF2-40B4-BE49-F238E27FC236}">
                    <a16:creationId xmlns:a16="http://schemas.microsoft.com/office/drawing/2014/main" id="{BB4ACF32-C626-4C4C-B0E5-260E3BB41B6D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875;p125">
                <a:extLst>
                  <a:ext uri="{FF2B5EF4-FFF2-40B4-BE49-F238E27FC236}">
                    <a16:creationId xmlns:a16="http://schemas.microsoft.com/office/drawing/2014/main" id="{3F85B183-CE16-CF42-B7B7-0A9C9E4A2EC8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CDAF68A-773A-8B45-8D0E-F14658D33C98}"/>
              </a:ext>
            </a:extLst>
          </p:cNvPr>
          <p:cNvSpPr txBox="1"/>
          <p:nvPr/>
        </p:nvSpPr>
        <p:spPr>
          <a:xfrm>
            <a:off x="841512" y="6302649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Consul Cluster</a:t>
            </a:r>
          </a:p>
        </p:txBody>
      </p:sp>
    </p:spTree>
    <p:extLst>
      <p:ext uri="{BB962C8B-B14F-4D97-AF65-F5344CB8AC3E}">
        <p14:creationId xmlns:p14="http://schemas.microsoft.com/office/powerpoint/2010/main" val="380349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3B6B3959-1871-9C40-B503-8FB1F5E423CA}"/>
              </a:ext>
            </a:extLst>
          </p:cNvPr>
          <p:cNvSpPr/>
          <p:nvPr/>
        </p:nvSpPr>
        <p:spPr>
          <a:xfrm rot="16200000" flipH="1">
            <a:off x="5820840" y="-2209640"/>
            <a:ext cx="369331" cy="5591189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6C59B-873C-D94F-8E84-2F14997C4A36}"/>
              </a:ext>
            </a:extLst>
          </p:cNvPr>
          <p:cNvSpPr txBox="1"/>
          <p:nvPr/>
        </p:nvSpPr>
        <p:spPr>
          <a:xfrm>
            <a:off x="3480828" y="766160"/>
            <a:ext cx="261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web_client.service.consul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35E5C-CAB5-DA48-814E-257A0577A347}"/>
              </a:ext>
            </a:extLst>
          </p:cNvPr>
          <p:cNvSpPr txBox="1"/>
          <p:nvPr/>
        </p:nvSpPr>
        <p:spPr>
          <a:xfrm>
            <a:off x="6311338" y="772688"/>
            <a:ext cx="2421606" cy="344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web_client.service.consul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2B869-8885-1745-955C-F9E1454BA7A1}"/>
              </a:ext>
            </a:extLst>
          </p:cNvPr>
          <p:cNvSpPr txBox="1"/>
          <p:nvPr/>
        </p:nvSpPr>
        <p:spPr>
          <a:xfrm>
            <a:off x="688767" y="4673009"/>
            <a:ext cx="1975523" cy="344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listing.service.consul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7E065-306D-8741-BAA5-75FC2F0B5B88}"/>
              </a:ext>
            </a:extLst>
          </p:cNvPr>
          <p:cNvSpPr txBox="1"/>
          <p:nvPr/>
        </p:nvSpPr>
        <p:spPr>
          <a:xfrm>
            <a:off x="2833657" y="4662844"/>
            <a:ext cx="1975523" cy="344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listing.service.consul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C4381-CCB7-DB4A-948C-10D6E4DE2766}"/>
              </a:ext>
            </a:extLst>
          </p:cNvPr>
          <p:cNvSpPr txBox="1"/>
          <p:nvPr/>
        </p:nvSpPr>
        <p:spPr>
          <a:xfrm>
            <a:off x="6940462" y="4632349"/>
            <a:ext cx="2148088" cy="344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product.service.consul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8A1F1-4FAB-0247-A3F8-76C54CF46F60}"/>
              </a:ext>
            </a:extLst>
          </p:cNvPr>
          <p:cNvSpPr txBox="1"/>
          <p:nvPr/>
        </p:nvSpPr>
        <p:spPr>
          <a:xfrm>
            <a:off x="9174154" y="4632349"/>
            <a:ext cx="2148088" cy="344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product.service.consul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A7960-2D50-CD45-A805-27C06C05CF45}"/>
              </a:ext>
            </a:extLst>
          </p:cNvPr>
          <p:cNvSpPr txBox="1"/>
          <p:nvPr/>
        </p:nvSpPr>
        <p:spPr>
          <a:xfrm>
            <a:off x="4907390" y="6268969"/>
            <a:ext cx="2072223" cy="344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mongo.service.consul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0EF728-32BA-4948-9049-12108C9E6764}"/>
              </a:ext>
            </a:extLst>
          </p:cNvPr>
          <p:cNvGrpSpPr/>
          <p:nvPr/>
        </p:nvGrpSpPr>
        <p:grpSpPr>
          <a:xfrm>
            <a:off x="1155235" y="3616952"/>
            <a:ext cx="1046281" cy="390208"/>
            <a:chOff x="443950" y="2916510"/>
            <a:chExt cx="1716271" cy="640080"/>
          </a:xfrm>
        </p:grpSpPr>
        <p:grpSp>
          <p:nvGrpSpPr>
            <p:cNvPr id="44" name="Google Shape;2873;p125">
              <a:extLst>
                <a:ext uri="{FF2B5EF4-FFF2-40B4-BE49-F238E27FC236}">
                  <a16:creationId xmlns:a16="http://schemas.microsoft.com/office/drawing/2014/main" id="{8F6ABB78-FE3F-624A-98A2-7345F585E9D1}"/>
                </a:ext>
              </a:extLst>
            </p:cNvPr>
            <p:cNvGrpSpPr/>
            <p:nvPr/>
          </p:nvGrpSpPr>
          <p:grpSpPr>
            <a:xfrm>
              <a:off x="608233" y="3010341"/>
              <a:ext cx="411888" cy="396631"/>
              <a:chOff x="14904370" y="665340"/>
              <a:chExt cx="823775" cy="793262"/>
            </a:xfrm>
          </p:grpSpPr>
          <p:sp>
            <p:nvSpPr>
              <p:cNvPr id="45" name="Google Shape;2874;p125">
                <a:extLst>
                  <a:ext uri="{FF2B5EF4-FFF2-40B4-BE49-F238E27FC236}">
                    <a16:creationId xmlns:a16="http://schemas.microsoft.com/office/drawing/2014/main" id="{FFB98170-D692-2F4B-8664-70FEA4575884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75;p125">
                <a:extLst>
                  <a:ext uri="{FF2B5EF4-FFF2-40B4-BE49-F238E27FC236}">
                    <a16:creationId xmlns:a16="http://schemas.microsoft.com/office/drawing/2014/main" id="{5F0A6D7B-96EA-AE4B-9798-72FEFC930D74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37C8FC-68CB-6346-9131-F5E9B72179B2}"/>
                </a:ext>
              </a:extLst>
            </p:cNvPr>
            <p:cNvSpPr txBox="1"/>
            <p:nvPr/>
          </p:nvSpPr>
          <p:spPr>
            <a:xfrm>
              <a:off x="443950" y="2916510"/>
              <a:ext cx="1716271" cy="64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     Proxy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2D47CE-F385-1B47-94E0-2E13711577E0}"/>
              </a:ext>
            </a:extLst>
          </p:cNvPr>
          <p:cNvGrpSpPr/>
          <p:nvPr/>
        </p:nvGrpSpPr>
        <p:grpSpPr>
          <a:xfrm>
            <a:off x="7394882" y="2872648"/>
            <a:ext cx="2846118" cy="650802"/>
            <a:chOff x="7440025" y="2721429"/>
            <a:chExt cx="3047805" cy="487021"/>
          </a:xfrm>
        </p:grpSpPr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10E171D3-5E41-F748-8453-4B6F9B273C58}"/>
                </a:ext>
              </a:extLst>
            </p:cNvPr>
            <p:cNvCxnSpPr>
              <a:cxnSpLocks/>
            </p:cNvCxnSpPr>
            <p:nvPr/>
          </p:nvCxnSpPr>
          <p:spPr>
            <a:xfrm>
              <a:off x="7595098" y="2721429"/>
              <a:ext cx="541418" cy="487021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C208FD1A-4153-1946-AFD9-BAFA2F8C15EE}"/>
                </a:ext>
              </a:extLst>
            </p:cNvPr>
            <p:cNvCxnSpPr>
              <a:cxnSpLocks/>
            </p:cNvCxnSpPr>
            <p:nvPr/>
          </p:nvCxnSpPr>
          <p:spPr>
            <a:xfrm>
              <a:off x="7440025" y="2721429"/>
              <a:ext cx="3047805" cy="487021"/>
            </a:xfrm>
            <a:prstGeom prst="bentConnector3">
              <a:avLst>
                <a:gd name="adj1" fmla="val 99646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026F0E-13E3-FE43-8B3A-67402D956066}"/>
              </a:ext>
            </a:extLst>
          </p:cNvPr>
          <p:cNvGrpSpPr/>
          <p:nvPr/>
        </p:nvGrpSpPr>
        <p:grpSpPr>
          <a:xfrm flipH="1">
            <a:off x="1574694" y="2860101"/>
            <a:ext cx="2846118" cy="680093"/>
            <a:chOff x="7592425" y="2873829"/>
            <a:chExt cx="3047805" cy="487021"/>
          </a:xfrm>
        </p:grpSpPr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6D12229B-8148-624B-982A-916641A9F91F}"/>
                </a:ext>
              </a:extLst>
            </p:cNvPr>
            <p:cNvCxnSpPr>
              <a:cxnSpLocks/>
            </p:cNvCxnSpPr>
            <p:nvPr/>
          </p:nvCxnSpPr>
          <p:spPr>
            <a:xfrm>
              <a:off x="7747498" y="2873829"/>
              <a:ext cx="541418" cy="487021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CF7CDAC7-E300-0544-A366-2E2CEC9D8BCB}"/>
                </a:ext>
              </a:extLst>
            </p:cNvPr>
            <p:cNvCxnSpPr>
              <a:cxnSpLocks/>
            </p:cNvCxnSpPr>
            <p:nvPr/>
          </p:nvCxnSpPr>
          <p:spPr>
            <a:xfrm>
              <a:off x="7592425" y="2873829"/>
              <a:ext cx="3047805" cy="487021"/>
            </a:xfrm>
            <a:prstGeom prst="bentConnector3">
              <a:avLst>
                <a:gd name="adj1" fmla="val 99646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3AAB49-7AC4-D945-ACFC-9F34A714252F}"/>
              </a:ext>
            </a:extLst>
          </p:cNvPr>
          <p:cNvCxnSpPr/>
          <p:nvPr/>
        </p:nvCxnSpPr>
        <p:spPr>
          <a:xfrm>
            <a:off x="4420813" y="2860101"/>
            <a:ext cx="2974069" cy="12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32551-9F92-0B44-B0CB-D420484FEE2F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4715188" y="2132619"/>
            <a:ext cx="0" cy="72574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458B0D-8216-A148-AB62-B8A88773639E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7586466" y="2153150"/>
            <a:ext cx="0" cy="72574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4C16F6E-B1CE-D64E-BB28-F4957D4106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64115" y="3759255"/>
            <a:ext cx="948223" cy="330441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8C5EE59-A390-544F-901D-BD04058C1E52}"/>
              </a:ext>
            </a:extLst>
          </p:cNvPr>
          <p:cNvCxnSpPr>
            <a:cxnSpLocks/>
          </p:cNvCxnSpPr>
          <p:nvPr/>
        </p:nvCxnSpPr>
        <p:spPr>
          <a:xfrm>
            <a:off x="3770412" y="5007735"/>
            <a:ext cx="1208135" cy="676690"/>
          </a:xfrm>
          <a:prstGeom prst="bentConnector3">
            <a:avLst>
              <a:gd name="adj1" fmla="val 1198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D77E37A7-F9A5-ED45-B4DD-3410BE4C3816}"/>
              </a:ext>
            </a:extLst>
          </p:cNvPr>
          <p:cNvCxnSpPr>
            <a:cxnSpLocks/>
          </p:cNvCxnSpPr>
          <p:nvPr/>
        </p:nvCxnSpPr>
        <p:spPr>
          <a:xfrm flipH="1">
            <a:off x="6982398" y="4977240"/>
            <a:ext cx="1208135" cy="676690"/>
          </a:xfrm>
          <a:prstGeom prst="bentConnector3">
            <a:avLst>
              <a:gd name="adj1" fmla="val 1198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AA0D995-CD7A-FB47-B0F3-14644EB41354}"/>
              </a:ext>
            </a:extLst>
          </p:cNvPr>
          <p:cNvCxnSpPr>
            <a:cxnSpLocks/>
          </p:cNvCxnSpPr>
          <p:nvPr/>
        </p:nvCxnSpPr>
        <p:spPr>
          <a:xfrm rot="5400000">
            <a:off x="8157711" y="3708424"/>
            <a:ext cx="948223" cy="330441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B243FD-559B-FB40-9FAF-A9C78179C97D}"/>
              </a:ext>
            </a:extLst>
          </p:cNvPr>
          <p:cNvGrpSpPr/>
          <p:nvPr/>
        </p:nvGrpSpPr>
        <p:grpSpPr>
          <a:xfrm>
            <a:off x="3251614" y="3611350"/>
            <a:ext cx="1046281" cy="390208"/>
            <a:chOff x="446588" y="2857928"/>
            <a:chExt cx="1716271" cy="640080"/>
          </a:xfrm>
        </p:grpSpPr>
        <p:grpSp>
          <p:nvGrpSpPr>
            <p:cNvPr id="92" name="Google Shape;2873;p125">
              <a:extLst>
                <a:ext uri="{FF2B5EF4-FFF2-40B4-BE49-F238E27FC236}">
                  <a16:creationId xmlns:a16="http://schemas.microsoft.com/office/drawing/2014/main" id="{E7734722-FCE4-D745-9110-F3DBC3C35E3F}"/>
                </a:ext>
              </a:extLst>
            </p:cNvPr>
            <p:cNvGrpSpPr/>
            <p:nvPr/>
          </p:nvGrpSpPr>
          <p:grpSpPr>
            <a:xfrm>
              <a:off x="608233" y="3010341"/>
              <a:ext cx="411888" cy="396631"/>
              <a:chOff x="14904370" y="665340"/>
              <a:chExt cx="823775" cy="793262"/>
            </a:xfrm>
          </p:grpSpPr>
          <p:sp>
            <p:nvSpPr>
              <p:cNvPr id="94" name="Google Shape;2874;p125">
                <a:extLst>
                  <a:ext uri="{FF2B5EF4-FFF2-40B4-BE49-F238E27FC236}">
                    <a16:creationId xmlns:a16="http://schemas.microsoft.com/office/drawing/2014/main" id="{CDD155E6-3B11-5042-91D3-1A18EABB2E3B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875;p125">
                <a:extLst>
                  <a:ext uri="{FF2B5EF4-FFF2-40B4-BE49-F238E27FC236}">
                    <a16:creationId xmlns:a16="http://schemas.microsoft.com/office/drawing/2014/main" id="{D3FDF15E-86DF-BE45-99EA-EF1C11834798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808F68-E50A-D442-B0CC-07E6D6EA8752}"/>
                </a:ext>
              </a:extLst>
            </p:cNvPr>
            <p:cNvSpPr txBox="1"/>
            <p:nvPr/>
          </p:nvSpPr>
          <p:spPr>
            <a:xfrm>
              <a:off x="446588" y="2857928"/>
              <a:ext cx="1716271" cy="64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     Proxy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ED60B6F-5AE2-D245-873A-3D4DB9FC9CCC}"/>
              </a:ext>
            </a:extLst>
          </p:cNvPr>
          <p:cNvGrpSpPr/>
          <p:nvPr/>
        </p:nvGrpSpPr>
        <p:grpSpPr>
          <a:xfrm>
            <a:off x="7522141" y="3615681"/>
            <a:ext cx="1046281" cy="390208"/>
            <a:chOff x="446586" y="2918990"/>
            <a:chExt cx="1716271" cy="640080"/>
          </a:xfrm>
        </p:grpSpPr>
        <p:grpSp>
          <p:nvGrpSpPr>
            <p:cNvPr id="97" name="Google Shape;2873;p125">
              <a:extLst>
                <a:ext uri="{FF2B5EF4-FFF2-40B4-BE49-F238E27FC236}">
                  <a16:creationId xmlns:a16="http://schemas.microsoft.com/office/drawing/2014/main" id="{CBCBC7E8-7D2D-1F43-91C6-7D70F2B1D0E9}"/>
                </a:ext>
              </a:extLst>
            </p:cNvPr>
            <p:cNvGrpSpPr/>
            <p:nvPr/>
          </p:nvGrpSpPr>
          <p:grpSpPr>
            <a:xfrm>
              <a:off x="608233" y="3010341"/>
              <a:ext cx="411888" cy="396631"/>
              <a:chOff x="14904370" y="665340"/>
              <a:chExt cx="823775" cy="793262"/>
            </a:xfrm>
          </p:grpSpPr>
          <p:sp>
            <p:nvSpPr>
              <p:cNvPr id="99" name="Google Shape;2874;p125">
                <a:extLst>
                  <a:ext uri="{FF2B5EF4-FFF2-40B4-BE49-F238E27FC236}">
                    <a16:creationId xmlns:a16="http://schemas.microsoft.com/office/drawing/2014/main" id="{7DD1B19D-9D70-B841-B6A2-958D0053646B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875;p125">
                <a:extLst>
                  <a:ext uri="{FF2B5EF4-FFF2-40B4-BE49-F238E27FC236}">
                    <a16:creationId xmlns:a16="http://schemas.microsoft.com/office/drawing/2014/main" id="{B70D0F2F-9AA3-D643-8639-8154488F15F4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8CFAE2-2EC0-8A48-993F-967F222C98CD}"/>
                </a:ext>
              </a:extLst>
            </p:cNvPr>
            <p:cNvSpPr txBox="1"/>
            <p:nvPr/>
          </p:nvSpPr>
          <p:spPr>
            <a:xfrm>
              <a:off x="446586" y="2918990"/>
              <a:ext cx="1716271" cy="64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     Proxy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41C2CA-8B46-804D-A73E-497F097FC4D1}"/>
              </a:ext>
            </a:extLst>
          </p:cNvPr>
          <p:cNvGrpSpPr/>
          <p:nvPr/>
        </p:nvGrpSpPr>
        <p:grpSpPr>
          <a:xfrm>
            <a:off x="9690416" y="3611350"/>
            <a:ext cx="1046281" cy="390208"/>
            <a:chOff x="446588" y="2857928"/>
            <a:chExt cx="1716271" cy="640080"/>
          </a:xfrm>
        </p:grpSpPr>
        <p:grpSp>
          <p:nvGrpSpPr>
            <p:cNvPr id="102" name="Google Shape;2873;p125">
              <a:extLst>
                <a:ext uri="{FF2B5EF4-FFF2-40B4-BE49-F238E27FC236}">
                  <a16:creationId xmlns:a16="http://schemas.microsoft.com/office/drawing/2014/main" id="{E5EDD39D-555D-FB4A-8B68-1B15BCCD392A}"/>
                </a:ext>
              </a:extLst>
            </p:cNvPr>
            <p:cNvGrpSpPr/>
            <p:nvPr/>
          </p:nvGrpSpPr>
          <p:grpSpPr>
            <a:xfrm>
              <a:off x="608233" y="3010341"/>
              <a:ext cx="411888" cy="396631"/>
              <a:chOff x="14904370" y="665340"/>
              <a:chExt cx="823775" cy="793262"/>
            </a:xfrm>
          </p:grpSpPr>
          <p:sp>
            <p:nvSpPr>
              <p:cNvPr id="104" name="Google Shape;2874;p125">
                <a:extLst>
                  <a:ext uri="{FF2B5EF4-FFF2-40B4-BE49-F238E27FC236}">
                    <a16:creationId xmlns:a16="http://schemas.microsoft.com/office/drawing/2014/main" id="{5F22CAED-53EC-A343-B758-C9A36BD8C5D5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875;p125">
                <a:extLst>
                  <a:ext uri="{FF2B5EF4-FFF2-40B4-BE49-F238E27FC236}">
                    <a16:creationId xmlns:a16="http://schemas.microsoft.com/office/drawing/2014/main" id="{F454B7DB-1B84-7246-B011-52AD64681DCB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E69CDB-EE33-F641-B37B-85B9BA218471}"/>
                </a:ext>
              </a:extLst>
            </p:cNvPr>
            <p:cNvSpPr txBox="1"/>
            <p:nvPr/>
          </p:nvSpPr>
          <p:spPr>
            <a:xfrm>
              <a:off x="446588" y="2857928"/>
              <a:ext cx="1716271" cy="64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     Proxy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1144F20-6E7E-DF4E-83DF-B006ADD99FC1}"/>
              </a:ext>
            </a:extLst>
          </p:cNvPr>
          <p:cNvGrpSpPr/>
          <p:nvPr/>
        </p:nvGrpSpPr>
        <p:grpSpPr>
          <a:xfrm>
            <a:off x="4192047" y="1742410"/>
            <a:ext cx="1046281" cy="390208"/>
            <a:chOff x="446588" y="2857928"/>
            <a:chExt cx="1716271" cy="640080"/>
          </a:xfrm>
        </p:grpSpPr>
        <p:grpSp>
          <p:nvGrpSpPr>
            <p:cNvPr id="107" name="Google Shape;2873;p125">
              <a:extLst>
                <a:ext uri="{FF2B5EF4-FFF2-40B4-BE49-F238E27FC236}">
                  <a16:creationId xmlns:a16="http://schemas.microsoft.com/office/drawing/2014/main" id="{7508F139-A4A4-484B-B229-BB02DBE3D99A}"/>
                </a:ext>
              </a:extLst>
            </p:cNvPr>
            <p:cNvGrpSpPr/>
            <p:nvPr/>
          </p:nvGrpSpPr>
          <p:grpSpPr>
            <a:xfrm>
              <a:off x="608233" y="3010341"/>
              <a:ext cx="411888" cy="396631"/>
              <a:chOff x="14904370" y="665340"/>
              <a:chExt cx="823775" cy="793262"/>
            </a:xfrm>
          </p:grpSpPr>
          <p:sp>
            <p:nvSpPr>
              <p:cNvPr id="109" name="Google Shape;2874;p125">
                <a:extLst>
                  <a:ext uri="{FF2B5EF4-FFF2-40B4-BE49-F238E27FC236}">
                    <a16:creationId xmlns:a16="http://schemas.microsoft.com/office/drawing/2014/main" id="{E4120AE0-6694-8C4D-B968-0C605DB39159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75;p125">
                <a:extLst>
                  <a:ext uri="{FF2B5EF4-FFF2-40B4-BE49-F238E27FC236}">
                    <a16:creationId xmlns:a16="http://schemas.microsoft.com/office/drawing/2014/main" id="{1DAA7891-471D-4A46-908F-3E53F217568A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C04F0F-1E12-D54F-B050-C1AF710FA3AD}"/>
                </a:ext>
              </a:extLst>
            </p:cNvPr>
            <p:cNvSpPr txBox="1"/>
            <p:nvPr/>
          </p:nvSpPr>
          <p:spPr>
            <a:xfrm>
              <a:off x="446588" y="2857928"/>
              <a:ext cx="1716271" cy="64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     Proxy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1172C06-2508-8444-ADBA-D89056392EE1}"/>
              </a:ext>
            </a:extLst>
          </p:cNvPr>
          <p:cNvGrpSpPr/>
          <p:nvPr/>
        </p:nvGrpSpPr>
        <p:grpSpPr>
          <a:xfrm>
            <a:off x="7063324" y="1762942"/>
            <a:ext cx="1046281" cy="390208"/>
            <a:chOff x="446588" y="2857928"/>
            <a:chExt cx="1716271" cy="640080"/>
          </a:xfrm>
        </p:grpSpPr>
        <p:grpSp>
          <p:nvGrpSpPr>
            <p:cNvPr id="112" name="Google Shape;2873;p125">
              <a:extLst>
                <a:ext uri="{FF2B5EF4-FFF2-40B4-BE49-F238E27FC236}">
                  <a16:creationId xmlns:a16="http://schemas.microsoft.com/office/drawing/2014/main" id="{1DCCDCB2-A75D-EB4F-BE76-0FAE00BD4549}"/>
                </a:ext>
              </a:extLst>
            </p:cNvPr>
            <p:cNvGrpSpPr/>
            <p:nvPr/>
          </p:nvGrpSpPr>
          <p:grpSpPr>
            <a:xfrm>
              <a:off x="608233" y="3010341"/>
              <a:ext cx="411888" cy="396631"/>
              <a:chOff x="14904370" y="665340"/>
              <a:chExt cx="823775" cy="793262"/>
            </a:xfrm>
          </p:grpSpPr>
          <p:sp>
            <p:nvSpPr>
              <p:cNvPr id="114" name="Google Shape;2874;p125">
                <a:extLst>
                  <a:ext uri="{FF2B5EF4-FFF2-40B4-BE49-F238E27FC236}">
                    <a16:creationId xmlns:a16="http://schemas.microsoft.com/office/drawing/2014/main" id="{7ADDD756-A589-A942-B2EA-D4CA24768832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75;p125">
                <a:extLst>
                  <a:ext uri="{FF2B5EF4-FFF2-40B4-BE49-F238E27FC236}">
                    <a16:creationId xmlns:a16="http://schemas.microsoft.com/office/drawing/2014/main" id="{593C6533-904D-3646-B391-F516EDFB4A55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5EC5C0-B946-5944-B3C2-A6998C686E99}"/>
                </a:ext>
              </a:extLst>
            </p:cNvPr>
            <p:cNvSpPr txBox="1"/>
            <p:nvPr/>
          </p:nvSpPr>
          <p:spPr>
            <a:xfrm>
              <a:off x="446588" y="2857928"/>
              <a:ext cx="1716271" cy="64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     Proxy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60FC066-4786-874C-8F15-B31FAD5FDE16}"/>
              </a:ext>
            </a:extLst>
          </p:cNvPr>
          <p:cNvSpPr txBox="1"/>
          <p:nvPr/>
        </p:nvSpPr>
        <p:spPr>
          <a:xfrm>
            <a:off x="5344031" y="6803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C95405-8894-FE49-A2BB-6689F30B6695}"/>
              </a:ext>
            </a:extLst>
          </p:cNvPr>
          <p:cNvSpPr/>
          <p:nvPr/>
        </p:nvSpPr>
        <p:spPr>
          <a:xfrm>
            <a:off x="865167" y="4003231"/>
            <a:ext cx="1641700" cy="588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Listing API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AE16769-EF3E-5D4A-B483-8724700D7827}"/>
              </a:ext>
            </a:extLst>
          </p:cNvPr>
          <p:cNvSpPr/>
          <p:nvPr/>
        </p:nvSpPr>
        <p:spPr>
          <a:xfrm>
            <a:off x="2978281" y="4002683"/>
            <a:ext cx="1641700" cy="588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Listing API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C1B6F8-D9A4-8A4D-8001-C1A05FA6A77C}"/>
              </a:ext>
            </a:extLst>
          </p:cNvPr>
          <p:cNvSpPr/>
          <p:nvPr/>
        </p:nvSpPr>
        <p:spPr>
          <a:xfrm>
            <a:off x="7224432" y="4007737"/>
            <a:ext cx="1641700" cy="588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Product API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511DDD-C5A4-D049-9456-405E43911ED9}"/>
              </a:ext>
            </a:extLst>
          </p:cNvPr>
          <p:cNvSpPr/>
          <p:nvPr/>
        </p:nvSpPr>
        <p:spPr>
          <a:xfrm>
            <a:off x="9420150" y="4002683"/>
            <a:ext cx="1641700" cy="588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Product API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0FEEFA2-A7FE-D049-A86C-2012B396491C}"/>
              </a:ext>
            </a:extLst>
          </p:cNvPr>
          <p:cNvSpPr/>
          <p:nvPr/>
        </p:nvSpPr>
        <p:spPr>
          <a:xfrm>
            <a:off x="6765614" y="1180074"/>
            <a:ext cx="1641700" cy="588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B38B65-58DD-E84D-97A4-7596DBA15AE6}"/>
              </a:ext>
            </a:extLst>
          </p:cNvPr>
          <p:cNvSpPr/>
          <p:nvPr/>
        </p:nvSpPr>
        <p:spPr>
          <a:xfrm>
            <a:off x="3894337" y="1158183"/>
            <a:ext cx="1641700" cy="5882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Web Client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3242CE-6BDD-884B-AA95-AE50EB79475E}"/>
              </a:ext>
            </a:extLst>
          </p:cNvPr>
          <p:cNvSpPr/>
          <p:nvPr/>
        </p:nvSpPr>
        <p:spPr>
          <a:xfrm>
            <a:off x="5164174" y="5489007"/>
            <a:ext cx="1641700" cy="742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MongoDB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7202BBD-2058-EC48-920A-0FB67F07E45A}"/>
              </a:ext>
            </a:extLst>
          </p:cNvPr>
          <p:cNvGrpSpPr/>
          <p:nvPr/>
        </p:nvGrpSpPr>
        <p:grpSpPr>
          <a:xfrm>
            <a:off x="498778" y="1173558"/>
            <a:ext cx="1895800" cy="778177"/>
            <a:chOff x="427079" y="5290457"/>
            <a:chExt cx="2734860" cy="112259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F213B63-54B0-2243-AA25-6A99FA3A77EF}"/>
                </a:ext>
              </a:extLst>
            </p:cNvPr>
            <p:cNvSpPr txBox="1"/>
            <p:nvPr/>
          </p:nvSpPr>
          <p:spPr>
            <a:xfrm>
              <a:off x="427079" y="5290457"/>
              <a:ext cx="2734860" cy="11225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24" name="Google Shape;2873;p125">
              <a:extLst>
                <a:ext uri="{FF2B5EF4-FFF2-40B4-BE49-F238E27FC236}">
                  <a16:creationId xmlns:a16="http://schemas.microsoft.com/office/drawing/2014/main" id="{ADF50437-C0AC-1F4D-A6A4-4372794AC957}"/>
                </a:ext>
              </a:extLst>
            </p:cNvPr>
            <p:cNvGrpSpPr/>
            <p:nvPr/>
          </p:nvGrpSpPr>
          <p:grpSpPr>
            <a:xfrm>
              <a:off x="578193" y="5506296"/>
              <a:ext cx="744959" cy="717365"/>
              <a:chOff x="14904370" y="665340"/>
              <a:chExt cx="823775" cy="793262"/>
            </a:xfrm>
          </p:grpSpPr>
          <p:sp>
            <p:nvSpPr>
              <p:cNvPr id="131" name="Google Shape;2874;p125">
                <a:extLst>
                  <a:ext uri="{FF2B5EF4-FFF2-40B4-BE49-F238E27FC236}">
                    <a16:creationId xmlns:a16="http://schemas.microsoft.com/office/drawing/2014/main" id="{8FF7A82E-BF9C-0747-A3EB-73D97952FB82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875;p125">
                <a:extLst>
                  <a:ext uri="{FF2B5EF4-FFF2-40B4-BE49-F238E27FC236}">
                    <a16:creationId xmlns:a16="http://schemas.microsoft.com/office/drawing/2014/main" id="{02B8FABC-A16D-B046-B154-2A6B1E772799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2873;p125">
              <a:extLst>
                <a:ext uri="{FF2B5EF4-FFF2-40B4-BE49-F238E27FC236}">
                  <a16:creationId xmlns:a16="http://schemas.microsoft.com/office/drawing/2014/main" id="{121E1938-73F5-F241-AE07-5158ACDAD4A7}"/>
                </a:ext>
              </a:extLst>
            </p:cNvPr>
            <p:cNvGrpSpPr/>
            <p:nvPr/>
          </p:nvGrpSpPr>
          <p:grpSpPr>
            <a:xfrm>
              <a:off x="2235658" y="5505302"/>
              <a:ext cx="744959" cy="717365"/>
              <a:chOff x="14904370" y="665340"/>
              <a:chExt cx="823775" cy="793262"/>
            </a:xfrm>
          </p:grpSpPr>
          <p:sp>
            <p:nvSpPr>
              <p:cNvPr id="129" name="Google Shape;2874;p125">
                <a:extLst>
                  <a:ext uri="{FF2B5EF4-FFF2-40B4-BE49-F238E27FC236}">
                    <a16:creationId xmlns:a16="http://schemas.microsoft.com/office/drawing/2014/main" id="{445E2B16-0489-DD4A-9D7D-75CCE4C5D804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875;p125">
                <a:extLst>
                  <a:ext uri="{FF2B5EF4-FFF2-40B4-BE49-F238E27FC236}">
                    <a16:creationId xmlns:a16="http://schemas.microsoft.com/office/drawing/2014/main" id="{AA2F407E-AC4B-EF43-9924-DD3D91E8456B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2873;p125">
              <a:extLst>
                <a:ext uri="{FF2B5EF4-FFF2-40B4-BE49-F238E27FC236}">
                  <a16:creationId xmlns:a16="http://schemas.microsoft.com/office/drawing/2014/main" id="{487006C9-3AB4-1F4C-9163-26B28B4B1DFF}"/>
                </a:ext>
              </a:extLst>
            </p:cNvPr>
            <p:cNvGrpSpPr/>
            <p:nvPr/>
          </p:nvGrpSpPr>
          <p:grpSpPr>
            <a:xfrm>
              <a:off x="1406926" y="5506296"/>
              <a:ext cx="744959" cy="717365"/>
              <a:chOff x="14904370" y="665340"/>
              <a:chExt cx="823775" cy="793262"/>
            </a:xfrm>
          </p:grpSpPr>
          <p:sp>
            <p:nvSpPr>
              <p:cNvPr id="127" name="Google Shape;2874;p125">
                <a:extLst>
                  <a:ext uri="{FF2B5EF4-FFF2-40B4-BE49-F238E27FC236}">
                    <a16:creationId xmlns:a16="http://schemas.microsoft.com/office/drawing/2014/main" id="{FFB9A85F-0A45-7345-9B06-4A79BD5A94FA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875;p125">
                <a:extLst>
                  <a:ext uri="{FF2B5EF4-FFF2-40B4-BE49-F238E27FC236}">
                    <a16:creationId xmlns:a16="http://schemas.microsoft.com/office/drawing/2014/main" id="{6F5DC5B4-6843-034D-A9B6-2740726C3DD2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36CA0BC4-957A-3842-ACE7-EDA87DFF59BF}"/>
              </a:ext>
            </a:extLst>
          </p:cNvPr>
          <p:cNvSpPr txBox="1"/>
          <p:nvPr/>
        </p:nvSpPr>
        <p:spPr>
          <a:xfrm>
            <a:off x="728075" y="2005229"/>
            <a:ext cx="1437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Consul Cluster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7C6A6F-5252-FA4A-B8CD-BDEB6C7554BD}"/>
              </a:ext>
            </a:extLst>
          </p:cNvPr>
          <p:cNvSpPr txBox="1"/>
          <p:nvPr/>
        </p:nvSpPr>
        <p:spPr>
          <a:xfrm>
            <a:off x="10724147" y="124289"/>
            <a:ext cx="1192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dc1</a:t>
            </a:r>
          </a:p>
        </p:txBody>
      </p:sp>
    </p:spTree>
    <p:extLst>
      <p:ext uri="{BB962C8B-B14F-4D97-AF65-F5344CB8AC3E}">
        <p14:creationId xmlns:p14="http://schemas.microsoft.com/office/powerpoint/2010/main" val="33897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2D28C-9FB8-3C42-9268-C72DECA151B5}"/>
              </a:ext>
            </a:extLst>
          </p:cNvPr>
          <p:cNvGrpSpPr/>
          <p:nvPr/>
        </p:nvGrpSpPr>
        <p:grpSpPr>
          <a:xfrm>
            <a:off x="3237473" y="694011"/>
            <a:ext cx="1234418" cy="506697"/>
            <a:chOff x="8621486" y="5486400"/>
            <a:chExt cx="3024207" cy="12413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9244F6-0251-514B-97AE-77F9742EBFF6}"/>
                </a:ext>
              </a:extLst>
            </p:cNvPr>
            <p:cNvSpPr txBox="1"/>
            <p:nvPr/>
          </p:nvSpPr>
          <p:spPr>
            <a:xfrm>
              <a:off x="8621486" y="5486400"/>
              <a:ext cx="3024207" cy="12413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24" name="Google Shape;2873;p125">
              <a:extLst>
                <a:ext uri="{FF2B5EF4-FFF2-40B4-BE49-F238E27FC236}">
                  <a16:creationId xmlns:a16="http://schemas.microsoft.com/office/drawing/2014/main" id="{B9BA9FBC-DF2B-FD4B-A93B-921B3E2FDD1D}"/>
                </a:ext>
              </a:extLst>
            </p:cNvPr>
            <p:cNvGrpSpPr/>
            <p:nvPr/>
          </p:nvGrpSpPr>
          <p:grpSpPr>
            <a:xfrm>
              <a:off x="8788588" y="5725075"/>
              <a:ext cx="823775" cy="793262"/>
              <a:chOff x="14904370" y="665340"/>
              <a:chExt cx="823775" cy="793262"/>
            </a:xfrm>
          </p:grpSpPr>
          <p:sp>
            <p:nvSpPr>
              <p:cNvPr id="25" name="Google Shape;2874;p125">
                <a:extLst>
                  <a:ext uri="{FF2B5EF4-FFF2-40B4-BE49-F238E27FC236}">
                    <a16:creationId xmlns:a16="http://schemas.microsoft.com/office/drawing/2014/main" id="{393BE20D-5C4E-FE41-87B1-4360E8C35041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75;p125">
                <a:extLst>
                  <a:ext uri="{FF2B5EF4-FFF2-40B4-BE49-F238E27FC236}">
                    <a16:creationId xmlns:a16="http://schemas.microsoft.com/office/drawing/2014/main" id="{5FF81D1F-B7C8-034B-9BA1-DD7C3B940C58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873;p125">
              <a:extLst>
                <a:ext uri="{FF2B5EF4-FFF2-40B4-BE49-F238E27FC236}">
                  <a16:creationId xmlns:a16="http://schemas.microsoft.com/office/drawing/2014/main" id="{64E9FB50-EF73-7A46-8BE0-E913B90E0683}"/>
                </a:ext>
              </a:extLst>
            </p:cNvPr>
            <p:cNvGrpSpPr/>
            <p:nvPr/>
          </p:nvGrpSpPr>
          <p:grpSpPr>
            <a:xfrm>
              <a:off x="10621412" y="5723975"/>
              <a:ext cx="823775" cy="793262"/>
              <a:chOff x="14904370" y="665340"/>
              <a:chExt cx="823775" cy="793262"/>
            </a:xfrm>
          </p:grpSpPr>
          <p:sp>
            <p:nvSpPr>
              <p:cNvPr id="28" name="Google Shape;2874;p125">
                <a:extLst>
                  <a:ext uri="{FF2B5EF4-FFF2-40B4-BE49-F238E27FC236}">
                    <a16:creationId xmlns:a16="http://schemas.microsoft.com/office/drawing/2014/main" id="{74DDE585-0C2F-B14D-8145-49CE440E0F1E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75;p125">
                <a:extLst>
                  <a:ext uri="{FF2B5EF4-FFF2-40B4-BE49-F238E27FC236}">
                    <a16:creationId xmlns:a16="http://schemas.microsoft.com/office/drawing/2014/main" id="{AA011BB1-6BC8-2944-82B1-1D7354DA067A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2873;p125">
              <a:extLst>
                <a:ext uri="{FF2B5EF4-FFF2-40B4-BE49-F238E27FC236}">
                  <a16:creationId xmlns:a16="http://schemas.microsoft.com/office/drawing/2014/main" id="{A1EB5FC6-E1BA-804C-B061-ED096AF69DD8}"/>
                </a:ext>
              </a:extLst>
            </p:cNvPr>
            <p:cNvGrpSpPr/>
            <p:nvPr/>
          </p:nvGrpSpPr>
          <p:grpSpPr>
            <a:xfrm>
              <a:off x="9705000" y="5725075"/>
              <a:ext cx="823775" cy="793262"/>
              <a:chOff x="14904370" y="665340"/>
              <a:chExt cx="823775" cy="793262"/>
            </a:xfrm>
          </p:grpSpPr>
          <p:sp>
            <p:nvSpPr>
              <p:cNvPr id="33" name="Google Shape;2874;p125">
                <a:extLst>
                  <a:ext uri="{FF2B5EF4-FFF2-40B4-BE49-F238E27FC236}">
                    <a16:creationId xmlns:a16="http://schemas.microsoft.com/office/drawing/2014/main" id="{6387EE1D-8526-274B-BBFE-1BDF3A5FEDEB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75;p125">
                <a:extLst>
                  <a:ext uri="{FF2B5EF4-FFF2-40B4-BE49-F238E27FC236}">
                    <a16:creationId xmlns:a16="http://schemas.microsoft.com/office/drawing/2014/main" id="{A5E2FB40-9747-4947-B317-BD7FD49568FA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60FC066-4786-874C-8F15-B31FAD5FDE16}"/>
              </a:ext>
            </a:extLst>
          </p:cNvPr>
          <p:cNvSpPr txBox="1"/>
          <p:nvPr/>
        </p:nvSpPr>
        <p:spPr>
          <a:xfrm>
            <a:off x="5856117" y="157144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Balancer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3A230-2617-364B-AF9D-27811ACE5C61}"/>
              </a:ext>
            </a:extLst>
          </p:cNvPr>
          <p:cNvGrpSpPr/>
          <p:nvPr/>
        </p:nvGrpSpPr>
        <p:grpSpPr>
          <a:xfrm>
            <a:off x="3237473" y="711720"/>
            <a:ext cx="6163896" cy="2414026"/>
            <a:chOff x="795704" y="1158183"/>
            <a:chExt cx="6181469" cy="35010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F0EF728-32BA-4948-9049-12108C9E6764}"/>
                </a:ext>
              </a:extLst>
            </p:cNvPr>
            <p:cNvGrpSpPr/>
            <p:nvPr/>
          </p:nvGrpSpPr>
          <p:grpSpPr>
            <a:xfrm>
              <a:off x="971550" y="2936947"/>
              <a:ext cx="634280" cy="283941"/>
              <a:chOff x="443950" y="2916510"/>
              <a:chExt cx="1716271" cy="640080"/>
            </a:xfrm>
          </p:grpSpPr>
          <p:grpSp>
            <p:nvGrpSpPr>
              <p:cNvPr id="44" name="Google Shape;2873;p125">
                <a:extLst>
                  <a:ext uri="{FF2B5EF4-FFF2-40B4-BE49-F238E27FC236}">
                    <a16:creationId xmlns:a16="http://schemas.microsoft.com/office/drawing/2014/main" id="{8F6ABB78-FE3F-624A-98A2-7345F585E9D1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45" name="Google Shape;2874;p125">
                  <a:extLst>
                    <a:ext uri="{FF2B5EF4-FFF2-40B4-BE49-F238E27FC236}">
                      <a16:creationId xmlns:a16="http://schemas.microsoft.com/office/drawing/2014/main" id="{FFB98170-D692-2F4B-8664-70FEA4575884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875;p125">
                  <a:extLst>
                    <a:ext uri="{FF2B5EF4-FFF2-40B4-BE49-F238E27FC236}">
                      <a16:creationId xmlns:a16="http://schemas.microsoft.com/office/drawing/2014/main" id="{5F0A6D7B-96EA-AE4B-9798-72FEFC930D74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737C8FC-68CB-6346-9131-F5E9B72179B2}"/>
                  </a:ext>
                </a:extLst>
              </p:cNvPr>
              <p:cNvSpPr txBox="1"/>
              <p:nvPr/>
            </p:nvSpPr>
            <p:spPr>
              <a:xfrm>
                <a:off x="443950" y="2916510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2D47CE-F385-1B47-94E0-2E13711577E0}"/>
                </a:ext>
              </a:extLst>
            </p:cNvPr>
            <p:cNvGrpSpPr/>
            <p:nvPr/>
          </p:nvGrpSpPr>
          <p:grpSpPr>
            <a:xfrm>
              <a:off x="4754171" y="2405740"/>
              <a:ext cx="1725384" cy="473566"/>
              <a:chOff x="7440025" y="2721429"/>
              <a:chExt cx="3047805" cy="487021"/>
            </a:xfrm>
          </p:grpSpPr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10E171D3-5E41-F748-8453-4B6F9B273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098" y="2721429"/>
                <a:ext cx="541418" cy="487021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>
                <a:extLst>
                  <a:ext uri="{FF2B5EF4-FFF2-40B4-BE49-F238E27FC236}">
                    <a16:creationId xmlns:a16="http://schemas.microsoft.com/office/drawing/2014/main" id="{C208FD1A-4153-1946-AFD9-BAFA2F8C1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0025" y="2721429"/>
                <a:ext cx="3047805" cy="487021"/>
              </a:xfrm>
              <a:prstGeom prst="bentConnector3">
                <a:avLst>
                  <a:gd name="adj1" fmla="val 99646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7026F0E-13E3-FE43-8B3A-67402D956066}"/>
                </a:ext>
              </a:extLst>
            </p:cNvPr>
            <p:cNvGrpSpPr/>
            <p:nvPr/>
          </p:nvGrpSpPr>
          <p:grpSpPr>
            <a:xfrm flipH="1">
              <a:off x="1225836" y="2396610"/>
              <a:ext cx="1725384" cy="494880"/>
              <a:chOff x="7592425" y="2873829"/>
              <a:chExt cx="3047805" cy="487021"/>
            </a:xfrm>
          </p:grpSpPr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6D12229B-8148-624B-982A-916641A9F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7498" y="2873829"/>
                <a:ext cx="541418" cy="487021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CF7CDAC7-E300-0544-A366-2E2CEC9D8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425" y="2873829"/>
                <a:ext cx="3047805" cy="487021"/>
              </a:xfrm>
              <a:prstGeom prst="bentConnector3">
                <a:avLst>
                  <a:gd name="adj1" fmla="val 99646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73AAB49-7AC4-D945-ACFC-9F34A714252F}"/>
                </a:ext>
              </a:extLst>
            </p:cNvPr>
            <p:cNvCxnSpPr/>
            <p:nvPr/>
          </p:nvCxnSpPr>
          <p:spPr>
            <a:xfrm>
              <a:off x="2951220" y="2396610"/>
              <a:ext cx="1802951" cy="91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632551-9F92-0B44-B0CB-D420484FEE2F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3129677" y="1877643"/>
              <a:ext cx="0" cy="52809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B458B0D-8216-A148-AB62-B8A88773639E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>
              <a:off x="4870313" y="1883163"/>
              <a:ext cx="0" cy="52809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64C16F6E-B1CE-D64E-BB28-F4957D41060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49936" y="3061040"/>
              <a:ext cx="689989" cy="200321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48C5EE59-A390-544F-901D-BD04058C1E52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2" y="3768869"/>
              <a:ext cx="732400" cy="492404"/>
            </a:xfrm>
            <a:prstGeom prst="bentConnector3">
              <a:avLst>
                <a:gd name="adj1" fmla="val 1198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D77E37A7-F9A5-ED45-B4DD-3410BE4C38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4113" y="3746679"/>
              <a:ext cx="732400" cy="492404"/>
            </a:xfrm>
            <a:prstGeom prst="bentConnector3">
              <a:avLst>
                <a:gd name="adj1" fmla="val 1198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9AA0D995-CD7A-FB47-B0F3-14644EB413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9039" y="3024052"/>
              <a:ext cx="689989" cy="200321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CB243FD-559B-FB40-9FAF-A9C78179C97D}"/>
                </a:ext>
              </a:extLst>
            </p:cNvPr>
            <p:cNvGrpSpPr/>
            <p:nvPr/>
          </p:nvGrpSpPr>
          <p:grpSpPr>
            <a:xfrm>
              <a:off x="2242424" y="2943268"/>
              <a:ext cx="634280" cy="283941"/>
              <a:chOff x="446588" y="2857928"/>
              <a:chExt cx="1716271" cy="640080"/>
            </a:xfrm>
          </p:grpSpPr>
          <p:grpSp>
            <p:nvGrpSpPr>
              <p:cNvPr id="92" name="Google Shape;2873;p125">
                <a:extLst>
                  <a:ext uri="{FF2B5EF4-FFF2-40B4-BE49-F238E27FC236}">
                    <a16:creationId xmlns:a16="http://schemas.microsoft.com/office/drawing/2014/main" id="{E7734722-FCE4-D745-9110-F3DBC3C35E3F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94" name="Google Shape;2874;p125">
                  <a:extLst>
                    <a:ext uri="{FF2B5EF4-FFF2-40B4-BE49-F238E27FC236}">
                      <a16:creationId xmlns:a16="http://schemas.microsoft.com/office/drawing/2014/main" id="{CDD155E6-3B11-5042-91D3-1A18EABB2E3B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875;p125">
                  <a:extLst>
                    <a:ext uri="{FF2B5EF4-FFF2-40B4-BE49-F238E27FC236}">
                      <a16:creationId xmlns:a16="http://schemas.microsoft.com/office/drawing/2014/main" id="{D3FDF15E-86DF-BE45-99EA-EF1C11834798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7808F68-E50A-D442-B0CC-07E6D6EA8752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ED60B6F-5AE2-D245-873A-3D4DB9FC9CCC}"/>
                </a:ext>
              </a:extLst>
            </p:cNvPr>
            <p:cNvGrpSpPr/>
            <p:nvPr/>
          </p:nvGrpSpPr>
          <p:grpSpPr>
            <a:xfrm>
              <a:off x="4831318" y="2947396"/>
              <a:ext cx="634280" cy="283941"/>
              <a:chOff x="446586" y="2918990"/>
              <a:chExt cx="1716271" cy="640080"/>
            </a:xfrm>
          </p:grpSpPr>
          <p:grpSp>
            <p:nvGrpSpPr>
              <p:cNvPr id="97" name="Google Shape;2873;p125">
                <a:extLst>
                  <a:ext uri="{FF2B5EF4-FFF2-40B4-BE49-F238E27FC236}">
                    <a16:creationId xmlns:a16="http://schemas.microsoft.com/office/drawing/2014/main" id="{CBCBC7E8-7D2D-1F43-91C6-7D70F2B1D0E9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99" name="Google Shape;2874;p125">
                  <a:extLst>
                    <a:ext uri="{FF2B5EF4-FFF2-40B4-BE49-F238E27FC236}">
                      <a16:creationId xmlns:a16="http://schemas.microsoft.com/office/drawing/2014/main" id="{7DD1B19D-9D70-B841-B6A2-958D0053646B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875;p125">
                  <a:extLst>
                    <a:ext uri="{FF2B5EF4-FFF2-40B4-BE49-F238E27FC236}">
                      <a16:creationId xmlns:a16="http://schemas.microsoft.com/office/drawing/2014/main" id="{B70D0F2F-9AA3-D643-8639-8154488F15F4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E8CFAE2-2EC0-8A48-993F-967F222C98CD}"/>
                  </a:ext>
                </a:extLst>
              </p:cNvPr>
              <p:cNvSpPr txBox="1"/>
              <p:nvPr/>
            </p:nvSpPr>
            <p:spPr>
              <a:xfrm>
                <a:off x="446586" y="2918990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141C2CA-8B46-804D-A73E-497F097FC4D1}"/>
                </a:ext>
              </a:extLst>
            </p:cNvPr>
            <p:cNvGrpSpPr/>
            <p:nvPr/>
          </p:nvGrpSpPr>
          <p:grpSpPr>
            <a:xfrm>
              <a:off x="6145777" y="2943268"/>
              <a:ext cx="634280" cy="283941"/>
              <a:chOff x="446588" y="2857928"/>
              <a:chExt cx="1716271" cy="640080"/>
            </a:xfrm>
          </p:grpSpPr>
          <p:grpSp>
            <p:nvGrpSpPr>
              <p:cNvPr id="102" name="Google Shape;2873;p125">
                <a:extLst>
                  <a:ext uri="{FF2B5EF4-FFF2-40B4-BE49-F238E27FC236}">
                    <a16:creationId xmlns:a16="http://schemas.microsoft.com/office/drawing/2014/main" id="{E5EDD39D-555D-FB4A-8B68-1B15BCCD392A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104" name="Google Shape;2874;p125">
                  <a:extLst>
                    <a:ext uri="{FF2B5EF4-FFF2-40B4-BE49-F238E27FC236}">
                      <a16:creationId xmlns:a16="http://schemas.microsoft.com/office/drawing/2014/main" id="{5F22CAED-53EC-A343-B758-C9A36BD8C5D5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875;p125">
                  <a:extLst>
                    <a:ext uri="{FF2B5EF4-FFF2-40B4-BE49-F238E27FC236}">
                      <a16:creationId xmlns:a16="http://schemas.microsoft.com/office/drawing/2014/main" id="{F454B7DB-1B84-7246-B011-52AD64681DCB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2E69CDB-EE33-F641-B37B-85B9BA218471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1144F20-6E7E-DF4E-83DF-B006ADD99FC1}"/>
                </a:ext>
              </a:extLst>
            </p:cNvPr>
            <p:cNvGrpSpPr/>
            <p:nvPr/>
          </p:nvGrpSpPr>
          <p:grpSpPr>
            <a:xfrm>
              <a:off x="2812537" y="1593702"/>
              <a:ext cx="634280" cy="283941"/>
              <a:chOff x="446588" y="2857928"/>
              <a:chExt cx="1716271" cy="640080"/>
            </a:xfrm>
          </p:grpSpPr>
          <p:grpSp>
            <p:nvGrpSpPr>
              <p:cNvPr id="107" name="Google Shape;2873;p125">
                <a:extLst>
                  <a:ext uri="{FF2B5EF4-FFF2-40B4-BE49-F238E27FC236}">
                    <a16:creationId xmlns:a16="http://schemas.microsoft.com/office/drawing/2014/main" id="{7508F139-A4A4-484B-B229-BB02DBE3D99A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109" name="Google Shape;2874;p125">
                  <a:extLst>
                    <a:ext uri="{FF2B5EF4-FFF2-40B4-BE49-F238E27FC236}">
                      <a16:creationId xmlns:a16="http://schemas.microsoft.com/office/drawing/2014/main" id="{E4120AE0-6694-8C4D-B968-0C605DB39159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875;p125">
                  <a:extLst>
                    <a:ext uri="{FF2B5EF4-FFF2-40B4-BE49-F238E27FC236}">
                      <a16:creationId xmlns:a16="http://schemas.microsoft.com/office/drawing/2014/main" id="{1DAA7891-471D-4A46-908F-3E53F217568A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04F0F-1E12-D54F-B050-C1AF710FA3AD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1172C06-2508-8444-ADBA-D89056392EE1}"/>
                </a:ext>
              </a:extLst>
            </p:cNvPr>
            <p:cNvGrpSpPr/>
            <p:nvPr/>
          </p:nvGrpSpPr>
          <p:grpSpPr>
            <a:xfrm>
              <a:off x="4553173" y="1599222"/>
              <a:ext cx="634280" cy="283941"/>
              <a:chOff x="446588" y="2857928"/>
              <a:chExt cx="1716271" cy="640080"/>
            </a:xfrm>
          </p:grpSpPr>
          <p:grpSp>
            <p:nvGrpSpPr>
              <p:cNvPr id="112" name="Google Shape;2873;p125">
                <a:extLst>
                  <a:ext uri="{FF2B5EF4-FFF2-40B4-BE49-F238E27FC236}">
                    <a16:creationId xmlns:a16="http://schemas.microsoft.com/office/drawing/2014/main" id="{1DCCDCB2-A75D-EB4F-BE76-0FAE00BD4549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114" name="Google Shape;2874;p125">
                  <a:extLst>
                    <a:ext uri="{FF2B5EF4-FFF2-40B4-BE49-F238E27FC236}">
                      <a16:creationId xmlns:a16="http://schemas.microsoft.com/office/drawing/2014/main" id="{7ADDD756-A589-A942-B2EA-D4CA24768832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875;p125">
                  <a:extLst>
                    <a:ext uri="{FF2B5EF4-FFF2-40B4-BE49-F238E27FC236}">
                      <a16:creationId xmlns:a16="http://schemas.microsoft.com/office/drawing/2014/main" id="{593C6533-904D-3646-B391-F516EDFB4A55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05EC5C0-B946-5944-B3C2-A6998C686E99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8C95405-8894-FE49-A2BB-6689F30B6695}"/>
                </a:ext>
              </a:extLst>
            </p:cNvPr>
            <p:cNvSpPr/>
            <p:nvPr/>
          </p:nvSpPr>
          <p:spPr>
            <a:xfrm>
              <a:off x="795704" y="3228426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Listing API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AE16769-EF3E-5D4A-B483-8724700D7827}"/>
                </a:ext>
              </a:extLst>
            </p:cNvPr>
            <p:cNvSpPr/>
            <p:nvPr/>
          </p:nvSpPr>
          <p:spPr>
            <a:xfrm>
              <a:off x="2076723" y="3228027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Listing API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DC1B6F8-D9A4-8A4D-8001-C1A05FA6A77C}"/>
                </a:ext>
              </a:extLst>
            </p:cNvPr>
            <p:cNvSpPr/>
            <p:nvPr/>
          </p:nvSpPr>
          <p:spPr>
            <a:xfrm>
              <a:off x="4650840" y="3231705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Product API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D511DDD-C5A4-D049-9456-405E43911ED9}"/>
                </a:ext>
              </a:extLst>
            </p:cNvPr>
            <p:cNvSpPr/>
            <p:nvPr/>
          </p:nvSpPr>
          <p:spPr>
            <a:xfrm>
              <a:off x="5981936" y="3228027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Product API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0FEEFA2-A7FE-D049-A86C-2012B396491C}"/>
                </a:ext>
              </a:extLst>
            </p:cNvPr>
            <p:cNvSpPr/>
            <p:nvPr/>
          </p:nvSpPr>
          <p:spPr>
            <a:xfrm>
              <a:off x="4372694" y="1174112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Web Client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2B38B65-58DD-E84D-97A4-7596DBA15AE6}"/>
                </a:ext>
              </a:extLst>
            </p:cNvPr>
            <p:cNvSpPr/>
            <p:nvPr/>
          </p:nvSpPr>
          <p:spPr>
            <a:xfrm>
              <a:off x="2632058" y="1158183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Web Client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E3242CE-6BDD-884B-AA95-AE50EB79475E}"/>
                </a:ext>
              </a:extLst>
            </p:cNvPr>
            <p:cNvSpPr/>
            <p:nvPr/>
          </p:nvSpPr>
          <p:spPr>
            <a:xfrm>
              <a:off x="3401863" y="4119074"/>
              <a:ext cx="995237" cy="5401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MongoDB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BE137AD-D0F5-1E47-9EFB-2CFC4DEE970E}"/>
              </a:ext>
            </a:extLst>
          </p:cNvPr>
          <p:cNvSpPr txBox="1"/>
          <p:nvPr/>
        </p:nvSpPr>
        <p:spPr>
          <a:xfrm>
            <a:off x="3291252" y="1172473"/>
            <a:ext cx="107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Consul Cluster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A519F9-E6DF-3E41-9F5D-86A13275E570}"/>
              </a:ext>
            </a:extLst>
          </p:cNvPr>
          <p:cNvSpPr txBox="1"/>
          <p:nvPr/>
        </p:nvSpPr>
        <p:spPr>
          <a:xfrm>
            <a:off x="8783694" y="90211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1A8AA-61EF-7F44-B7F1-E39D0414E478}"/>
              </a:ext>
            </a:extLst>
          </p:cNvPr>
          <p:cNvSpPr/>
          <p:nvPr/>
        </p:nvSpPr>
        <p:spPr>
          <a:xfrm>
            <a:off x="3013268" y="90211"/>
            <a:ext cx="6616700" cy="325143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B63A52DD-28B8-1A4B-AD8D-243A3EA6137C}"/>
              </a:ext>
            </a:extLst>
          </p:cNvPr>
          <p:cNvSpPr/>
          <p:nvPr/>
        </p:nvSpPr>
        <p:spPr>
          <a:xfrm rot="5400000">
            <a:off x="6321734" y="-1109530"/>
            <a:ext cx="130276" cy="3277261"/>
          </a:xfrm>
          <a:prstGeom prst="leftBracke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BB53C68-1B11-D94B-9D6D-34CDC3CF80B3}"/>
              </a:ext>
            </a:extLst>
          </p:cNvPr>
          <p:cNvGrpSpPr/>
          <p:nvPr/>
        </p:nvGrpSpPr>
        <p:grpSpPr>
          <a:xfrm>
            <a:off x="3237473" y="4120362"/>
            <a:ext cx="1234418" cy="506697"/>
            <a:chOff x="8621486" y="5486400"/>
            <a:chExt cx="3024207" cy="124135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4720CAB-0B33-9048-BA6B-E9CE37976601}"/>
                </a:ext>
              </a:extLst>
            </p:cNvPr>
            <p:cNvSpPr txBox="1"/>
            <p:nvPr/>
          </p:nvSpPr>
          <p:spPr>
            <a:xfrm>
              <a:off x="8621486" y="5486400"/>
              <a:ext cx="3024207" cy="12413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185" name="Google Shape;2873;p125">
              <a:extLst>
                <a:ext uri="{FF2B5EF4-FFF2-40B4-BE49-F238E27FC236}">
                  <a16:creationId xmlns:a16="http://schemas.microsoft.com/office/drawing/2014/main" id="{7321F221-48A7-AD4C-AC20-0113FB865311}"/>
                </a:ext>
              </a:extLst>
            </p:cNvPr>
            <p:cNvGrpSpPr/>
            <p:nvPr/>
          </p:nvGrpSpPr>
          <p:grpSpPr>
            <a:xfrm>
              <a:off x="8788588" y="5725075"/>
              <a:ext cx="823775" cy="793262"/>
              <a:chOff x="14904370" y="665340"/>
              <a:chExt cx="823775" cy="793262"/>
            </a:xfrm>
          </p:grpSpPr>
          <p:sp>
            <p:nvSpPr>
              <p:cNvPr id="192" name="Google Shape;2874;p125">
                <a:extLst>
                  <a:ext uri="{FF2B5EF4-FFF2-40B4-BE49-F238E27FC236}">
                    <a16:creationId xmlns:a16="http://schemas.microsoft.com/office/drawing/2014/main" id="{7F7A601A-23C8-8F41-8AA5-90ABFB67D754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875;p125">
                <a:extLst>
                  <a:ext uri="{FF2B5EF4-FFF2-40B4-BE49-F238E27FC236}">
                    <a16:creationId xmlns:a16="http://schemas.microsoft.com/office/drawing/2014/main" id="{F6DF5F78-96AC-D04A-8C2C-98F259BD0A6A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2873;p125">
              <a:extLst>
                <a:ext uri="{FF2B5EF4-FFF2-40B4-BE49-F238E27FC236}">
                  <a16:creationId xmlns:a16="http://schemas.microsoft.com/office/drawing/2014/main" id="{974D1160-6318-384E-84DD-E2CBAE2B96C5}"/>
                </a:ext>
              </a:extLst>
            </p:cNvPr>
            <p:cNvGrpSpPr/>
            <p:nvPr/>
          </p:nvGrpSpPr>
          <p:grpSpPr>
            <a:xfrm>
              <a:off x="10621412" y="5723975"/>
              <a:ext cx="823775" cy="793262"/>
              <a:chOff x="14904370" y="665340"/>
              <a:chExt cx="823775" cy="793262"/>
            </a:xfrm>
          </p:grpSpPr>
          <p:sp>
            <p:nvSpPr>
              <p:cNvPr id="190" name="Google Shape;2874;p125">
                <a:extLst>
                  <a:ext uri="{FF2B5EF4-FFF2-40B4-BE49-F238E27FC236}">
                    <a16:creationId xmlns:a16="http://schemas.microsoft.com/office/drawing/2014/main" id="{90BC862E-3128-B149-A086-E73451847F85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875;p125">
                <a:extLst>
                  <a:ext uri="{FF2B5EF4-FFF2-40B4-BE49-F238E27FC236}">
                    <a16:creationId xmlns:a16="http://schemas.microsoft.com/office/drawing/2014/main" id="{D8645394-FF79-B040-9374-D7B7BC03050E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2873;p125">
              <a:extLst>
                <a:ext uri="{FF2B5EF4-FFF2-40B4-BE49-F238E27FC236}">
                  <a16:creationId xmlns:a16="http://schemas.microsoft.com/office/drawing/2014/main" id="{7EE09F65-E99A-DA4D-AEFD-49AEFC767A21}"/>
                </a:ext>
              </a:extLst>
            </p:cNvPr>
            <p:cNvGrpSpPr/>
            <p:nvPr/>
          </p:nvGrpSpPr>
          <p:grpSpPr>
            <a:xfrm>
              <a:off x="9705000" y="5725075"/>
              <a:ext cx="823775" cy="793262"/>
              <a:chOff x="14904370" y="665340"/>
              <a:chExt cx="823775" cy="793262"/>
            </a:xfrm>
          </p:grpSpPr>
          <p:sp>
            <p:nvSpPr>
              <p:cNvPr id="188" name="Google Shape;2874;p125">
                <a:extLst>
                  <a:ext uri="{FF2B5EF4-FFF2-40B4-BE49-F238E27FC236}">
                    <a16:creationId xmlns:a16="http://schemas.microsoft.com/office/drawing/2014/main" id="{F5E45EF5-4D02-C944-A6AD-056311D8FBA5}"/>
                  </a:ext>
                </a:extLst>
              </p:cNvPr>
              <p:cNvSpPr/>
              <p:nvPr/>
            </p:nvSpPr>
            <p:spPr>
              <a:xfrm>
                <a:off x="14904370" y="665340"/>
                <a:ext cx="823775" cy="793262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9021" extrusionOk="0">
                    <a:moveTo>
                      <a:pt x="4524" y="8111"/>
                    </a:moveTo>
                    <a:cubicBezTo>
                      <a:pt x="3562" y="8111"/>
                      <a:pt x="2652" y="7738"/>
                      <a:pt x="1967" y="7062"/>
                    </a:cubicBezTo>
                    <a:cubicBezTo>
                      <a:pt x="1283" y="6378"/>
                      <a:pt x="910" y="5468"/>
                      <a:pt x="910" y="4506"/>
                    </a:cubicBezTo>
                    <a:cubicBezTo>
                      <a:pt x="910" y="3544"/>
                      <a:pt x="1283" y="2634"/>
                      <a:pt x="1967" y="1959"/>
                    </a:cubicBezTo>
                    <a:cubicBezTo>
                      <a:pt x="2652" y="1283"/>
                      <a:pt x="3562" y="901"/>
                      <a:pt x="4524" y="901"/>
                    </a:cubicBezTo>
                    <a:cubicBezTo>
                      <a:pt x="5329" y="901"/>
                      <a:pt x="6083" y="1161"/>
                      <a:pt x="6716" y="1647"/>
                    </a:cubicBezTo>
                    <a:lnTo>
                      <a:pt x="7270" y="927"/>
                    </a:lnTo>
                    <a:cubicBezTo>
                      <a:pt x="6482" y="321"/>
                      <a:pt x="5529" y="0"/>
                      <a:pt x="4524" y="0"/>
                    </a:cubicBezTo>
                    <a:cubicBezTo>
                      <a:pt x="3319" y="0"/>
                      <a:pt x="2184" y="468"/>
                      <a:pt x="1326" y="1317"/>
                    </a:cubicBezTo>
                    <a:cubicBezTo>
                      <a:pt x="468" y="2167"/>
                      <a:pt x="0" y="3302"/>
                      <a:pt x="0" y="4506"/>
                    </a:cubicBezTo>
                    <a:cubicBezTo>
                      <a:pt x="0" y="5711"/>
                      <a:pt x="468" y="6846"/>
                      <a:pt x="1326" y="7695"/>
                    </a:cubicBezTo>
                    <a:cubicBezTo>
                      <a:pt x="2175" y="8553"/>
                      <a:pt x="3310" y="9021"/>
                      <a:pt x="4524" y="9021"/>
                    </a:cubicBezTo>
                    <a:cubicBezTo>
                      <a:pt x="5529" y="9021"/>
                      <a:pt x="6482" y="8700"/>
                      <a:pt x="7270" y="8094"/>
                    </a:cubicBezTo>
                    <a:lnTo>
                      <a:pt x="6725" y="7374"/>
                    </a:lnTo>
                    <a:cubicBezTo>
                      <a:pt x="6083" y="7860"/>
                      <a:pt x="5329" y="8111"/>
                      <a:pt x="4524" y="8111"/>
                    </a:cubicBezTo>
                    <a:close/>
                    <a:moveTo>
                      <a:pt x="8492" y="2747"/>
                    </a:moveTo>
                    <a:cubicBezTo>
                      <a:pt x="8631" y="2678"/>
                      <a:pt x="8709" y="2539"/>
                      <a:pt x="8718" y="2401"/>
                    </a:cubicBezTo>
                    <a:cubicBezTo>
                      <a:pt x="8726" y="2305"/>
                      <a:pt x="8718" y="2219"/>
                      <a:pt x="8666" y="2141"/>
                    </a:cubicBezTo>
                    <a:cubicBezTo>
                      <a:pt x="8544" y="1924"/>
                      <a:pt x="8267" y="1846"/>
                      <a:pt x="8050" y="1967"/>
                    </a:cubicBezTo>
                    <a:cubicBezTo>
                      <a:pt x="7834" y="2089"/>
                      <a:pt x="7756" y="2366"/>
                      <a:pt x="7877" y="2582"/>
                    </a:cubicBezTo>
                    <a:cubicBezTo>
                      <a:pt x="8007" y="2799"/>
                      <a:pt x="8276" y="2868"/>
                      <a:pt x="8492" y="2747"/>
                    </a:cubicBezTo>
                    <a:close/>
                    <a:moveTo>
                      <a:pt x="8484" y="6257"/>
                    </a:moveTo>
                    <a:cubicBezTo>
                      <a:pt x="8267" y="6135"/>
                      <a:pt x="7998" y="6213"/>
                      <a:pt x="7868" y="6430"/>
                    </a:cubicBezTo>
                    <a:cubicBezTo>
                      <a:pt x="7747" y="6647"/>
                      <a:pt x="7825" y="6915"/>
                      <a:pt x="8042" y="7045"/>
                    </a:cubicBezTo>
                    <a:cubicBezTo>
                      <a:pt x="8258" y="7166"/>
                      <a:pt x="8536" y="7088"/>
                      <a:pt x="8657" y="6872"/>
                    </a:cubicBezTo>
                    <a:cubicBezTo>
                      <a:pt x="8692" y="6811"/>
                      <a:pt x="8709" y="6751"/>
                      <a:pt x="8709" y="6690"/>
                    </a:cubicBezTo>
                    <a:cubicBezTo>
                      <a:pt x="8726" y="6517"/>
                      <a:pt x="8640" y="6352"/>
                      <a:pt x="8484" y="6257"/>
                    </a:cubicBezTo>
                    <a:close/>
                    <a:moveTo>
                      <a:pt x="8458" y="3822"/>
                    </a:moveTo>
                    <a:cubicBezTo>
                      <a:pt x="8492" y="4073"/>
                      <a:pt x="8726" y="4238"/>
                      <a:pt x="8969" y="4194"/>
                    </a:cubicBezTo>
                    <a:cubicBezTo>
                      <a:pt x="9177" y="4160"/>
                      <a:pt x="9333" y="3986"/>
                      <a:pt x="9342" y="3796"/>
                    </a:cubicBezTo>
                    <a:cubicBezTo>
                      <a:pt x="9350" y="3752"/>
                      <a:pt x="9342" y="3718"/>
                      <a:pt x="9342" y="3674"/>
                    </a:cubicBezTo>
                    <a:cubicBezTo>
                      <a:pt x="9298" y="3432"/>
                      <a:pt x="9073" y="3267"/>
                      <a:pt x="8822" y="3310"/>
                    </a:cubicBezTo>
                    <a:cubicBezTo>
                      <a:pt x="8579" y="3354"/>
                      <a:pt x="8414" y="3579"/>
                      <a:pt x="8458" y="3822"/>
                    </a:cubicBezTo>
                    <a:close/>
                    <a:moveTo>
                      <a:pt x="8969" y="4801"/>
                    </a:moveTo>
                    <a:cubicBezTo>
                      <a:pt x="8726" y="4757"/>
                      <a:pt x="8492" y="4922"/>
                      <a:pt x="8449" y="5165"/>
                    </a:cubicBezTo>
                    <a:cubicBezTo>
                      <a:pt x="8406" y="5407"/>
                      <a:pt x="8570" y="5641"/>
                      <a:pt x="8813" y="5685"/>
                    </a:cubicBezTo>
                    <a:cubicBezTo>
                      <a:pt x="9064" y="5728"/>
                      <a:pt x="9298" y="5563"/>
                      <a:pt x="9333" y="5321"/>
                    </a:cubicBezTo>
                    <a:cubicBezTo>
                      <a:pt x="9333" y="5303"/>
                      <a:pt x="9342" y="5295"/>
                      <a:pt x="9342" y="5277"/>
                    </a:cubicBezTo>
                    <a:cubicBezTo>
                      <a:pt x="9368" y="5052"/>
                      <a:pt x="9203" y="4835"/>
                      <a:pt x="8969" y="4801"/>
                    </a:cubicBezTo>
                    <a:close/>
                    <a:moveTo>
                      <a:pt x="7193" y="3874"/>
                    </a:moveTo>
                    <a:cubicBezTo>
                      <a:pt x="7253" y="4125"/>
                      <a:pt x="7496" y="4272"/>
                      <a:pt x="7738" y="4212"/>
                    </a:cubicBezTo>
                    <a:cubicBezTo>
                      <a:pt x="7920" y="4177"/>
                      <a:pt x="8050" y="4021"/>
                      <a:pt x="8076" y="3848"/>
                    </a:cubicBezTo>
                    <a:cubicBezTo>
                      <a:pt x="8085" y="3796"/>
                      <a:pt x="8085" y="3735"/>
                      <a:pt x="8068" y="3674"/>
                    </a:cubicBezTo>
                    <a:cubicBezTo>
                      <a:pt x="8016" y="3432"/>
                      <a:pt x="7773" y="3284"/>
                      <a:pt x="7530" y="3336"/>
                    </a:cubicBezTo>
                    <a:cubicBezTo>
                      <a:pt x="7288" y="3397"/>
                      <a:pt x="7141" y="3640"/>
                      <a:pt x="7193" y="3874"/>
                    </a:cubicBezTo>
                    <a:close/>
                    <a:moveTo>
                      <a:pt x="8050" y="5373"/>
                    </a:moveTo>
                    <a:cubicBezTo>
                      <a:pt x="8059" y="5355"/>
                      <a:pt x="8059" y="5347"/>
                      <a:pt x="8068" y="5329"/>
                    </a:cubicBezTo>
                    <a:cubicBezTo>
                      <a:pt x="8102" y="5104"/>
                      <a:pt x="7955" y="4887"/>
                      <a:pt x="7730" y="4827"/>
                    </a:cubicBezTo>
                    <a:cubicBezTo>
                      <a:pt x="7487" y="4766"/>
                      <a:pt x="7245" y="4913"/>
                      <a:pt x="7184" y="5147"/>
                    </a:cubicBezTo>
                    <a:cubicBezTo>
                      <a:pt x="7123" y="5390"/>
                      <a:pt x="7270" y="5633"/>
                      <a:pt x="7504" y="5693"/>
                    </a:cubicBezTo>
                    <a:cubicBezTo>
                      <a:pt x="7747" y="5754"/>
                      <a:pt x="7998" y="5607"/>
                      <a:pt x="8050" y="5373"/>
                    </a:cubicBezTo>
                    <a:close/>
                    <a:moveTo>
                      <a:pt x="5962" y="4498"/>
                    </a:moveTo>
                    <a:cubicBezTo>
                      <a:pt x="5962" y="4749"/>
                      <a:pt x="6161" y="4948"/>
                      <a:pt x="6404" y="4948"/>
                    </a:cubicBezTo>
                    <a:cubicBezTo>
                      <a:pt x="6655" y="4948"/>
                      <a:pt x="6855" y="4749"/>
                      <a:pt x="6855" y="4498"/>
                    </a:cubicBezTo>
                    <a:cubicBezTo>
                      <a:pt x="6855" y="4246"/>
                      <a:pt x="6655" y="4047"/>
                      <a:pt x="6404" y="4047"/>
                    </a:cubicBezTo>
                    <a:cubicBezTo>
                      <a:pt x="6161" y="4047"/>
                      <a:pt x="5962" y="4246"/>
                      <a:pt x="5962" y="4498"/>
                    </a:cubicBezTo>
                    <a:close/>
                  </a:path>
                </a:pathLst>
              </a:custGeom>
              <a:solidFill>
                <a:srgbClr val="CA21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875;p125">
                <a:extLst>
                  <a:ext uri="{FF2B5EF4-FFF2-40B4-BE49-F238E27FC236}">
                    <a16:creationId xmlns:a16="http://schemas.microsoft.com/office/drawing/2014/main" id="{C60BB5A0-9D20-4A49-AB63-B14AEB7CDF97}"/>
                  </a:ext>
                </a:extLst>
              </p:cNvPr>
              <p:cNvSpPr/>
              <p:nvPr/>
            </p:nvSpPr>
            <p:spPr>
              <a:xfrm>
                <a:off x="15214516" y="975486"/>
                <a:ext cx="172265" cy="17077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942" extrusionOk="0">
                    <a:moveTo>
                      <a:pt x="0" y="971"/>
                    </a:moveTo>
                    <a:cubicBezTo>
                      <a:pt x="0" y="1508"/>
                      <a:pt x="442" y="1941"/>
                      <a:pt x="979" y="1941"/>
                    </a:cubicBezTo>
                    <a:cubicBezTo>
                      <a:pt x="1525" y="1941"/>
                      <a:pt x="1958" y="1508"/>
                      <a:pt x="1958" y="971"/>
                    </a:cubicBezTo>
                    <a:cubicBezTo>
                      <a:pt x="1958" y="433"/>
                      <a:pt x="1516" y="0"/>
                      <a:pt x="979" y="0"/>
                    </a:cubicBezTo>
                    <a:cubicBezTo>
                      <a:pt x="433" y="0"/>
                      <a:pt x="0" y="433"/>
                      <a:pt x="0" y="971"/>
                    </a:cubicBezTo>
                    <a:close/>
                  </a:path>
                </a:pathLst>
              </a:custGeom>
              <a:solidFill>
                <a:srgbClr val="961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7FD99272-5E60-9C44-AD3B-324A8AEABCCC}"/>
              </a:ext>
            </a:extLst>
          </p:cNvPr>
          <p:cNvSpPr txBox="1"/>
          <p:nvPr/>
        </p:nvSpPr>
        <p:spPr>
          <a:xfrm>
            <a:off x="5856117" y="3583495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Balancer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0029C15-1C55-E742-BE79-1830E29D9972}"/>
              </a:ext>
            </a:extLst>
          </p:cNvPr>
          <p:cNvGrpSpPr/>
          <p:nvPr/>
        </p:nvGrpSpPr>
        <p:grpSpPr>
          <a:xfrm>
            <a:off x="3237473" y="4138071"/>
            <a:ext cx="6163896" cy="2414026"/>
            <a:chOff x="795704" y="1158183"/>
            <a:chExt cx="6181469" cy="3501052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E08358B-064E-F742-8B6A-24773E868A91}"/>
                </a:ext>
              </a:extLst>
            </p:cNvPr>
            <p:cNvGrpSpPr/>
            <p:nvPr/>
          </p:nvGrpSpPr>
          <p:grpSpPr>
            <a:xfrm>
              <a:off x="971550" y="2936947"/>
              <a:ext cx="634280" cy="283941"/>
              <a:chOff x="443950" y="2916510"/>
              <a:chExt cx="1716271" cy="640080"/>
            </a:xfrm>
          </p:grpSpPr>
          <p:grpSp>
            <p:nvGrpSpPr>
              <p:cNvPr id="242" name="Google Shape;2873;p125">
                <a:extLst>
                  <a:ext uri="{FF2B5EF4-FFF2-40B4-BE49-F238E27FC236}">
                    <a16:creationId xmlns:a16="http://schemas.microsoft.com/office/drawing/2014/main" id="{D71E850E-2B48-FF4C-ACE2-8770AE37E165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244" name="Google Shape;2874;p125">
                  <a:extLst>
                    <a:ext uri="{FF2B5EF4-FFF2-40B4-BE49-F238E27FC236}">
                      <a16:creationId xmlns:a16="http://schemas.microsoft.com/office/drawing/2014/main" id="{AEE68881-C75F-FD49-88A9-AE12F9CE5735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875;p125">
                  <a:extLst>
                    <a:ext uri="{FF2B5EF4-FFF2-40B4-BE49-F238E27FC236}">
                      <a16:creationId xmlns:a16="http://schemas.microsoft.com/office/drawing/2014/main" id="{703FABDF-3E57-D545-80F6-0E8B87529AB5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FFF47661-D057-394C-9AF4-7F7DF20F6E1F}"/>
                  </a:ext>
                </a:extLst>
              </p:cNvPr>
              <p:cNvSpPr txBox="1"/>
              <p:nvPr/>
            </p:nvSpPr>
            <p:spPr>
              <a:xfrm>
                <a:off x="443950" y="2916510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E787140-54D8-F54B-8283-2EC434A4142A}"/>
                </a:ext>
              </a:extLst>
            </p:cNvPr>
            <p:cNvGrpSpPr/>
            <p:nvPr/>
          </p:nvGrpSpPr>
          <p:grpSpPr>
            <a:xfrm>
              <a:off x="4754171" y="2405740"/>
              <a:ext cx="1725384" cy="473566"/>
              <a:chOff x="7440025" y="2721429"/>
              <a:chExt cx="3047805" cy="487021"/>
            </a:xfrm>
          </p:grpSpPr>
          <p:cxnSp>
            <p:nvCxnSpPr>
              <p:cNvPr id="240" name="Elbow Connector 239">
                <a:extLst>
                  <a:ext uri="{FF2B5EF4-FFF2-40B4-BE49-F238E27FC236}">
                    <a16:creationId xmlns:a16="http://schemas.microsoft.com/office/drawing/2014/main" id="{846ADBA4-5E2F-694E-8A76-3CC0421D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098" y="2721429"/>
                <a:ext cx="541418" cy="487021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Elbow Connector 240">
                <a:extLst>
                  <a:ext uri="{FF2B5EF4-FFF2-40B4-BE49-F238E27FC236}">
                    <a16:creationId xmlns:a16="http://schemas.microsoft.com/office/drawing/2014/main" id="{5E33BAD3-E798-6844-B491-703250565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0025" y="2721429"/>
                <a:ext cx="3047805" cy="487021"/>
              </a:xfrm>
              <a:prstGeom prst="bentConnector3">
                <a:avLst>
                  <a:gd name="adj1" fmla="val 99646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C2DF576-1CFB-0345-8F9D-7A87B280259D}"/>
                </a:ext>
              </a:extLst>
            </p:cNvPr>
            <p:cNvGrpSpPr/>
            <p:nvPr/>
          </p:nvGrpSpPr>
          <p:grpSpPr>
            <a:xfrm flipH="1">
              <a:off x="1225836" y="2396610"/>
              <a:ext cx="1725384" cy="494880"/>
              <a:chOff x="7592425" y="2873829"/>
              <a:chExt cx="3047805" cy="487021"/>
            </a:xfrm>
          </p:grpSpPr>
          <p:cxnSp>
            <p:nvCxnSpPr>
              <p:cNvPr id="238" name="Elbow Connector 237">
                <a:extLst>
                  <a:ext uri="{FF2B5EF4-FFF2-40B4-BE49-F238E27FC236}">
                    <a16:creationId xmlns:a16="http://schemas.microsoft.com/office/drawing/2014/main" id="{F178272F-1D98-1D45-9453-C825EB681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7498" y="2873829"/>
                <a:ext cx="541418" cy="487021"/>
              </a:xfrm>
              <a:prstGeom prst="bentConnector2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Elbow Connector 238">
                <a:extLst>
                  <a:ext uri="{FF2B5EF4-FFF2-40B4-BE49-F238E27FC236}">
                    <a16:creationId xmlns:a16="http://schemas.microsoft.com/office/drawing/2014/main" id="{C39527E0-A7C7-6F4F-9130-7BB787B2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2425" y="2873829"/>
                <a:ext cx="3047805" cy="487021"/>
              </a:xfrm>
              <a:prstGeom prst="bentConnector3">
                <a:avLst>
                  <a:gd name="adj1" fmla="val 99646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B5C50FA-D5BB-4446-A392-C4AC357CD558}"/>
                </a:ext>
              </a:extLst>
            </p:cNvPr>
            <p:cNvCxnSpPr/>
            <p:nvPr/>
          </p:nvCxnSpPr>
          <p:spPr>
            <a:xfrm>
              <a:off x="2951220" y="2396610"/>
              <a:ext cx="1802951" cy="91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248C8A1B-F301-6C49-8214-3F1D0CD9209C}"/>
                </a:ext>
              </a:extLst>
            </p:cNvPr>
            <p:cNvCxnSpPr>
              <a:cxnSpLocks/>
              <a:stCxn id="223" idx="2"/>
            </p:cNvCxnSpPr>
            <p:nvPr/>
          </p:nvCxnSpPr>
          <p:spPr>
            <a:xfrm>
              <a:off x="3129677" y="1877643"/>
              <a:ext cx="0" cy="52809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7158A49-32CD-E347-8F07-746915261501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4870313" y="1883163"/>
              <a:ext cx="0" cy="52809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Elbow Connector 201">
              <a:extLst>
                <a:ext uri="{FF2B5EF4-FFF2-40B4-BE49-F238E27FC236}">
                  <a16:creationId xmlns:a16="http://schemas.microsoft.com/office/drawing/2014/main" id="{68948979-C59D-4446-9344-654785E23A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49936" y="3061040"/>
              <a:ext cx="689989" cy="200321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Elbow Connector 202">
              <a:extLst>
                <a:ext uri="{FF2B5EF4-FFF2-40B4-BE49-F238E27FC236}">
                  <a16:creationId xmlns:a16="http://schemas.microsoft.com/office/drawing/2014/main" id="{1D4642F2-2C92-4643-89F9-5D40163DE19A}"/>
                </a:ext>
              </a:extLst>
            </p:cNvPr>
            <p:cNvCxnSpPr>
              <a:cxnSpLocks/>
            </p:cNvCxnSpPr>
            <p:nvPr/>
          </p:nvCxnSpPr>
          <p:spPr>
            <a:xfrm>
              <a:off x="2556932" y="3768869"/>
              <a:ext cx="732400" cy="492404"/>
            </a:xfrm>
            <a:prstGeom prst="bentConnector3">
              <a:avLst>
                <a:gd name="adj1" fmla="val 1198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>
              <a:extLst>
                <a:ext uri="{FF2B5EF4-FFF2-40B4-BE49-F238E27FC236}">
                  <a16:creationId xmlns:a16="http://schemas.microsoft.com/office/drawing/2014/main" id="{59584259-4790-A947-B876-770F59C8FE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4113" y="3746679"/>
              <a:ext cx="732400" cy="492404"/>
            </a:xfrm>
            <a:prstGeom prst="bentConnector3">
              <a:avLst>
                <a:gd name="adj1" fmla="val 1198"/>
              </a:avLst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Elbow Connector 204">
              <a:extLst>
                <a:ext uri="{FF2B5EF4-FFF2-40B4-BE49-F238E27FC236}">
                  <a16:creationId xmlns:a16="http://schemas.microsoft.com/office/drawing/2014/main" id="{A4B45C14-C424-A041-8EF9-BBCB0CF4FA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9039" y="3024052"/>
              <a:ext cx="689989" cy="2003216"/>
            </a:xfrm>
            <a:prstGeom prst="bentConnector2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6AD94F3-B602-E84B-B0D6-9B6B7C3B20FA}"/>
                </a:ext>
              </a:extLst>
            </p:cNvPr>
            <p:cNvGrpSpPr/>
            <p:nvPr/>
          </p:nvGrpSpPr>
          <p:grpSpPr>
            <a:xfrm>
              <a:off x="2242424" y="2943268"/>
              <a:ext cx="634280" cy="283941"/>
              <a:chOff x="446588" y="2857928"/>
              <a:chExt cx="1716271" cy="640080"/>
            </a:xfrm>
          </p:grpSpPr>
          <p:grpSp>
            <p:nvGrpSpPr>
              <p:cNvPr id="234" name="Google Shape;2873;p125">
                <a:extLst>
                  <a:ext uri="{FF2B5EF4-FFF2-40B4-BE49-F238E27FC236}">
                    <a16:creationId xmlns:a16="http://schemas.microsoft.com/office/drawing/2014/main" id="{161EB509-A2FB-D34F-960F-67A5930F5ADD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236" name="Google Shape;2874;p125">
                  <a:extLst>
                    <a:ext uri="{FF2B5EF4-FFF2-40B4-BE49-F238E27FC236}">
                      <a16:creationId xmlns:a16="http://schemas.microsoft.com/office/drawing/2014/main" id="{D8C7C422-908A-984F-AC25-47A4D67B9232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875;p125">
                  <a:extLst>
                    <a:ext uri="{FF2B5EF4-FFF2-40B4-BE49-F238E27FC236}">
                      <a16:creationId xmlns:a16="http://schemas.microsoft.com/office/drawing/2014/main" id="{00CA2D45-A0D7-C844-AD45-D9827C75DEBD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73006AA-6F47-E142-B627-54D74991A603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1C5F3CF-C4C8-CF48-AACD-5A0148BD7AFD}"/>
                </a:ext>
              </a:extLst>
            </p:cNvPr>
            <p:cNvGrpSpPr/>
            <p:nvPr/>
          </p:nvGrpSpPr>
          <p:grpSpPr>
            <a:xfrm>
              <a:off x="4831318" y="2947396"/>
              <a:ext cx="634280" cy="283941"/>
              <a:chOff x="446586" y="2918990"/>
              <a:chExt cx="1716271" cy="640080"/>
            </a:xfrm>
          </p:grpSpPr>
          <p:grpSp>
            <p:nvGrpSpPr>
              <p:cNvPr id="230" name="Google Shape;2873;p125">
                <a:extLst>
                  <a:ext uri="{FF2B5EF4-FFF2-40B4-BE49-F238E27FC236}">
                    <a16:creationId xmlns:a16="http://schemas.microsoft.com/office/drawing/2014/main" id="{DBB2CFF3-6A73-CD41-8731-2CC9BE814B06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232" name="Google Shape;2874;p125">
                  <a:extLst>
                    <a:ext uri="{FF2B5EF4-FFF2-40B4-BE49-F238E27FC236}">
                      <a16:creationId xmlns:a16="http://schemas.microsoft.com/office/drawing/2014/main" id="{E1CCDF2D-AC86-3046-BE53-4981D3241F97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875;p125">
                  <a:extLst>
                    <a:ext uri="{FF2B5EF4-FFF2-40B4-BE49-F238E27FC236}">
                      <a16:creationId xmlns:a16="http://schemas.microsoft.com/office/drawing/2014/main" id="{1B9CA010-8A03-AF43-BA81-7203E2AD4765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A690071D-1C47-C44F-B9E8-F3106903EECD}"/>
                  </a:ext>
                </a:extLst>
              </p:cNvPr>
              <p:cNvSpPr txBox="1"/>
              <p:nvPr/>
            </p:nvSpPr>
            <p:spPr>
              <a:xfrm>
                <a:off x="446586" y="2918990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F017E91-BA56-C941-A09C-A048EE48F2F3}"/>
                </a:ext>
              </a:extLst>
            </p:cNvPr>
            <p:cNvGrpSpPr/>
            <p:nvPr/>
          </p:nvGrpSpPr>
          <p:grpSpPr>
            <a:xfrm>
              <a:off x="6145777" y="2943268"/>
              <a:ext cx="634280" cy="283941"/>
              <a:chOff x="446588" y="2857928"/>
              <a:chExt cx="1716271" cy="640080"/>
            </a:xfrm>
          </p:grpSpPr>
          <p:grpSp>
            <p:nvGrpSpPr>
              <p:cNvPr id="226" name="Google Shape;2873;p125">
                <a:extLst>
                  <a:ext uri="{FF2B5EF4-FFF2-40B4-BE49-F238E27FC236}">
                    <a16:creationId xmlns:a16="http://schemas.microsoft.com/office/drawing/2014/main" id="{D2AA706A-9106-0E4C-AC34-D98905B5D1D2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228" name="Google Shape;2874;p125">
                  <a:extLst>
                    <a:ext uri="{FF2B5EF4-FFF2-40B4-BE49-F238E27FC236}">
                      <a16:creationId xmlns:a16="http://schemas.microsoft.com/office/drawing/2014/main" id="{33B47A64-E478-C042-9283-4A5941A042C4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875;p125">
                  <a:extLst>
                    <a:ext uri="{FF2B5EF4-FFF2-40B4-BE49-F238E27FC236}">
                      <a16:creationId xmlns:a16="http://schemas.microsoft.com/office/drawing/2014/main" id="{1ABC5F37-B961-BA46-9238-8ACA6E881DBA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99FFC8FF-D37F-7847-80F5-9ED076E08252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C2B6596-03A2-A544-8EE7-24E00B3A89D0}"/>
                </a:ext>
              </a:extLst>
            </p:cNvPr>
            <p:cNvGrpSpPr/>
            <p:nvPr/>
          </p:nvGrpSpPr>
          <p:grpSpPr>
            <a:xfrm>
              <a:off x="2812537" y="1593702"/>
              <a:ext cx="634280" cy="283941"/>
              <a:chOff x="446588" y="2857928"/>
              <a:chExt cx="1716271" cy="640080"/>
            </a:xfrm>
          </p:grpSpPr>
          <p:grpSp>
            <p:nvGrpSpPr>
              <p:cNvPr id="222" name="Google Shape;2873;p125">
                <a:extLst>
                  <a:ext uri="{FF2B5EF4-FFF2-40B4-BE49-F238E27FC236}">
                    <a16:creationId xmlns:a16="http://schemas.microsoft.com/office/drawing/2014/main" id="{6027FD78-D310-2C40-A178-28D2A9EA3931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224" name="Google Shape;2874;p125">
                  <a:extLst>
                    <a:ext uri="{FF2B5EF4-FFF2-40B4-BE49-F238E27FC236}">
                      <a16:creationId xmlns:a16="http://schemas.microsoft.com/office/drawing/2014/main" id="{A30C2F82-F995-1242-9541-C48EE7BEDCD2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875;p125">
                  <a:extLst>
                    <a:ext uri="{FF2B5EF4-FFF2-40B4-BE49-F238E27FC236}">
                      <a16:creationId xmlns:a16="http://schemas.microsoft.com/office/drawing/2014/main" id="{19AF4121-4987-544E-85AA-14EEDF070532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09238022-4ED9-904C-879B-96E5912013B8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981A5BA2-ED40-2D44-8619-CE5EFDE93B2D}"/>
                </a:ext>
              </a:extLst>
            </p:cNvPr>
            <p:cNvGrpSpPr/>
            <p:nvPr/>
          </p:nvGrpSpPr>
          <p:grpSpPr>
            <a:xfrm>
              <a:off x="4553173" y="1599222"/>
              <a:ext cx="634280" cy="283941"/>
              <a:chOff x="446588" y="2857928"/>
              <a:chExt cx="1716271" cy="640080"/>
            </a:xfrm>
          </p:grpSpPr>
          <p:grpSp>
            <p:nvGrpSpPr>
              <p:cNvPr id="218" name="Google Shape;2873;p125">
                <a:extLst>
                  <a:ext uri="{FF2B5EF4-FFF2-40B4-BE49-F238E27FC236}">
                    <a16:creationId xmlns:a16="http://schemas.microsoft.com/office/drawing/2014/main" id="{A0E5E345-A445-084F-BD2A-360C3E5636F1}"/>
                  </a:ext>
                </a:extLst>
              </p:cNvPr>
              <p:cNvGrpSpPr/>
              <p:nvPr/>
            </p:nvGrpSpPr>
            <p:grpSpPr>
              <a:xfrm>
                <a:off x="608233" y="3010341"/>
                <a:ext cx="411888" cy="396631"/>
                <a:chOff x="14904370" y="665340"/>
                <a:chExt cx="823775" cy="793262"/>
              </a:xfrm>
            </p:grpSpPr>
            <p:sp>
              <p:nvSpPr>
                <p:cNvPr id="220" name="Google Shape;2874;p125">
                  <a:extLst>
                    <a:ext uri="{FF2B5EF4-FFF2-40B4-BE49-F238E27FC236}">
                      <a16:creationId xmlns:a16="http://schemas.microsoft.com/office/drawing/2014/main" id="{62AEACBD-5182-A743-9661-B903E04331E6}"/>
                    </a:ext>
                  </a:extLst>
                </p:cNvPr>
                <p:cNvSpPr/>
                <p:nvPr/>
              </p:nvSpPr>
              <p:spPr>
                <a:xfrm>
                  <a:off x="14904370" y="665340"/>
                  <a:ext cx="823775" cy="79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9021" extrusionOk="0">
                      <a:moveTo>
                        <a:pt x="4524" y="8111"/>
                      </a:moveTo>
                      <a:cubicBezTo>
                        <a:pt x="3562" y="8111"/>
                        <a:pt x="2652" y="7738"/>
                        <a:pt x="1967" y="7062"/>
                      </a:cubicBezTo>
                      <a:cubicBezTo>
                        <a:pt x="1283" y="6378"/>
                        <a:pt x="910" y="5468"/>
                        <a:pt x="910" y="4506"/>
                      </a:cubicBezTo>
                      <a:cubicBezTo>
                        <a:pt x="910" y="3544"/>
                        <a:pt x="1283" y="2634"/>
                        <a:pt x="1967" y="1959"/>
                      </a:cubicBezTo>
                      <a:cubicBezTo>
                        <a:pt x="2652" y="1283"/>
                        <a:pt x="3562" y="901"/>
                        <a:pt x="4524" y="901"/>
                      </a:cubicBezTo>
                      <a:cubicBezTo>
                        <a:pt x="5329" y="901"/>
                        <a:pt x="6083" y="1161"/>
                        <a:pt x="6716" y="1647"/>
                      </a:cubicBezTo>
                      <a:lnTo>
                        <a:pt x="7270" y="927"/>
                      </a:lnTo>
                      <a:cubicBezTo>
                        <a:pt x="6482" y="321"/>
                        <a:pt x="5529" y="0"/>
                        <a:pt x="4524" y="0"/>
                      </a:cubicBezTo>
                      <a:cubicBezTo>
                        <a:pt x="3319" y="0"/>
                        <a:pt x="2184" y="468"/>
                        <a:pt x="1326" y="1317"/>
                      </a:cubicBezTo>
                      <a:cubicBezTo>
                        <a:pt x="468" y="2167"/>
                        <a:pt x="0" y="3302"/>
                        <a:pt x="0" y="4506"/>
                      </a:cubicBezTo>
                      <a:cubicBezTo>
                        <a:pt x="0" y="5711"/>
                        <a:pt x="468" y="6846"/>
                        <a:pt x="1326" y="7695"/>
                      </a:cubicBezTo>
                      <a:cubicBezTo>
                        <a:pt x="2175" y="8553"/>
                        <a:pt x="3310" y="9021"/>
                        <a:pt x="4524" y="9021"/>
                      </a:cubicBezTo>
                      <a:cubicBezTo>
                        <a:pt x="5529" y="9021"/>
                        <a:pt x="6482" y="8700"/>
                        <a:pt x="7270" y="8094"/>
                      </a:cubicBezTo>
                      <a:lnTo>
                        <a:pt x="6725" y="7374"/>
                      </a:lnTo>
                      <a:cubicBezTo>
                        <a:pt x="6083" y="7860"/>
                        <a:pt x="5329" y="8111"/>
                        <a:pt x="4524" y="8111"/>
                      </a:cubicBezTo>
                      <a:close/>
                      <a:moveTo>
                        <a:pt x="8492" y="2747"/>
                      </a:moveTo>
                      <a:cubicBezTo>
                        <a:pt x="8631" y="2678"/>
                        <a:pt x="8709" y="2539"/>
                        <a:pt x="8718" y="2401"/>
                      </a:cubicBezTo>
                      <a:cubicBezTo>
                        <a:pt x="8726" y="2305"/>
                        <a:pt x="8718" y="2219"/>
                        <a:pt x="8666" y="2141"/>
                      </a:cubicBezTo>
                      <a:cubicBezTo>
                        <a:pt x="8544" y="1924"/>
                        <a:pt x="8267" y="1846"/>
                        <a:pt x="8050" y="1967"/>
                      </a:cubicBezTo>
                      <a:cubicBezTo>
                        <a:pt x="7834" y="2089"/>
                        <a:pt x="7756" y="2366"/>
                        <a:pt x="7877" y="2582"/>
                      </a:cubicBezTo>
                      <a:cubicBezTo>
                        <a:pt x="8007" y="2799"/>
                        <a:pt x="8276" y="2868"/>
                        <a:pt x="8492" y="2747"/>
                      </a:cubicBezTo>
                      <a:close/>
                      <a:moveTo>
                        <a:pt x="8484" y="6257"/>
                      </a:moveTo>
                      <a:cubicBezTo>
                        <a:pt x="8267" y="6135"/>
                        <a:pt x="7998" y="6213"/>
                        <a:pt x="7868" y="6430"/>
                      </a:cubicBezTo>
                      <a:cubicBezTo>
                        <a:pt x="7747" y="6647"/>
                        <a:pt x="7825" y="6915"/>
                        <a:pt x="8042" y="7045"/>
                      </a:cubicBezTo>
                      <a:cubicBezTo>
                        <a:pt x="8258" y="7166"/>
                        <a:pt x="8536" y="7088"/>
                        <a:pt x="8657" y="6872"/>
                      </a:cubicBezTo>
                      <a:cubicBezTo>
                        <a:pt x="8692" y="6811"/>
                        <a:pt x="8709" y="6751"/>
                        <a:pt x="8709" y="6690"/>
                      </a:cubicBezTo>
                      <a:cubicBezTo>
                        <a:pt x="8726" y="6517"/>
                        <a:pt x="8640" y="6352"/>
                        <a:pt x="8484" y="6257"/>
                      </a:cubicBezTo>
                      <a:close/>
                      <a:moveTo>
                        <a:pt x="8458" y="3822"/>
                      </a:moveTo>
                      <a:cubicBezTo>
                        <a:pt x="8492" y="4073"/>
                        <a:pt x="8726" y="4238"/>
                        <a:pt x="8969" y="4194"/>
                      </a:cubicBezTo>
                      <a:cubicBezTo>
                        <a:pt x="9177" y="4160"/>
                        <a:pt x="9333" y="3986"/>
                        <a:pt x="9342" y="3796"/>
                      </a:cubicBezTo>
                      <a:cubicBezTo>
                        <a:pt x="9350" y="3752"/>
                        <a:pt x="9342" y="3718"/>
                        <a:pt x="9342" y="3674"/>
                      </a:cubicBezTo>
                      <a:cubicBezTo>
                        <a:pt x="9298" y="3432"/>
                        <a:pt x="9073" y="3267"/>
                        <a:pt x="8822" y="3310"/>
                      </a:cubicBezTo>
                      <a:cubicBezTo>
                        <a:pt x="8579" y="3354"/>
                        <a:pt x="8414" y="3579"/>
                        <a:pt x="8458" y="3822"/>
                      </a:cubicBezTo>
                      <a:close/>
                      <a:moveTo>
                        <a:pt x="8969" y="4801"/>
                      </a:moveTo>
                      <a:cubicBezTo>
                        <a:pt x="8726" y="4757"/>
                        <a:pt x="8492" y="4922"/>
                        <a:pt x="8449" y="5165"/>
                      </a:cubicBezTo>
                      <a:cubicBezTo>
                        <a:pt x="8406" y="5407"/>
                        <a:pt x="8570" y="5641"/>
                        <a:pt x="8813" y="5685"/>
                      </a:cubicBezTo>
                      <a:cubicBezTo>
                        <a:pt x="9064" y="5728"/>
                        <a:pt x="9298" y="5563"/>
                        <a:pt x="9333" y="5321"/>
                      </a:cubicBezTo>
                      <a:cubicBezTo>
                        <a:pt x="9333" y="5303"/>
                        <a:pt x="9342" y="5295"/>
                        <a:pt x="9342" y="5277"/>
                      </a:cubicBezTo>
                      <a:cubicBezTo>
                        <a:pt x="9368" y="5052"/>
                        <a:pt x="9203" y="4835"/>
                        <a:pt x="8969" y="4801"/>
                      </a:cubicBezTo>
                      <a:close/>
                      <a:moveTo>
                        <a:pt x="7193" y="3874"/>
                      </a:moveTo>
                      <a:cubicBezTo>
                        <a:pt x="7253" y="4125"/>
                        <a:pt x="7496" y="4272"/>
                        <a:pt x="7738" y="4212"/>
                      </a:cubicBezTo>
                      <a:cubicBezTo>
                        <a:pt x="7920" y="4177"/>
                        <a:pt x="8050" y="4021"/>
                        <a:pt x="8076" y="3848"/>
                      </a:cubicBezTo>
                      <a:cubicBezTo>
                        <a:pt x="8085" y="3796"/>
                        <a:pt x="8085" y="3735"/>
                        <a:pt x="8068" y="3674"/>
                      </a:cubicBezTo>
                      <a:cubicBezTo>
                        <a:pt x="8016" y="3432"/>
                        <a:pt x="7773" y="3284"/>
                        <a:pt x="7530" y="3336"/>
                      </a:cubicBezTo>
                      <a:cubicBezTo>
                        <a:pt x="7288" y="3397"/>
                        <a:pt x="7141" y="3640"/>
                        <a:pt x="7193" y="3874"/>
                      </a:cubicBezTo>
                      <a:close/>
                      <a:moveTo>
                        <a:pt x="8050" y="5373"/>
                      </a:moveTo>
                      <a:cubicBezTo>
                        <a:pt x="8059" y="5355"/>
                        <a:pt x="8059" y="5347"/>
                        <a:pt x="8068" y="5329"/>
                      </a:cubicBezTo>
                      <a:cubicBezTo>
                        <a:pt x="8102" y="5104"/>
                        <a:pt x="7955" y="4887"/>
                        <a:pt x="7730" y="4827"/>
                      </a:cubicBezTo>
                      <a:cubicBezTo>
                        <a:pt x="7487" y="4766"/>
                        <a:pt x="7245" y="4913"/>
                        <a:pt x="7184" y="5147"/>
                      </a:cubicBezTo>
                      <a:cubicBezTo>
                        <a:pt x="7123" y="5390"/>
                        <a:pt x="7270" y="5633"/>
                        <a:pt x="7504" y="5693"/>
                      </a:cubicBezTo>
                      <a:cubicBezTo>
                        <a:pt x="7747" y="5754"/>
                        <a:pt x="7998" y="5607"/>
                        <a:pt x="8050" y="5373"/>
                      </a:cubicBezTo>
                      <a:close/>
                      <a:moveTo>
                        <a:pt x="5962" y="4498"/>
                      </a:moveTo>
                      <a:cubicBezTo>
                        <a:pt x="5962" y="4749"/>
                        <a:pt x="6161" y="4948"/>
                        <a:pt x="6404" y="4948"/>
                      </a:cubicBezTo>
                      <a:cubicBezTo>
                        <a:pt x="6655" y="4948"/>
                        <a:pt x="6855" y="4749"/>
                        <a:pt x="6855" y="4498"/>
                      </a:cubicBezTo>
                      <a:cubicBezTo>
                        <a:pt x="6855" y="4246"/>
                        <a:pt x="6655" y="4047"/>
                        <a:pt x="6404" y="4047"/>
                      </a:cubicBezTo>
                      <a:cubicBezTo>
                        <a:pt x="6161" y="4047"/>
                        <a:pt x="5962" y="4246"/>
                        <a:pt x="5962" y="4498"/>
                      </a:cubicBezTo>
                      <a:close/>
                    </a:path>
                  </a:pathLst>
                </a:custGeom>
                <a:solidFill>
                  <a:srgbClr val="CA217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875;p125">
                  <a:extLst>
                    <a:ext uri="{FF2B5EF4-FFF2-40B4-BE49-F238E27FC236}">
                      <a16:creationId xmlns:a16="http://schemas.microsoft.com/office/drawing/2014/main" id="{5CDDE38B-E1C3-8142-AF7B-71A19B6874E7}"/>
                    </a:ext>
                  </a:extLst>
                </p:cNvPr>
                <p:cNvSpPr/>
                <p:nvPr/>
              </p:nvSpPr>
              <p:spPr>
                <a:xfrm>
                  <a:off x="15214516" y="975486"/>
                  <a:ext cx="172265" cy="17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942" extrusionOk="0">
                      <a:moveTo>
                        <a:pt x="0" y="971"/>
                      </a:moveTo>
                      <a:cubicBezTo>
                        <a:pt x="0" y="1508"/>
                        <a:pt x="442" y="1941"/>
                        <a:pt x="979" y="1941"/>
                      </a:cubicBezTo>
                      <a:cubicBezTo>
                        <a:pt x="1525" y="1941"/>
                        <a:pt x="1958" y="1508"/>
                        <a:pt x="1958" y="971"/>
                      </a:cubicBezTo>
                      <a:cubicBezTo>
                        <a:pt x="1958" y="433"/>
                        <a:pt x="1516" y="0"/>
                        <a:pt x="979" y="0"/>
                      </a:cubicBezTo>
                      <a:cubicBezTo>
                        <a:pt x="433" y="0"/>
                        <a:pt x="0" y="433"/>
                        <a:pt x="0" y="971"/>
                      </a:cubicBezTo>
                      <a:close/>
                    </a:path>
                  </a:pathLst>
                </a:custGeom>
                <a:solidFill>
                  <a:srgbClr val="961D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9EFF02C8-8A20-5548-B4ED-14A267BDA43D}"/>
                  </a:ext>
                </a:extLst>
              </p:cNvPr>
              <p:cNvSpPr txBox="1"/>
              <p:nvPr/>
            </p:nvSpPr>
            <p:spPr>
              <a:xfrm>
                <a:off x="446588" y="2857928"/>
                <a:ext cx="1716271" cy="6400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000" dirty="0"/>
                  <a:t>     Proxy</a:t>
                </a:r>
              </a:p>
            </p:txBody>
          </p: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B9F3F83-2FF6-2A41-81D9-19BE03A90FED}"/>
                </a:ext>
              </a:extLst>
            </p:cNvPr>
            <p:cNvSpPr/>
            <p:nvPr/>
          </p:nvSpPr>
          <p:spPr>
            <a:xfrm>
              <a:off x="795704" y="3228426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Listing API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31D4285-D7E3-0C41-959F-79189028FE5E}"/>
                </a:ext>
              </a:extLst>
            </p:cNvPr>
            <p:cNvSpPr/>
            <p:nvPr/>
          </p:nvSpPr>
          <p:spPr>
            <a:xfrm>
              <a:off x="2076723" y="3228027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Listing API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C40338-3901-954A-A697-691A137D8387}"/>
                </a:ext>
              </a:extLst>
            </p:cNvPr>
            <p:cNvSpPr/>
            <p:nvPr/>
          </p:nvSpPr>
          <p:spPr>
            <a:xfrm>
              <a:off x="4650840" y="3231705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Product API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229A65F-D460-6341-953F-D0368CCE4CAA}"/>
                </a:ext>
              </a:extLst>
            </p:cNvPr>
            <p:cNvSpPr/>
            <p:nvPr/>
          </p:nvSpPr>
          <p:spPr>
            <a:xfrm>
              <a:off x="5981936" y="3228027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Product API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F62A44FA-DC99-CC48-AD8E-526A2271A0FB}"/>
                </a:ext>
              </a:extLst>
            </p:cNvPr>
            <p:cNvSpPr/>
            <p:nvPr/>
          </p:nvSpPr>
          <p:spPr>
            <a:xfrm>
              <a:off x="4372694" y="1174112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Web Client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D87D0B4-C3B6-7E4F-8793-6A12BCEB79D1}"/>
                </a:ext>
              </a:extLst>
            </p:cNvPr>
            <p:cNvSpPr/>
            <p:nvPr/>
          </p:nvSpPr>
          <p:spPr>
            <a:xfrm>
              <a:off x="2632058" y="1158183"/>
              <a:ext cx="995237" cy="4280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Web Client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C18D2E1-DE5A-764C-907C-CD1D24DD4090}"/>
                </a:ext>
              </a:extLst>
            </p:cNvPr>
            <p:cNvSpPr/>
            <p:nvPr/>
          </p:nvSpPr>
          <p:spPr>
            <a:xfrm>
              <a:off x="3401863" y="4119074"/>
              <a:ext cx="995237" cy="5401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MongoDB</a:t>
              </a: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E483B7DA-2A9D-4146-9AE6-45DC70F2C965}"/>
              </a:ext>
            </a:extLst>
          </p:cNvPr>
          <p:cNvSpPr txBox="1"/>
          <p:nvPr/>
        </p:nvSpPr>
        <p:spPr>
          <a:xfrm>
            <a:off x="3291252" y="4598824"/>
            <a:ext cx="107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Consul Cluster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83A5D72-B410-AF44-AE69-3499E2328BB1}"/>
              </a:ext>
            </a:extLst>
          </p:cNvPr>
          <p:cNvSpPr txBox="1"/>
          <p:nvPr/>
        </p:nvSpPr>
        <p:spPr>
          <a:xfrm>
            <a:off x="8783694" y="3516562"/>
            <a:ext cx="782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dc2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510FC8B-740E-834E-8483-5E6A0607E7EE}"/>
              </a:ext>
            </a:extLst>
          </p:cNvPr>
          <p:cNvSpPr/>
          <p:nvPr/>
        </p:nvSpPr>
        <p:spPr>
          <a:xfrm>
            <a:off x="3013268" y="3516562"/>
            <a:ext cx="6616700" cy="3251434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Left Bracket 248">
            <a:extLst>
              <a:ext uri="{FF2B5EF4-FFF2-40B4-BE49-F238E27FC236}">
                <a16:creationId xmlns:a16="http://schemas.microsoft.com/office/drawing/2014/main" id="{CDB5587A-CA41-F142-B9AD-6ADC4C0EF3F8}"/>
              </a:ext>
            </a:extLst>
          </p:cNvPr>
          <p:cNvSpPr/>
          <p:nvPr/>
        </p:nvSpPr>
        <p:spPr>
          <a:xfrm rot="5400000">
            <a:off x="6321734" y="2316821"/>
            <a:ext cx="130276" cy="3277261"/>
          </a:xfrm>
          <a:prstGeom prst="leftBracke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BD8DF3A-56D0-9C47-B28D-77451FAF052C}"/>
              </a:ext>
            </a:extLst>
          </p:cNvPr>
          <p:cNvCxnSpPr>
            <a:stCxn id="17" idx="1"/>
          </p:cNvCxnSpPr>
          <p:nvPr/>
        </p:nvCxnSpPr>
        <p:spPr>
          <a:xfrm rot="10800000" flipV="1">
            <a:off x="1917701" y="947360"/>
            <a:ext cx="1319773" cy="339657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C931B9-C677-B443-88AD-AA807023DD7C}"/>
              </a:ext>
            </a:extLst>
          </p:cNvPr>
          <p:cNvCxnSpPr>
            <a:cxnSpLocks/>
            <a:stCxn id="184" idx="1"/>
          </p:cNvCxnSpPr>
          <p:nvPr/>
        </p:nvCxnSpPr>
        <p:spPr>
          <a:xfrm flipH="1">
            <a:off x="1917700" y="4373711"/>
            <a:ext cx="13197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F20149F4-2D17-B04F-8554-839FEDDF2701}"/>
              </a:ext>
            </a:extLst>
          </p:cNvPr>
          <p:cNvSpPr txBox="1"/>
          <p:nvPr/>
        </p:nvSpPr>
        <p:spPr>
          <a:xfrm>
            <a:off x="402917" y="2353459"/>
            <a:ext cx="134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Consul WAN</a:t>
            </a:r>
            <a:br>
              <a:rPr lang="en-US" dirty="0"/>
            </a:br>
            <a:r>
              <a:rPr lang="en-US" dirty="0"/>
              <a:t>Joined</a:t>
            </a:r>
          </a:p>
        </p:txBody>
      </p:sp>
    </p:spTree>
    <p:extLst>
      <p:ext uri="{BB962C8B-B14F-4D97-AF65-F5344CB8AC3E}">
        <p14:creationId xmlns:p14="http://schemas.microsoft.com/office/powerpoint/2010/main" val="26455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228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Peteuil</dc:creator>
  <cp:lastModifiedBy>Robert Peteuil</cp:lastModifiedBy>
  <cp:revision>26</cp:revision>
  <dcterms:created xsi:type="dcterms:W3CDTF">2019-08-15T23:18:36Z</dcterms:created>
  <dcterms:modified xsi:type="dcterms:W3CDTF">2019-09-20T23:03:10Z</dcterms:modified>
</cp:coreProperties>
</file>