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736" r:id="rId4"/>
    <p:sldMasterId id="2147483747" r:id="rId5"/>
    <p:sldMasterId id="2147483755" r:id="rId6"/>
    <p:sldMasterId id="2147483758" r:id="rId7"/>
    <p:sldMasterId id="2147483763" r:id="rId8"/>
  </p:sldMasterIdLst>
  <p:notesMasterIdLst>
    <p:notesMasterId r:id="rId31"/>
  </p:notesMasterIdLst>
  <p:handoutMasterIdLst>
    <p:handoutMasterId r:id="rId32"/>
  </p:handoutMasterIdLst>
  <p:sldIdLst>
    <p:sldId id="312" r:id="rId9"/>
    <p:sldId id="304" r:id="rId10"/>
    <p:sldId id="301" r:id="rId11"/>
    <p:sldId id="302" r:id="rId12"/>
    <p:sldId id="278" r:id="rId13"/>
    <p:sldId id="305" r:id="rId14"/>
    <p:sldId id="283" r:id="rId15"/>
    <p:sldId id="284" r:id="rId16"/>
    <p:sldId id="300" r:id="rId17"/>
    <p:sldId id="286" r:id="rId18"/>
    <p:sldId id="307" r:id="rId19"/>
    <p:sldId id="287" r:id="rId20"/>
    <p:sldId id="306" r:id="rId21"/>
    <p:sldId id="309" r:id="rId22"/>
    <p:sldId id="308" r:id="rId23"/>
    <p:sldId id="280" r:id="rId24"/>
    <p:sldId id="279" r:id="rId25"/>
    <p:sldId id="289" r:id="rId26"/>
    <p:sldId id="281" r:id="rId27"/>
    <p:sldId id="282" r:id="rId28"/>
    <p:sldId id="299" r:id="rId29"/>
    <p:sldId id="313" r:id="rId30"/>
  </p:sldIdLst>
  <p:sldSz cx="9144000" cy="5143500" type="screen16x9"/>
  <p:notesSz cx="6858000" cy="9144000"/>
  <p:embeddedFontLst>
    <p:embeddedFont>
      <p:font typeface="Graphik" panose="020B0503030202060203" pitchFamily="34" charset="0"/>
      <p:regular r:id="rId33"/>
      <p:bold r:id="rId34"/>
      <p:italic r:id="rId35"/>
      <p:boldItalic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orient="horz" pos="4083">
          <p15:clr>
            <a:srgbClr val="A4A3A4"/>
          </p15:clr>
        </p15:guide>
        <p15:guide id="21" pos="293">
          <p15:clr>
            <a:srgbClr val="A4A3A4"/>
          </p15:clr>
        </p15:guide>
        <p15:guide id="22" pos="3840">
          <p15:clr>
            <a:srgbClr val="A4A3A4"/>
          </p15:clr>
        </p15:guide>
        <p15:guide id="23" pos="7384">
          <p15:clr>
            <a:srgbClr val="A4A3A4"/>
          </p15:clr>
        </p15:guide>
        <p15:guide id="24" pos="3771">
          <p15:clr>
            <a:srgbClr val="A4A3A4"/>
          </p15:clr>
        </p15:guide>
        <p15:guide id="25" pos="3906">
          <p15:clr>
            <a:srgbClr val="A4A3A4"/>
          </p15:clr>
        </p15:guide>
        <p15:guide id="26" pos="2657">
          <p15:clr>
            <a:srgbClr val="A4A3A4"/>
          </p15:clr>
        </p15:guide>
        <p15:guide id="27" pos="2521">
          <p15:clr>
            <a:srgbClr val="A4A3A4"/>
          </p15:clr>
        </p15:guide>
        <p15:guide id="28" pos="5022">
          <p15:clr>
            <a:srgbClr val="A4A3A4"/>
          </p15:clr>
        </p15:guide>
        <p15:guide id="29" pos="5163">
          <p15:clr>
            <a:srgbClr val="A4A3A4"/>
          </p15:clr>
        </p15:guide>
        <p15:guide id="30" orient="horz" pos="1619">
          <p15:clr>
            <a:srgbClr val="A4A3A4"/>
          </p15:clr>
        </p15:guide>
        <p15:guide id="31" orient="horz" pos="230">
          <p15:clr>
            <a:srgbClr val="A4A3A4"/>
          </p15:clr>
        </p15:guide>
        <p15:guide id="32" orient="horz" pos="521">
          <p15:clr>
            <a:srgbClr val="A4A3A4"/>
          </p15:clr>
        </p15:guide>
        <p15:guide id="33" orient="horz" pos="3119">
          <p15:clr>
            <a:srgbClr val="A4A3A4"/>
          </p15:clr>
        </p15:guide>
        <p15:guide id="34" orient="horz" pos="3047">
          <p15:clr>
            <a:srgbClr val="A4A3A4"/>
          </p15:clr>
        </p15:guide>
        <p15:guide id="35" orient="horz" pos="576">
          <p15:clr>
            <a:srgbClr val="A4A3A4"/>
          </p15:clr>
        </p15:guide>
        <p15:guide id="36" orient="horz" pos="674">
          <p15:clr>
            <a:srgbClr val="A4A3A4"/>
          </p15:clr>
        </p15:guide>
        <p15:guide id="37" orient="horz" pos="3002">
          <p15:clr>
            <a:srgbClr val="A4A3A4"/>
          </p15:clr>
        </p15:guide>
        <p15:guide id="38" pos="3113">
          <p15:clr>
            <a:srgbClr val="A4A3A4"/>
          </p15:clr>
        </p15:guide>
        <p15:guide id="39" pos="2880">
          <p15:clr>
            <a:srgbClr val="A4A3A4"/>
          </p15:clr>
        </p15:guide>
        <p15:guide id="40" pos="3003">
          <p15:clr>
            <a:srgbClr val="A4A3A4"/>
          </p15:clr>
        </p15:guide>
        <p15:guide id="41" pos="4111">
          <p15:clr>
            <a:srgbClr val="A4A3A4"/>
          </p15:clr>
        </p15:guide>
        <p15:guide id="42" pos="2757">
          <p15:clr>
            <a:srgbClr val="A4A3A4"/>
          </p15:clr>
        </p15:guide>
        <p15:guide id="43" pos="2645">
          <p15:clr>
            <a:srgbClr val="A4A3A4"/>
          </p15:clr>
        </p15:guide>
        <p15:guide id="44" pos="235">
          <p15:clr>
            <a:srgbClr val="A4A3A4"/>
          </p15:clr>
        </p15:guide>
        <p15:guide id="45" pos="55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99"/>
    <a:srgbClr val="00FFBB"/>
    <a:srgbClr val="FFFFFF"/>
    <a:srgbClr val="5375AD"/>
    <a:srgbClr val="082463"/>
    <a:srgbClr val="CBCCCC"/>
    <a:srgbClr val="778888"/>
    <a:srgbClr val="359B4C"/>
    <a:srgbClr val="00BBE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86534" autoAdjust="0"/>
  </p:normalViewPr>
  <p:slideViewPr>
    <p:cSldViewPr snapToObjects="1" showGuides="1">
      <p:cViewPr varScale="1">
        <p:scale>
          <a:sx n="126" d="100"/>
          <a:sy n="126" d="100"/>
        </p:scale>
        <p:origin x="660" y="114"/>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orient="horz" pos="4083"/>
        <p:guide pos="293"/>
        <p:guide pos="3840"/>
        <p:guide pos="7384"/>
        <p:guide pos="3771"/>
        <p:guide pos="3906"/>
        <p:guide pos="2657"/>
        <p:guide pos="2521"/>
        <p:guide pos="5022"/>
        <p:guide pos="5163"/>
        <p:guide orient="horz" pos="1619"/>
        <p:guide orient="horz" pos="230"/>
        <p:guide orient="horz" pos="521"/>
        <p:guide orient="horz" pos="3119"/>
        <p:guide orient="horz" pos="3047"/>
        <p:guide orient="horz" pos="576"/>
        <p:guide orient="horz" pos="674"/>
        <p:guide orient="horz" pos="3002"/>
        <p:guide pos="3113"/>
        <p:guide pos="2880"/>
        <p:guide pos="3003"/>
        <p:guide pos="4111"/>
        <p:guide pos="2757"/>
        <p:guide pos="2645"/>
        <p:guide pos="235"/>
        <p:guide pos="55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1.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font" Target="fonts/font4.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font" Target="fonts/font3.fntdata"/><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11/15/2017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11/15/2017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Arial" pitchFamily="34" charset="0"/>
        <a:ea typeface="Arial" pitchFamily="34" charset="0"/>
        <a:cs typeface="Arial" pitchFamily="34" charset="0"/>
      </a:defRPr>
    </a:lvl1pPr>
    <a:lvl2pPr marL="342946"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2pPr>
    <a:lvl3pPr marL="685891"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3pPr>
    <a:lvl4pPr marL="1028837"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4pPr>
    <a:lvl5pPr marL="1371783" algn="l" rtl="0" eaLnBrk="0" fontAlgn="base" hangingPunct="0">
      <a:spcBef>
        <a:spcPct val="30000"/>
      </a:spcBef>
      <a:spcAft>
        <a:spcPct val="0"/>
      </a:spcAft>
      <a:defRPr sz="900" kern="1200">
        <a:solidFill>
          <a:schemeClr val="tx1"/>
        </a:solidFill>
        <a:latin typeface="Arial" pitchFamily="34" charset="0"/>
        <a:ea typeface="Arial" pitchFamily="34" charset="0"/>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60045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Microsoft Azure’s offering in the IoT space. Although this is a bit older diagram, as some of the components have expanded (for example instead of Web/Mobile Apps and Web Jobs we can also use Azure Container Service, or </a:t>
            </a:r>
            <a:r>
              <a:rPr lang="en-US" dirty="0" err="1"/>
              <a:t>DocumentDB</a:t>
            </a:r>
            <a:r>
              <a:rPr lang="en-US" dirty="0"/>
              <a:t> was transformed to </a:t>
            </a:r>
            <a:r>
              <a:rPr lang="en-US" dirty="0" err="1"/>
              <a:t>CosmosDB</a:t>
            </a:r>
            <a:r>
              <a:rPr lang="en-US" dirty="0"/>
              <a:t>), this shows the main components available to work with in IoT scenarios. This workshop will focus mainly on IoT Hub. We will also touch Event Hub, as, although it is offered as a separate service, it is also a component of IoT Hub.</a:t>
            </a:r>
          </a:p>
        </p:txBody>
      </p:sp>
    </p:spTree>
    <p:extLst>
      <p:ext uri="{BB962C8B-B14F-4D97-AF65-F5344CB8AC3E}">
        <p14:creationId xmlns:p14="http://schemas.microsoft.com/office/powerpoint/2010/main" val="114455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905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storage account is needed for consuming events sent by devices, we will explore this later in the workshop.</a:t>
            </a:r>
          </a:p>
        </p:txBody>
      </p:sp>
    </p:spTree>
    <p:extLst>
      <p:ext uri="{BB962C8B-B14F-4D97-AF65-F5344CB8AC3E}">
        <p14:creationId xmlns:p14="http://schemas.microsoft.com/office/powerpoint/2010/main" val="1290257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285751" y="1371602"/>
            <a:ext cx="6429375" cy="3517106"/>
          </a:xfrm>
        </p:spPr>
        <p:txBody>
          <a:bodyPr/>
          <a:lstStyle>
            <a:lvl3pPr marL="385754" indent="-172637">
              <a:buFont typeface="Graphik" panose="020B0503030202060203" pitchFamily="34" charset="0"/>
              <a:buChar char="–"/>
              <a:defRPr/>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lvl1pPr>
              <a:defRPr>
                <a:solidFill>
                  <a:srgbClr val="004DFF"/>
                </a:solidFill>
              </a:defRPr>
            </a:lvl1pPr>
          </a:lstStyle>
          <a:p>
            <a:r>
              <a:rPr lang="en-US"/>
              <a:t>Click to edit Master title style</a:t>
            </a:r>
            <a:endParaRPr lang="en-US" dirty="0"/>
          </a:p>
        </p:txBody>
      </p:sp>
      <p:sp>
        <p:nvSpPr>
          <p:cNvPr id="2" name="Date Placeholder 1"/>
          <p:cNvSpPr>
            <a:spLocks noGrp="1"/>
          </p:cNvSpPr>
          <p:nvPr>
            <p:ph type="dt" sz="half" idx="19"/>
          </p:nvPr>
        </p:nvSpPr>
        <p:spPr/>
        <p:txBody>
          <a:bodyPr/>
          <a:lstStyle/>
          <a:p>
            <a:r>
              <a:rPr lang="en-US" dirty="0"/>
              <a:t>You can use the "Fixed" Date and time footer field for additional text</a:t>
            </a:r>
          </a:p>
        </p:txBody>
      </p:sp>
      <p:sp>
        <p:nvSpPr>
          <p:cNvPr id="3" name="Footer Placeholder 2"/>
          <p:cNvSpPr>
            <a:spLocks noGrp="1"/>
          </p:cNvSpPr>
          <p:nvPr>
            <p:ph type="ftr" sz="quarter" idx="20"/>
          </p:nvPr>
        </p:nvSpPr>
        <p:spPr/>
        <p:txBody>
          <a:bodyPr/>
          <a:lstStyle/>
          <a:p>
            <a:r>
              <a:rPr lang="en-US" dirty="0"/>
              <a:t>Use the Header and Footer menu on the Insert tab to apply footers consistently.</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3008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4" name="Text Placeholder 8"/>
          <p:cNvSpPr>
            <a:spLocks noGrp="1"/>
          </p:cNvSpPr>
          <p:nvPr>
            <p:ph type="body" sz="quarter" idx="12"/>
          </p:nvPr>
        </p:nvSpPr>
        <p:spPr>
          <a:xfrm>
            <a:off x="380355" y="1070373"/>
            <a:ext cx="8389643" cy="3501628"/>
          </a:xfrm>
        </p:spPr>
        <p:txBody>
          <a:bodyPr/>
          <a:lstStyle>
            <a:lvl1pPr marL="0" indent="0">
              <a:buNone/>
              <a:defRPr b="0">
                <a:solidFill>
                  <a:srgbClr val="FF990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380355" y="1071015"/>
            <a:ext cx="3995789" cy="3634336"/>
          </a:xfrm>
          <a:prstGeom prst="rect">
            <a:avLst/>
          </a:prstGeom>
        </p:spPr>
        <p:txBody>
          <a:bodyPr/>
          <a:lstStyle>
            <a:lvl1pPr marL="0" indent="0">
              <a:buNone/>
              <a:defRPr sz="2000"/>
            </a:lvl1pPr>
            <a:lvl2pPr>
              <a:defRPr sz="1800"/>
            </a:lvl2pPr>
            <a:lvl3pPr>
              <a:defRPr sz="15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3"/>
          <p:cNvSpPr>
            <a:spLocks noGrp="1"/>
          </p:cNvSpPr>
          <p:nvPr>
            <p:ph sz="quarter" idx="20"/>
          </p:nvPr>
        </p:nvSpPr>
        <p:spPr>
          <a:xfrm>
            <a:off x="4771977" y="1070373"/>
            <a:ext cx="3998020" cy="3634336"/>
          </a:xfrm>
          <a:prstGeom prst="rect">
            <a:avLst/>
          </a:prstGeom>
        </p:spPr>
        <p:txBody>
          <a:bodyPr/>
          <a:lstStyle>
            <a:lvl1pPr marL="0" indent="0">
              <a:buNone/>
              <a:defRPr sz="2000"/>
            </a:lvl1pPr>
            <a:lvl2pPr>
              <a:defRPr sz="1800"/>
            </a:lvl2pPr>
            <a:lvl3pPr>
              <a:defRPr sz="15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dirty="0"/>
          </a:p>
        </p:txBody>
      </p:sp>
      <p:sp>
        <p:nvSpPr>
          <p:cNvPr id="5" name="Content Placeholder 3"/>
          <p:cNvSpPr>
            <a:spLocks noGrp="1"/>
          </p:cNvSpPr>
          <p:nvPr>
            <p:ph sz="quarter" idx="16"/>
          </p:nvPr>
        </p:nvSpPr>
        <p:spPr>
          <a:xfrm>
            <a:off x="380355" y="1071015"/>
            <a:ext cx="3995789" cy="3634336"/>
          </a:xfrm>
          <a:prstGeom prst="rect">
            <a:avLst/>
          </a:prstGeom>
        </p:spPr>
        <p:txBody>
          <a:bodyPr/>
          <a:lstStyle>
            <a:lvl1pPr marL="0" indent="0">
              <a:buNone/>
              <a:defRPr sz="2000">
                <a:solidFill>
                  <a:srgbClr val="FF9900"/>
                </a:solidFill>
              </a:defRPr>
            </a:lvl1pPr>
            <a:lvl2pPr>
              <a:defRPr sz="1800"/>
            </a:lvl2pPr>
            <a:lvl3pPr>
              <a:defRPr sz="15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Content Placeholder 3"/>
          <p:cNvSpPr>
            <a:spLocks noGrp="1"/>
          </p:cNvSpPr>
          <p:nvPr>
            <p:ph sz="quarter" idx="20"/>
          </p:nvPr>
        </p:nvSpPr>
        <p:spPr>
          <a:xfrm>
            <a:off x="4771977" y="1070373"/>
            <a:ext cx="3998020" cy="3634336"/>
          </a:xfrm>
          <a:prstGeom prst="rect">
            <a:avLst/>
          </a:prstGeom>
        </p:spPr>
        <p:txBody>
          <a:bodyPr/>
          <a:lstStyle>
            <a:lvl1pPr marL="0" indent="0">
              <a:buNone/>
              <a:defRPr sz="2000">
                <a:solidFill>
                  <a:srgbClr val="FF9900"/>
                </a:solidFill>
              </a:defRPr>
            </a:lvl1pPr>
            <a:lvl2pPr>
              <a:defRPr sz="1800"/>
            </a:lvl2pPr>
            <a:lvl3pPr>
              <a:defRPr sz="15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6" name="Group 5" hidden="1"/>
          <p:cNvGrpSpPr/>
          <p:nvPr userDrawn="1"/>
        </p:nvGrpSpPr>
        <p:grpSpPr>
          <a:xfrm>
            <a:off x="0" y="0"/>
            <a:ext cx="9144000" cy="51435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userDrawn="1"/>
        </p:nvSpPr>
        <p:spPr>
          <a:xfrm>
            <a:off x="381000" y="4765674"/>
            <a:ext cx="2451100" cy="213757"/>
          </a:xfrm>
          <a:prstGeom prst="rect">
            <a:avLst/>
          </a:prstGeom>
          <a:noFill/>
        </p:spPr>
        <p:txBody>
          <a:bodyPr wrap="square" lIns="0" tIns="0" rIns="0" bIns="0" rtlCol="0" anchor="b" anchorCtr="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dirty="0">
                <a:solidFill>
                  <a:schemeClr val="bg1">
                    <a:lumMod val="50000"/>
                  </a:schemeClr>
                </a:solidFill>
                <a:latin typeface="Arial" pitchFamily="34" charset="0"/>
                <a:cs typeface="Arial" pitchFamily="34" charset="0"/>
              </a:rPr>
              <a:t>Copyright © 2016 Accenture  All rights reserved.</a:t>
            </a:r>
          </a:p>
        </p:txBody>
      </p:sp>
      <p:sp>
        <p:nvSpPr>
          <p:cNvPr id="29" name="TextBox 28"/>
          <p:cNvSpPr txBox="1"/>
          <p:nvPr userDrawn="1"/>
        </p:nvSpPr>
        <p:spPr>
          <a:xfrm>
            <a:off x="6318250" y="4765674"/>
            <a:ext cx="2451100" cy="213757"/>
          </a:xfrm>
          <a:prstGeom prst="rect">
            <a:avLst/>
          </a:prstGeom>
          <a:noFill/>
        </p:spPr>
        <p:txBody>
          <a:bodyPr wrap="square" lIns="0" tIns="0" rIns="0" bIns="0" rtlCol="0" anchor="b" anchorCtr="0">
            <a:noAutofit/>
          </a:bodyPr>
          <a:lstStyle/>
          <a:p>
            <a:pPr marL="0" marR="0" indent="0" algn="r" defTabSz="914400" rtl="0" eaLnBrk="1" fontAlgn="base" latinLnBrk="0" hangingPunct="1">
              <a:lnSpc>
                <a:spcPct val="100000"/>
              </a:lnSpc>
              <a:spcBef>
                <a:spcPct val="0"/>
              </a:spcBef>
              <a:spcAft>
                <a:spcPct val="0"/>
              </a:spcAft>
              <a:buClrTx/>
              <a:buSzTx/>
              <a:buFontTx/>
              <a:buNone/>
              <a:tabLst/>
              <a:defRPr/>
            </a:pPr>
            <a:fld id="{C55CEDFA-A6BA-4442-9084-8B31DC7F089C}" type="slidenum">
              <a:rPr lang="en-US" sz="800" smtClean="0">
                <a:solidFill>
                  <a:schemeClr val="bg1">
                    <a:lumMod val="50000"/>
                  </a:schemeClr>
                </a:solidFill>
                <a:latin typeface="Arial" pitchFamily="34" charset="0"/>
                <a:cs typeface="Arial" pitchFamily="34" charset="0"/>
              </a:rPr>
              <a:t>‹#›</a:t>
            </a:fld>
            <a:endParaRPr lang="en-US" sz="9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3808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Master: Light">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4" hasCustomPrompt="1"/>
          </p:nvPr>
        </p:nvSpPr>
        <p:spPr>
          <a:xfrm>
            <a:off x="6715125" y="1858518"/>
            <a:ext cx="2143126" cy="2969514"/>
          </a:xfrm>
        </p:spPr>
        <p:txBody>
          <a:bodyPr/>
          <a:lstStyle>
            <a:lvl1pPr marL="0" marR="0" indent="0" algn="l" defTabSz="685783" rtl="0" eaLnBrk="1" fontAlgn="auto" latinLnBrk="0" hangingPunct="1">
              <a:lnSpc>
                <a:spcPct val="85000"/>
              </a:lnSpc>
              <a:spcBef>
                <a:spcPts val="0"/>
              </a:spcBef>
              <a:spcAft>
                <a:spcPts val="0"/>
              </a:spcAft>
              <a:buClrTx/>
              <a:buSzTx/>
              <a:buFont typeface="Arial" panose="020B0604020202020204" pitchFamily="34" charset="0"/>
              <a:buNone/>
              <a:tabLst/>
              <a:defRPr/>
            </a:lvl1pPr>
            <a:lvl3pPr marL="0" marR="0"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lvl3pPr>
            <a:lvl4pPr marL="0" marR="0" indent="0" algn="l" defTabSz="685783" rtl="0" eaLnBrk="1" fontAlgn="auto" latinLnBrk="0" hangingPunct="1">
              <a:lnSpc>
                <a:spcPct val="110000"/>
              </a:lnSpc>
              <a:spcBef>
                <a:spcPts val="0"/>
              </a:spcBef>
              <a:spcAft>
                <a:spcPts val="0"/>
              </a:spcAft>
              <a:buClrTx/>
              <a:buSzTx/>
              <a:buFont typeface="Arial" panose="020B0604020202020204" pitchFamily="34" charset="0"/>
              <a:buNone/>
              <a:tabLst/>
              <a:defRPr/>
            </a:lvl4pPr>
          </a:lstStyle>
          <a:p>
            <a:pPr marL="0" marR="0" lvl="0" indent="0" algn="l" defTabSz="685783"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2100" b="1" i="0" u="none" strike="noStrike" kern="1200" cap="all" spc="0" normalizeH="0" baseline="0" noProof="0" dirty="0">
                <a:ln>
                  <a:noFill/>
                </a:ln>
                <a:solidFill>
                  <a:srgbClr val="004DFF"/>
                </a:solidFill>
                <a:effectLst/>
                <a:uLnTx/>
                <a:uFillTx/>
                <a:latin typeface="+mj-lt"/>
                <a:ea typeface="+mn-ea"/>
                <a:cs typeface="+mn-cs"/>
              </a:rPr>
              <a:t>Presentation title HERE (L1)</a:t>
            </a:r>
          </a:p>
          <a:p>
            <a:pPr marL="0" marR="0" lvl="2"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000000"/>
                </a:solidFill>
                <a:effectLst/>
                <a:uLnTx/>
                <a:uFillTx/>
                <a:latin typeface="+mn-lt"/>
                <a:ea typeface="+mn-ea"/>
                <a:cs typeface="+mn-cs"/>
              </a:rPr>
              <a:t>Speaker name 1 (Level 3)</a:t>
            </a:r>
          </a:p>
          <a:p>
            <a:pPr marL="0" marR="0" lvl="2"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000000"/>
                </a:solidFill>
                <a:effectLst/>
                <a:uLnTx/>
                <a:uFillTx/>
                <a:latin typeface="+mn-lt"/>
                <a:ea typeface="+mn-ea"/>
                <a:cs typeface="+mn-cs"/>
              </a:rPr>
              <a:t>Speaker name 2 (Level 3)</a:t>
            </a:r>
          </a:p>
          <a:p>
            <a:pPr marL="0" marR="0" lvl="3" indent="0" algn="l" defTabSz="685783"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srgbClr val="000000"/>
                </a:solidFill>
                <a:effectLst/>
                <a:uLnTx/>
                <a:uFillTx/>
                <a:latin typeface="+mn-lt"/>
                <a:ea typeface="+mn-ea"/>
                <a:cs typeface="+mn-cs"/>
              </a:rPr>
              <a:t>Month Day, Year (Level 4)</a:t>
            </a:r>
          </a:p>
        </p:txBody>
      </p:sp>
      <p:grpSp>
        <p:nvGrpSpPr>
          <p:cNvPr id="13" name="Acc_MasterBLACK"/>
          <p:cNvGrpSpPr>
            <a:grpSpLocks noChangeAspect="1"/>
          </p:cNvGrpSpPr>
          <p:nvPr userDrawn="1"/>
        </p:nvGrpSpPr>
        <p:grpSpPr>
          <a:xfrm>
            <a:off x="6715125" y="283293"/>
            <a:ext cx="1248156" cy="335021"/>
            <a:chOff x="9563100" y="1673029"/>
            <a:chExt cx="1389888" cy="373063"/>
          </a:xfrm>
        </p:grpSpPr>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5"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004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9475" y="285750"/>
            <a:ext cx="5107889" cy="4719845"/>
          </a:xfrm>
          <a:prstGeom prst="rect">
            <a:avLst/>
          </a:prstGeom>
        </p:spPr>
      </p:pic>
    </p:spTree>
    <p:extLst>
      <p:ext uri="{BB962C8B-B14F-4D97-AF65-F5344CB8AC3E}">
        <p14:creationId xmlns:p14="http://schemas.microsoft.com/office/powerpoint/2010/main" val="346097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Master: Dark">
    <p:bg>
      <p:bgPr>
        <a:solidFill>
          <a:srgbClr val="000088"/>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285750" y="1828800"/>
            <a:ext cx="2143126" cy="3200400"/>
          </a:xfrm>
        </p:spPr>
        <p:txBody>
          <a:bodyPr/>
          <a:lstStyle>
            <a:lvl1pPr marL="0" indent="0">
              <a:defRPr sz="2100" b="1">
                <a:solidFill>
                  <a:schemeClr val="accent6"/>
                </a:solidFill>
                <a:latin typeface="+mn-lt"/>
              </a:defRPr>
            </a:lvl1pPr>
            <a:lvl2pPr marL="0" indent="0">
              <a:spcAft>
                <a:spcPts val="0"/>
              </a:spcAft>
              <a:defRPr sz="1650">
                <a:solidFill>
                  <a:schemeClr val="bg1"/>
                </a:solidFill>
                <a:latin typeface="+mn-lt"/>
              </a:defRPr>
            </a:lvl2pPr>
            <a:lvl3pPr marL="0" indent="0">
              <a:lnSpc>
                <a:spcPct val="90000"/>
              </a:lnSpc>
              <a:spcAft>
                <a:spcPts val="0"/>
              </a:spcAft>
              <a:buFont typeface="Arial" panose="020B0604020202020204" pitchFamily="34" charset="0"/>
              <a:buNone/>
              <a:defRPr sz="1350">
                <a:solidFill>
                  <a:schemeClr val="bg1"/>
                </a:solidFill>
                <a:latin typeface="+mn-lt"/>
              </a:defRPr>
            </a:lvl3pPr>
            <a:lvl4pPr marL="0" indent="0">
              <a:lnSpc>
                <a:spcPct val="90000"/>
              </a:lnSpc>
              <a:spcBef>
                <a:spcPts val="900"/>
              </a:spcBef>
              <a:spcAft>
                <a:spcPts val="0"/>
              </a:spcAft>
              <a:buNone/>
              <a:defRPr sz="1050">
                <a:solidFill>
                  <a:schemeClr val="bg1"/>
                </a:solidFill>
                <a:latin typeface="+mn-lt"/>
              </a:defRPr>
            </a:lvl4pPr>
            <a:lvl5pPr marL="0" indent="0">
              <a:buFont typeface="Arial" panose="020B0604020202020204" pitchFamily="34" charset="0"/>
              <a:buNone/>
              <a:defRPr sz="1500">
                <a:solidFill>
                  <a:schemeClr val="bg1"/>
                </a:solidFill>
              </a:defRPr>
            </a:lvl5pPr>
            <a:lvl6pPr marL="258359" indent="-129776">
              <a:buFont typeface="Graphik" panose="020B0503030202060203" pitchFamily="34" charset="0"/>
              <a:buChar char="–"/>
              <a:defRPr sz="1200">
                <a:solidFill>
                  <a:schemeClr val="bg1"/>
                </a:solidFill>
              </a:defRPr>
            </a:lvl6pPr>
            <a:lvl7pPr marL="0" indent="0">
              <a:defRPr sz="1050" b="1">
                <a:solidFill>
                  <a:schemeClr val="bg1"/>
                </a:solidFill>
                <a:latin typeface="+mj-lt"/>
              </a:defRPr>
            </a:lvl7pPr>
            <a:lvl8pPr marL="0" indent="0">
              <a:defRPr sz="1050" baseline="0">
                <a:solidFill>
                  <a:schemeClr val="bg1"/>
                </a:solidFill>
                <a:latin typeface="+mn-lt"/>
              </a:defRPr>
            </a:lvl8pPr>
            <a:lvl9pPr marL="0" indent="0">
              <a:lnSpc>
                <a:spcPct val="100000"/>
              </a:lnSpc>
              <a:spcAft>
                <a:spcPts val="600"/>
              </a:spcAft>
              <a:defRPr sz="1050">
                <a:solidFill>
                  <a:schemeClr val="bg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grpSp>
        <p:nvGrpSpPr>
          <p:cNvPr id="10" name="Group 9"/>
          <p:cNvGrpSpPr>
            <a:grpSpLocks noChangeAspect="1"/>
          </p:cNvGrpSpPr>
          <p:nvPr userDrawn="1"/>
        </p:nvGrpSpPr>
        <p:grpSpPr>
          <a:xfrm>
            <a:off x="285749" y="285750"/>
            <a:ext cx="1248156" cy="335019"/>
            <a:chOff x="9638475" y="1219200"/>
            <a:chExt cx="1389888" cy="373063"/>
          </a:xfrm>
        </p:grpSpPr>
        <p:pic>
          <p:nvPicPr>
            <p:cNvPr id="11" name="Picture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2"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00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82614" y="285750"/>
            <a:ext cx="5107889" cy="4719845"/>
          </a:xfrm>
          <a:prstGeom prst="rect">
            <a:avLst/>
          </a:prstGeom>
        </p:spPr>
      </p:pic>
    </p:spTree>
    <p:extLst>
      <p:ext uri="{BB962C8B-B14F-4D97-AF65-F5344CB8AC3E}">
        <p14:creationId xmlns:p14="http://schemas.microsoft.com/office/powerpoint/2010/main" val="376848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Master: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924340" y="0"/>
            <a:ext cx="7483647" cy="5123622"/>
          </a:xfrm>
          <a:prstGeom prst="rect">
            <a:avLst/>
          </a:prstGeom>
        </p:spPr>
      </p:pic>
    </p:spTree>
    <p:extLst>
      <p:ext uri="{BB962C8B-B14F-4D97-AF65-F5344CB8AC3E}">
        <p14:creationId xmlns:p14="http://schemas.microsoft.com/office/powerpoint/2010/main" val="424776258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2775657338"/>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74537103"/>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hort Title and 2 Content">
    <p:spTree>
      <p:nvGrpSpPr>
        <p:cNvPr id="1" name=""/>
        <p:cNvGrpSpPr/>
        <p:nvPr/>
      </p:nvGrpSpPr>
      <p:grpSpPr>
        <a:xfrm>
          <a:off x="0" y="0"/>
          <a:ext cx="0" cy="0"/>
          <a:chOff x="0" y="0"/>
          <a:chExt cx="0" cy="0"/>
        </a:xfrm>
      </p:grpSpPr>
      <p:sp>
        <p:nvSpPr>
          <p:cNvPr id="2" name="Date Placeholder 1"/>
          <p:cNvSpPr>
            <a:spLocks noGrp="1"/>
          </p:cNvSpPr>
          <p:nvPr>
            <p:ph type="dt" sz="half" idx="15"/>
          </p:nvPr>
        </p:nvSpPr>
        <p:spPr/>
        <p:txBody>
          <a:bodyPr/>
          <a:lstStyle/>
          <a:p>
            <a:r>
              <a:rPr lang="en-US" dirty="0"/>
              <a:t>You can use the "Fixed" Date and time footer field for additional text</a:t>
            </a:r>
          </a:p>
        </p:txBody>
      </p:sp>
      <p:sp>
        <p:nvSpPr>
          <p:cNvPr id="7" name="Footer Placeholder 6"/>
          <p:cNvSpPr>
            <a:spLocks noGrp="1"/>
          </p:cNvSpPr>
          <p:nvPr>
            <p:ph type="ftr" sz="quarter" idx="16"/>
          </p:nvPr>
        </p:nvSpPr>
        <p:spPr/>
        <p:txBody>
          <a:bodyPr/>
          <a:lstStyle/>
          <a:p>
            <a:r>
              <a:rPr lang="en-US" dirty="0"/>
              <a:t>Use the Header and Footer menu on the Insert tab to apply footers consistently.</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285750" y="1371602"/>
            <a:ext cx="4286250" cy="3517106"/>
          </a:xfrm>
        </p:spPr>
        <p:txBody>
          <a:bodyPr>
            <a:normAutofit/>
          </a:bodyPr>
          <a:lstStyle>
            <a:lvl1pPr>
              <a:defRPr sz="1800"/>
            </a:lvl1pPr>
            <a:lvl2pPr>
              <a:spcAft>
                <a:spcPts val="900"/>
              </a:spcAft>
              <a:defRPr sz="1500"/>
            </a:lvl2pPr>
            <a:lvl3pPr marL="385754" indent="-172637">
              <a:buFont typeface="Graphik" panose="020B0503030202060203" pitchFamily="34" charset="0"/>
              <a:buChar char="–"/>
              <a:defRPr sz="1200"/>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285750" y="285750"/>
            <a:ext cx="4286250" cy="742951"/>
          </a:xfrm>
        </p:spPr>
        <p:txBody>
          <a:bodyPr/>
          <a:lstStyle/>
          <a:p>
            <a:r>
              <a:rPr lang="en-US"/>
              <a:t>Click to edit Master title style</a:t>
            </a:r>
            <a:endParaRPr lang="en-US" dirty="0"/>
          </a:p>
        </p:txBody>
      </p:sp>
      <p:sp>
        <p:nvSpPr>
          <p:cNvPr id="8" name="Content Placeholder 5"/>
          <p:cNvSpPr>
            <a:spLocks noGrp="1"/>
          </p:cNvSpPr>
          <p:nvPr>
            <p:ph sz="quarter" idx="19"/>
          </p:nvPr>
        </p:nvSpPr>
        <p:spPr>
          <a:xfrm>
            <a:off x="4572000" y="1371602"/>
            <a:ext cx="4286250" cy="3517106"/>
          </a:xfrm>
        </p:spPr>
        <p:txBody>
          <a:bodyPr>
            <a:normAutofit/>
          </a:bodyPr>
          <a:lstStyle>
            <a:lvl1pPr>
              <a:defRPr sz="1800"/>
            </a:lvl1pPr>
            <a:lvl2pPr>
              <a:spcAft>
                <a:spcPts val="900"/>
              </a:spcAft>
              <a:defRPr sz="1500"/>
            </a:lvl2pPr>
            <a:lvl3pPr marL="385754" indent="-172637">
              <a:buFont typeface="Graphik" panose="020B0503030202060203" pitchFamily="34" charset="0"/>
              <a:buChar char="–"/>
              <a:defRPr sz="1200"/>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0606518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Master: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2973598065"/>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14401" y="0"/>
            <a:ext cx="8229600" cy="5143500"/>
          </a:xfrm>
          <a:prstGeom prst="rect">
            <a:avLst/>
          </a:prstGeom>
        </p:spPr>
      </p:pic>
    </p:spTree>
    <p:extLst>
      <p:ext uri="{BB962C8B-B14F-4D97-AF65-F5344CB8AC3E}">
        <p14:creationId xmlns:p14="http://schemas.microsoft.com/office/powerpoint/2010/main" val="3449830705"/>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Ligh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371477"/>
            <a:ext cx="6715125" cy="4629149"/>
          </a:xfrm>
        </p:spPr>
        <p:txBody>
          <a:bodyPr>
            <a:noAutofit/>
          </a:bodyPr>
          <a:lstStyle>
            <a:lvl1pPr marL="0" indent="0">
              <a:lnSpc>
                <a:spcPct val="65000"/>
              </a:lnSpc>
              <a:defRPr sz="9000" b="1" spc="-150" baseline="0">
                <a:latin typeface="+mj-lt"/>
              </a:defRPr>
            </a:lvl1pPr>
            <a:lvl2pPr marL="41671" indent="0">
              <a:lnSpc>
                <a:spcPct val="65000"/>
              </a:lnSpc>
              <a:spcAft>
                <a:spcPts val="0"/>
              </a:spcAft>
              <a:defRPr sz="4500" b="1" cap="all" spc="-113" baseline="0">
                <a:latin typeface="+mj-lt"/>
              </a:defRPr>
            </a:lvl2pPr>
            <a:lvl3pPr marL="41671" indent="0">
              <a:lnSpc>
                <a:spcPct val="70000"/>
              </a:lnSpc>
              <a:spcAft>
                <a:spcPts val="0"/>
              </a:spcAft>
              <a:defRPr sz="3000" b="1" cap="all" baseline="0">
                <a:latin typeface="+mj-lt"/>
              </a:defRPr>
            </a:lvl3pPr>
            <a:lvl4pPr marL="41671" indent="0">
              <a:lnSpc>
                <a:spcPct val="80000"/>
              </a:lnSpc>
              <a:buNone/>
              <a:defRPr sz="2250" b="1" cap="all" baseline="0">
                <a:latin typeface="+mj-lt"/>
              </a:defRPr>
            </a:lvl4pPr>
            <a:lvl5pPr marL="41671" indent="0">
              <a:lnSpc>
                <a:spcPct val="80000"/>
              </a:lnSpc>
              <a:buNone/>
              <a:defRPr sz="1500" b="1" cap="all" baseline="0">
                <a:latin typeface="+mj-lt"/>
              </a:defRPr>
            </a:lvl5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0012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ark">
    <p:bg>
      <p:bgPr>
        <a:solidFill>
          <a:srgbClr val="000088"/>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371477"/>
            <a:ext cx="6715125" cy="4629149"/>
          </a:xfrm>
        </p:spPr>
        <p:txBody>
          <a:bodyPr>
            <a:noAutofit/>
          </a:bodyPr>
          <a:lstStyle>
            <a:lvl1pPr marL="0" indent="0">
              <a:lnSpc>
                <a:spcPct val="65000"/>
              </a:lnSpc>
              <a:defRPr sz="9000" b="1" spc="-150" baseline="0">
                <a:solidFill>
                  <a:schemeClr val="bg1"/>
                </a:solidFill>
                <a:latin typeface="+mn-lt"/>
              </a:defRPr>
            </a:lvl1pPr>
            <a:lvl2pPr marL="41671" indent="0">
              <a:lnSpc>
                <a:spcPct val="65000"/>
              </a:lnSpc>
              <a:spcAft>
                <a:spcPts val="0"/>
              </a:spcAft>
              <a:defRPr sz="4500" b="1" cap="all" spc="-113" baseline="0">
                <a:solidFill>
                  <a:schemeClr val="bg1"/>
                </a:solidFill>
                <a:latin typeface="+mn-lt"/>
              </a:defRPr>
            </a:lvl2pPr>
            <a:lvl3pPr marL="41671" indent="0">
              <a:lnSpc>
                <a:spcPct val="70000"/>
              </a:lnSpc>
              <a:spcAft>
                <a:spcPts val="0"/>
              </a:spcAft>
              <a:defRPr sz="3000" b="1" cap="all" baseline="0">
                <a:solidFill>
                  <a:schemeClr val="bg1"/>
                </a:solidFill>
                <a:latin typeface="+mn-lt"/>
              </a:defRPr>
            </a:lvl3pPr>
            <a:lvl4pPr marL="41671" indent="0">
              <a:lnSpc>
                <a:spcPct val="80000"/>
              </a:lnSpc>
              <a:buNone/>
              <a:defRPr sz="2250" b="1" cap="all" baseline="0">
                <a:solidFill>
                  <a:schemeClr val="bg1"/>
                </a:solidFill>
                <a:latin typeface="+mn-lt"/>
              </a:defRPr>
            </a:lvl4pPr>
            <a:lvl5pPr marL="41671" indent="0">
              <a:lnSpc>
                <a:spcPct val="80000"/>
              </a:lnSpc>
              <a:buNone/>
              <a:defRPr sz="1500" b="1" cap="all" baseline="0">
                <a:solidFill>
                  <a:schemeClr val="bg1"/>
                </a:solidFill>
                <a:latin typeface="+mn-l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1897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light or TakeAway: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5751" y="428625"/>
            <a:ext cx="6429375" cy="2228850"/>
          </a:xfrm>
        </p:spPr>
        <p:txBody>
          <a:bodyPr tIns="0" anchor="t" anchorCtr="0">
            <a:noAutofit/>
          </a:bodyPr>
          <a:lstStyle>
            <a:lvl1pPr algn="l">
              <a:lnSpc>
                <a:spcPct val="70000"/>
              </a:lnSpc>
              <a:defRPr sz="7500" spc="-113" baseline="0"/>
            </a:lvl1pPr>
          </a:lstStyle>
          <a:p>
            <a:r>
              <a:rPr lang="en-US" dirty="0"/>
              <a:t>Click to EDIT TITLE</a:t>
            </a:r>
          </a:p>
        </p:txBody>
      </p:sp>
      <p:sp>
        <p:nvSpPr>
          <p:cNvPr id="8" name="Text Placeholder 7"/>
          <p:cNvSpPr>
            <a:spLocks noGrp="1"/>
          </p:cNvSpPr>
          <p:nvPr>
            <p:ph type="body" sz="quarter" idx="13" hasCustomPrompt="1"/>
          </p:nvPr>
        </p:nvSpPr>
        <p:spPr>
          <a:xfrm>
            <a:off x="285750" y="2657475"/>
            <a:ext cx="6429376" cy="2371725"/>
          </a:xfrm>
        </p:spPr>
        <p:txBody>
          <a:bodyPr>
            <a:noAutofit/>
          </a:bodyPr>
          <a:lstStyle>
            <a:lvl1pPr marL="0" indent="0">
              <a:lnSpc>
                <a:spcPct val="65000"/>
              </a:lnSpc>
              <a:defRPr sz="3750" b="1" spc="-113" baseline="0">
                <a:latin typeface="+mn-lt"/>
              </a:defRPr>
            </a:lvl1pPr>
            <a:lvl2pPr>
              <a:lnSpc>
                <a:spcPct val="70000"/>
              </a:lnSpc>
              <a:spcAft>
                <a:spcPts val="0"/>
              </a:spcAft>
              <a:defRPr sz="3750" b="1" cap="all" baseline="0">
                <a:latin typeface="+mn-lt"/>
              </a:defRPr>
            </a:lvl2pPr>
            <a:lvl3pPr>
              <a:lnSpc>
                <a:spcPct val="75000"/>
              </a:lnSpc>
              <a:spcAft>
                <a:spcPts val="0"/>
              </a:spcAft>
              <a:defRPr sz="2475" b="1" cap="all" baseline="0">
                <a:latin typeface="+mn-lt"/>
              </a:defRPr>
            </a:lvl3pPr>
            <a:lvl4pPr marL="41671" indent="0">
              <a:lnSpc>
                <a:spcPct val="80000"/>
              </a:lnSpc>
              <a:buNone/>
              <a:defRPr sz="1875" b="1" cap="all" baseline="0">
                <a:latin typeface="+mn-lt"/>
              </a:defRPr>
            </a:lvl4pPr>
            <a:lvl5pPr marL="41671" indent="0">
              <a:lnSpc>
                <a:spcPct val="85000"/>
              </a:lnSpc>
              <a:buNone/>
              <a:defRPr sz="1200" b="1" cap="all"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5295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light or TakeAway: Dark">
    <p:bg>
      <p:bgPr>
        <a:solidFill>
          <a:srgbClr val="00008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5750" y="428625"/>
            <a:ext cx="6429375" cy="2228850"/>
          </a:xfrm>
        </p:spPr>
        <p:txBody>
          <a:bodyPr tIns="0" anchor="t" anchorCtr="0">
            <a:noAutofit/>
          </a:bodyPr>
          <a:lstStyle>
            <a:lvl1pPr algn="l">
              <a:lnSpc>
                <a:spcPct val="70000"/>
              </a:lnSpc>
              <a:defRPr sz="7500" spc="-113" baseline="0">
                <a:solidFill>
                  <a:schemeClr val="bg1"/>
                </a:solidFill>
              </a:defRPr>
            </a:lvl1pPr>
          </a:lstStyle>
          <a:p>
            <a:r>
              <a:rPr lang="en-US" dirty="0"/>
              <a:t>Click to EDIT TITLE</a:t>
            </a:r>
          </a:p>
        </p:txBody>
      </p:sp>
      <p:sp>
        <p:nvSpPr>
          <p:cNvPr id="8" name="Text Placeholder 7"/>
          <p:cNvSpPr>
            <a:spLocks noGrp="1"/>
          </p:cNvSpPr>
          <p:nvPr>
            <p:ph type="body" sz="quarter" idx="13" hasCustomPrompt="1"/>
          </p:nvPr>
        </p:nvSpPr>
        <p:spPr>
          <a:xfrm>
            <a:off x="285750" y="2657475"/>
            <a:ext cx="6429376" cy="2371725"/>
          </a:xfrm>
        </p:spPr>
        <p:txBody>
          <a:bodyPr>
            <a:noAutofit/>
          </a:bodyPr>
          <a:lstStyle>
            <a:lvl1pPr marL="0" indent="0">
              <a:lnSpc>
                <a:spcPct val="65000"/>
              </a:lnSpc>
              <a:defRPr sz="3750" b="1">
                <a:solidFill>
                  <a:schemeClr val="bg1"/>
                </a:solidFill>
                <a:latin typeface="+mn-lt"/>
              </a:defRPr>
            </a:lvl1pPr>
            <a:lvl2pPr>
              <a:lnSpc>
                <a:spcPct val="70000"/>
              </a:lnSpc>
              <a:spcAft>
                <a:spcPts val="0"/>
              </a:spcAft>
              <a:defRPr sz="3750" b="1" cap="all" baseline="0">
                <a:solidFill>
                  <a:schemeClr val="bg1"/>
                </a:solidFill>
                <a:latin typeface="+mn-lt"/>
              </a:defRPr>
            </a:lvl2pPr>
            <a:lvl3pPr>
              <a:lnSpc>
                <a:spcPct val="75000"/>
              </a:lnSpc>
              <a:spcAft>
                <a:spcPts val="0"/>
              </a:spcAft>
              <a:defRPr sz="2475" b="1" cap="all" baseline="0">
                <a:solidFill>
                  <a:schemeClr val="bg1"/>
                </a:solidFill>
                <a:latin typeface="+mn-lt"/>
              </a:defRPr>
            </a:lvl3pPr>
            <a:lvl4pPr marL="41671" indent="0">
              <a:lnSpc>
                <a:spcPct val="80000"/>
              </a:lnSpc>
              <a:buNone/>
              <a:defRPr sz="1875" b="1" cap="all" baseline="0">
                <a:solidFill>
                  <a:schemeClr val="bg1"/>
                </a:solidFill>
                <a:latin typeface="+mn-lt"/>
              </a:defRPr>
            </a:lvl4pPr>
            <a:lvl5pPr marL="41671" indent="0">
              <a:lnSpc>
                <a:spcPct val="85000"/>
              </a:lnSpc>
              <a:buNone/>
              <a:defRPr sz="1200" b="1" cap="all" baseline="0">
                <a:solidFill>
                  <a:schemeClr val="bg1"/>
                </a:solidFill>
                <a:latin typeface="+mn-lt"/>
              </a:defRPr>
            </a:lvl5pPr>
            <a:lvl6pPr>
              <a:defRPr>
                <a:solidFill>
                  <a:schemeClr val="bg1"/>
                </a:solidFill>
              </a:defRPr>
            </a:lvl6pPr>
            <a:lvl7pPr>
              <a:defRPr b="1">
                <a:solidFill>
                  <a:schemeClr val="bg1"/>
                </a:solidFill>
                <a:latin typeface="+mn-lt"/>
              </a:defRPr>
            </a:lvl7pPr>
            <a:lvl8pPr>
              <a:defRPr>
                <a:solidFill>
                  <a:schemeClr val="bg1"/>
                </a:solidFill>
                <a:latin typeface="+mn-lt"/>
              </a:defRPr>
            </a:lvl8pPr>
            <a:lvl9pPr>
              <a:defRPr>
                <a:solidFill>
                  <a:schemeClr val="bg1"/>
                </a:solidFill>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860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1424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Master: Light">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4" hasCustomPrompt="1"/>
          </p:nvPr>
        </p:nvSpPr>
        <p:spPr>
          <a:xfrm>
            <a:off x="6715125" y="1858518"/>
            <a:ext cx="2143126" cy="2969514"/>
          </a:xfrm>
        </p:spPr>
        <p:txBody>
          <a:bodyPr/>
          <a:lstStyle>
            <a:lvl1pPr marL="0" marR="0" indent="0" algn="l" defTabSz="685783" rtl="0" eaLnBrk="1" fontAlgn="auto" latinLnBrk="0" hangingPunct="1">
              <a:lnSpc>
                <a:spcPct val="85000"/>
              </a:lnSpc>
              <a:spcBef>
                <a:spcPts val="0"/>
              </a:spcBef>
              <a:spcAft>
                <a:spcPts val="0"/>
              </a:spcAft>
              <a:buClrTx/>
              <a:buSzTx/>
              <a:buFont typeface="Arial" panose="020B0604020202020204" pitchFamily="34" charset="0"/>
              <a:buNone/>
              <a:tabLst/>
              <a:defRPr/>
            </a:lvl1pPr>
            <a:lvl3pPr marL="0" marR="0"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lvl3pPr>
            <a:lvl4pPr marL="0" marR="0" indent="0" algn="l" defTabSz="685783" rtl="0" eaLnBrk="1" fontAlgn="auto" latinLnBrk="0" hangingPunct="1">
              <a:lnSpc>
                <a:spcPct val="110000"/>
              </a:lnSpc>
              <a:spcBef>
                <a:spcPts val="0"/>
              </a:spcBef>
              <a:spcAft>
                <a:spcPts val="0"/>
              </a:spcAft>
              <a:buClrTx/>
              <a:buSzTx/>
              <a:buFont typeface="Arial" panose="020B0604020202020204" pitchFamily="34" charset="0"/>
              <a:buNone/>
              <a:tabLst/>
              <a:defRPr/>
            </a:lvl4pPr>
          </a:lstStyle>
          <a:p>
            <a:pPr marL="0" marR="0" lvl="0" indent="0" algn="l" defTabSz="685783" rtl="0" eaLnBrk="1" fontAlgn="auto" latinLnBrk="0" hangingPunct="1">
              <a:lnSpc>
                <a:spcPct val="85000"/>
              </a:lnSpc>
              <a:spcBef>
                <a:spcPts val="0"/>
              </a:spcBef>
              <a:spcAft>
                <a:spcPts val="0"/>
              </a:spcAft>
              <a:buClrTx/>
              <a:buSzTx/>
              <a:buFont typeface="Arial" panose="020B0604020202020204" pitchFamily="34" charset="0"/>
              <a:buNone/>
              <a:tabLst/>
              <a:defRPr/>
            </a:pPr>
            <a:r>
              <a:rPr kumimoji="0" lang="en-US" sz="2100" b="1" i="0" u="none" strike="noStrike" kern="1200" cap="all" spc="0" normalizeH="0" baseline="0" noProof="0" dirty="0">
                <a:ln>
                  <a:noFill/>
                </a:ln>
                <a:solidFill>
                  <a:srgbClr val="004DFF"/>
                </a:solidFill>
                <a:effectLst/>
                <a:uLnTx/>
                <a:uFillTx/>
                <a:latin typeface="+mj-lt"/>
                <a:ea typeface="+mn-ea"/>
                <a:cs typeface="+mn-cs"/>
              </a:rPr>
              <a:t>Presentation title HERE (L1)</a:t>
            </a:r>
          </a:p>
          <a:p>
            <a:pPr marL="0" marR="0" lvl="2"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000000"/>
                </a:solidFill>
                <a:effectLst/>
                <a:uLnTx/>
                <a:uFillTx/>
                <a:latin typeface="+mn-lt"/>
                <a:ea typeface="+mn-ea"/>
                <a:cs typeface="+mn-cs"/>
              </a:rPr>
              <a:t>Speaker name 1 (Level 3)</a:t>
            </a:r>
          </a:p>
          <a:p>
            <a:pPr marL="0" marR="0" lvl="2" indent="0" algn="l" defTabSz="685783" rtl="0" eaLnBrk="1" fontAlgn="auto" latinLnBrk="0" hangingPunct="1">
              <a:lnSpc>
                <a:spcPct val="110000"/>
              </a:lnSpc>
              <a:spcBef>
                <a:spcPts val="0"/>
              </a:spcBef>
              <a:spcAft>
                <a:spcPts val="45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000000"/>
                </a:solidFill>
                <a:effectLst/>
                <a:uLnTx/>
                <a:uFillTx/>
                <a:latin typeface="+mn-lt"/>
                <a:ea typeface="+mn-ea"/>
                <a:cs typeface="+mn-cs"/>
              </a:rPr>
              <a:t>Speaker name 2 (Level 3)</a:t>
            </a:r>
          </a:p>
          <a:p>
            <a:pPr marL="0" marR="0" lvl="3" indent="0" algn="l" defTabSz="685783"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srgbClr val="000000"/>
                </a:solidFill>
                <a:effectLst/>
                <a:uLnTx/>
                <a:uFillTx/>
                <a:latin typeface="+mn-lt"/>
                <a:ea typeface="+mn-ea"/>
                <a:cs typeface="+mn-cs"/>
              </a:rPr>
              <a:t>Month Day, Year (Level 4)</a:t>
            </a:r>
          </a:p>
        </p:txBody>
      </p:sp>
      <p:grpSp>
        <p:nvGrpSpPr>
          <p:cNvPr id="13" name="Acc_MasterBLACK"/>
          <p:cNvGrpSpPr>
            <a:grpSpLocks noChangeAspect="1"/>
          </p:cNvGrpSpPr>
          <p:nvPr userDrawn="1"/>
        </p:nvGrpSpPr>
        <p:grpSpPr>
          <a:xfrm>
            <a:off x="6715125" y="283293"/>
            <a:ext cx="1248156" cy="335021"/>
            <a:chOff x="9563100" y="1673029"/>
            <a:chExt cx="1389888" cy="373063"/>
          </a:xfrm>
        </p:grpSpPr>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5"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004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17" name="Picture 1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9475" y="285750"/>
            <a:ext cx="5107889" cy="4719845"/>
          </a:xfrm>
          <a:prstGeom prst="rect">
            <a:avLst/>
          </a:prstGeom>
        </p:spPr>
      </p:pic>
    </p:spTree>
    <p:extLst>
      <p:ext uri="{BB962C8B-B14F-4D97-AF65-F5344CB8AC3E}">
        <p14:creationId xmlns:p14="http://schemas.microsoft.com/office/powerpoint/2010/main" val="3957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Master: Dark">
    <p:bg>
      <p:bgPr>
        <a:solidFill>
          <a:srgbClr val="000088"/>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285750" y="1828800"/>
            <a:ext cx="2143126" cy="3200400"/>
          </a:xfrm>
        </p:spPr>
        <p:txBody>
          <a:bodyPr/>
          <a:lstStyle>
            <a:lvl1pPr marL="0" indent="0">
              <a:defRPr sz="2100" b="1">
                <a:solidFill>
                  <a:schemeClr val="accent6"/>
                </a:solidFill>
                <a:latin typeface="+mn-lt"/>
              </a:defRPr>
            </a:lvl1pPr>
            <a:lvl2pPr marL="0" indent="0">
              <a:spcAft>
                <a:spcPts val="0"/>
              </a:spcAft>
              <a:defRPr sz="1650">
                <a:solidFill>
                  <a:schemeClr val="bg1"/>
                </a:solidFill>
                <a:latin typeface="+mn-lt"/>
              </a:defRPr>
            </a:lvl2pPr>
            <a:lvl3pPr marL="0" indent="0">
              <a:lnSpc>
                <a:spcPct val="90000"/>
              </a:lnSpc>
              <a:spcAft>
                <a:spcPts val="0"/>
              </a:spcAft>
              <a:buFont typeface="Arial" panose="020B0604020202020204" pitchFamily="34" charset="0"/>
              <a:buNone/>
              <a:defRPr sz="1350">
                <a:solidFill>
                  <a:schemeClr val="bg1"/>
                </a:solidFill>
                <a:latin typeface="+mn-lt"/>
              </a:defRPr>
            </a:lvl3pPr>
            <a:lvl4pPr marL="0" indent="0">
              <a:lnSpc>
                <a:spcPct val="90000"/>
              </a:lnSpc>
              <a:spcBef>
                <a:spcPts val="900"/>
              </a:spcBef>
              <a:spcAft>
                <a:spcPts val="0"/>
              </a:spcAft>
              <a:buNone/>
              <a:defRPr sz="1050">
                <a:solidFill>
                  <a:schemeClr val="bg1"/>
                </a:solidFill>
                <a:latin typeface="+mn-lt"/>
              </a:defRPr>
            </a:lvl4pPr>
            <a:lvl5pPr marL="0" indent="0">
              <a:buFont typeface="Arial" panose="020B0604020202020204" pitchFamily="34" charset="0"/>
              <a:buNone/>
              <a:defRPr sz="1500">
                <a:solidFill>
                  <a:schemeClr val="bg1"/>
                </a:solidFill>
              </a:defRPr>
            </a:lvl5pPr>
            <a:lvl6pPr marL="258359" indent="-129776">
              <a:buFont typeface="Graphik" panose="020B0503030202060203" pitchFamily="34" charset="0"/>
              <a:buChar char="–"/>
              <a:defRPr sz="1200">
                <a:solidFill>
                  <a:schemeClr val="bg1"/>
                </a:solidFill>
              </a:defRPr>
            </a:lvl6pPr>
            <a:lvl7pPr marL="0" indent="0">
              <a:defRPr sz="1050" b="1">
                <a:solidFill>
                  <a:schemeClr val="bg1"/>
                </a:solidFill>
                <a:latin typeface="+mj-lt"/>
              </a:defRPr>
            </a:lvl7pPr>
            <a:lvl8pPr marL="0" indent="0">
              <a:defRPr sz="1050" baseline="0">
                <a:solidFill>
                  <a:schemeClr val="bg1"/>
                </a:solidFill>
                <a:latin typeface="+mn-lt"/>
              </a:defRPr>
            </a:lvl8pPr>
            <a:lvl9pPr marL="0" indent="0">
              <a:lnSpc>
                <a:spcPct val="100000"/>
              </a:lnSpc>
              <a:spcAft>
                <a:spcPts val="600"/>
              </a:spcAft>
              <a:defRPr sz="1050">
                <a:solidFill>
                  <a:schemeClr val="bg1"/>
                </a:solidFill>
                <a:latin typeface="+mn-lt"/>
              </a:defRPr>
            </a:lvl9pPr>
          </a:lstStyle>
          <a:p>
            <a:pPr lvl="0"/>
            <a:r>
              <a:rPr lang="en-US"/>
              <a:t>Click to edit Master text styles</a:t>
            </a:r>
          </a:p>
          <a:p>
            <a:pPr lvl="1"/>
            <a:r>
              <a:rPr lang="en-US" dirty="0"/>
              <a:t>Second level</a:t>
            </a:r>
          </a:p>
          <a:p>
            <a:pPr lvl="2"/>
            <a:r>
              <a:rPr lang="en-US" dirty="0"/>
              <a:t>Third level</a:t>
            </a:r>
          </a:p>
          <a:p>
            <a:pPr lvl="3"/>
            <a:r>
              <a:rPr lang="en-US" dirty="0"/>
              <a:t>Fourth level</a:t>
            </a:r>
          </a:p>
        </p:txBody>
      </p:sp>
      <p:grpSp>
        <p:nvGrpSpPr>
          <p:cNvPr id="10" name="Group 9"/>
          <p:cNvGrpSpPr>
            <a:grpSpLocks noChangeAspect="1"/>
          </p:cNvGrpSpPr>
          <p:nvPr userDrawn="1"/>
        </p:nvGrpSpPr>
        <p:grpSpPr>
          <a:xfrm>
            <a:off x="285749" y="285750"/>
            <a:ext cx="1248156" cy="335019"/>
            <a:chOff x="9638475" y="1219200"/>
            <a:chExt cx="1389888" cy="373063"/>
          </a:xfrm>
        </p:grpSpPr>
        <p:pic>
          <p:nvPicPr>
            <p:cNvPr id="11" name="Picture 10"/>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2"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00FF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dirty="0"/>
            </a:p>
          </p:txBody>
        </p:sp>
      </p:gr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82614" y="285750"/>
            <a:ext cx="5107889" cy="4719845"/>
          </a:xfrm>
          <a:prstGeom prst="rect">
            <a:avLst/>
          </a:prstGeom>
        </p:spPr>
      </p:pic>
    </p:spTree>
    <p:extLst>
      <p:ext uri="{BB962C8B-B14F-4D97-AF65-F5344CB8AC3E}">
        <p14:creationId xmlns:p14="http://schemas.microsoft.com/office/powerpoint/2010/main" val="3829337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Master: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924340" y="0"/>
            <a:ext cx="7483647" cy="5123622"/>
          </a:xfrm>
          <a:prstGeom prst="rect">
            <a:avLst/>
          </a:prstGeom>
        </p:spPr>
      </p:pic>
    </p:spTree>
    <p:extLst>
      <p:ext uri="{BB962C8B-B14F-4D97-AF65-F5344CB8AC3E}">
        <p14:creationId xmlns:p14="http://schemas.microsoft.com/office/powerpoint/2010/main" val="182222275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2" name="Date Placeholder 1"/>
          <p:cNvSpPr>
            <a:spLocks noGrp="1"/>
          </p:cNvSpPr>
          <p:nvPr>
            <p:ph type="dt" sz="half" idx="15"/>
          </p:nvPr>
        </p:nvSpPr>
        <p:spPr/>
        <p:txBody>
          <a:bodyPr/>
          <a:lstStyle/>
          <a:p>
            <a:r>
              <a:rPr lang="en-US" dirty="0"/>
              <a:t>You can use the "Fixed" Date and time footer field for additional text</a:t>
            </a:r>
          </a:p>
        </p:txBody>
      </p:sp>
      <p:sp>
        <p:nvSpPr>
          <p:cNvPr id="7" name="Footer Placeholder 6"/>
          <p:cNvSpPr>
            <a:spLocks noGrp="1"/>
          </p:cNvSpPr>
          <p:nvPr>
            <p:ph type="ftr" sz="quarter" idx="16"/>
          </p:nvPr>
        </p:nvSpPr>
        <p:spPr/>
        <p:txBody>
          <a:bodyPr/>
          <a:lstStyle/>
          <a:p>
            <a:r>
              <a:rPr lang="en-US" dirty="0"/>
              <a:t>Use the Header and Footer menu on the Insert tab to apply footers consistently.</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285750" y="1371602"/>
            <a:ext cx="4286250" cy="3517106"/>
          </a:xfrm>
        </p:spPr>
        <p:txBody>
          <a:bodyPr>
            <a:normAutofit/>
          </a:bodyPr>
          <a:lstStyle>
            <a:lvl1pPr>
              <a:defRPr sz="1800"/>
            </a:lvl1pPr>
            <a:lvl2pPr>
              <a:spcAft>
                <a:spcPts val="900"/>
              </a:spcAft>
              <a:defRPr sz="1500"/>
            </a:lvl2pPr>
            <a:lvl3pPr marL="385754" indent="-172637">
              <a:buFont typeface="Graphik" panose="020B0503030202060203" pitchFamily="34" charset="0"/>
              <a:buChar char="–"/>
              <a:defRPr sz="1200"/>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285750" y="285750"/>
            <a:ext cx="8572500" cy="742951"/>
          </a:xfrm>
        </p:spPr>
        <p:txBody>
          <a:bodyPr/>
          <a:lstStyle/>
          <a:p>
            <a:r>
              <a:rPr lang="en-US"/>
              <a:t>Click to edit Master title style</a:t>
            </a:r>
            <a:endParaRPr lang="en-US" dirty="0"/>
          </a:p>
        </p:txBody>
      </p:sp>
      <p:sp>
        <p:nvSpPr>
          <p:cNvPr id="8" name="Content Placeholder 5"/>
          <p:cNvSpPr>
            <a:spLocks noGrp="1"/>
          </p:cNvSpPr>
          <p:nvPr>
            <p:ph sz="quarter" idx="19"/>
          </p:nvPr>
        </p:nvSpPr>
        <p:spPr>
          <a:xfrm>
            <a:off x="4572000" y="1371602"/>
            <a:ext cx="4286250" cy="3517106"/>
          </a:xfrm>
        </p:spPr>
        <p:txBody>
          <a:bodyPr>
            <a:normAutofit/>
          </a:bodyPr>
          <a:lstStyle>
            <a:lvl1pPr>
              <a:defRPr sz="1800"/>
            </a:lvl1pPr>
            <a:lvl2pPr>
              <a:spcAft>
                <a:spcPts val="900"/>
              </a:spcAft>
              <a:defRPr sz="1500"/>
            </a:lvl2pPr>
            <a:lvl3pPr marL="385754" indent="-172637">
              <a:buFont typeface="Graphik" panose="020B0503030202060203" pitchFamily="34" charset="0"/>
              <a:buChar char="–"/>
              <a:defRPr sz="1200"/>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1047376"/>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2721567710"/>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55830425"/>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Master: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001125" cy="5143500"/>
          </a:xfrm>
          <a:prstGeom prst="rect">
            <a:avLst/>
          </a:prstGeom>
        </p:spPr>
      </p:pic>
    </p:spTree>
    <p:extLst>
      <p:ext uri="{BB962C8B-B14F-4D97-AF65-F5344CB8AC3E}">
        <p14:creationId xmlns:p14="http://schemas.microsoft.com/office/powerpoint/2010/main" val="3215695024"/>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itle Master: Whit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14401" y="0"/>
            <a:ext cx="8229600" cy="5143500"/>
          </a:xfrm>
          <a:prstGeom prst="rect">
            <a:avLst/>
          </a:prstGeom>
        </p:spPr>
      </p:pic>
    </p:spTree>
    <p:extLst>
      <p:ext uri="{BB962C8B-B14F-4D97-AF65-F5344CB8AC3E}">
        <p14:creationId xmlns:p14="http://schemas.microsoft.com/office/powerpoint/2010/main" val="3469660163"/>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Titles and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4572001" y="213543"/>
            <a:ext cx="4286250" cy="815159"/>
          </a:xfrm>
        </p:spPr>
        <p:txBody>
          <a:bodyPr/>
          <a:lstStyle>
            <a:lvl1pPr marL="0" indent="0">
              <a:lnSpc>
                <a:spcPct val="85000"/>
              </a:lnSpc>
              <a:spcBef>
                <a:spcPts val="0"/>
              </a:spcBef>
              <a:spcAft>
                <a:spcPts val="0"/>
              </a:spcAft>
              <a:defRPr sz="1200" b="1" cap="all" baseline="0"/>
            </a:lvl1pPr>
            <a:lvl2pPr marL="0" indent="0">
              <a:lnSpc>
                <a:spcPct val="76000"/>
              </a:lnSpc>
              <a:spcBef>
                <a:spcPts val="0"/>
              </a:spcBef>
              <a:spcAft>
                <a:spcPts val="0"/>
              </a:spcAft>
              <a:buNone/>
              <a:defRPr sz="1950" b="1" cap="all" baseline="0">
                <a:latin typeface="+mj-lt"/>
              </a:defRPr>
            </a:lvl2pPr>
            <a:lvl3pPr>
              <a:lnSpc>
                <a:spcPct val="75000"/>
              </a:lnSpc>
              <a:spcAft>
                <a:spcPts val="0"/>
              </a:spcAft>
              <a:defRPr sz="1800" cap="all" baseline="0">
                <a:latin typeface="+mj-lt"/>
              </a:defRPr>
            </a:lvl3pPr>
          </a:lstStyle>
          <a:p>
            <a:pPr lvl="0"/>
            <a:r>
              <a:rPr lang="en-US" dirty="0"/>
              <a:t>First subtitle</a:t>
            </a:r>
          </a:p>
          <a:p>
            <a:pPr lvl="1"/>
            <a:r>
              <a:rPr lang="en-US" dirty="0"/>
              <a:t>Second SUBTITLE</a:t>
            </a:r>
          </a:p>
        </p:txBody>
      </p:sp>
      <p:sp>
        <p:nvSpPr>
          <p:cNvPr id="2" name="Date Placeholder 1"/>
          <p:cNvSpPr>
            <a:spLocks noGrp="1"/>
          </p:cNvSpPr>
          <p:nvPr>
            <p:ph type="dt" sz="half" idx="15"/>
          </p:nvPr>
        </p:nvSpPr>
        <p:spPr/>
        <p:txBody>
          <a:bodyPr/>
          <a:lstStyle/>
          <a:p>
            <a:r>
              <a:rPr lang="en-US" dirty="0"/>
              <a:t>You can use the "Fixed" Date and time footer field for additional text</a:t>
            </a:r>
          </a:p>
        </p:txBody>
      </p:sp>
      <p:sp>
        <p:nvSpPr>
          <p:cNvPr id="7" name="Footer Placeholder 6"/>
          <p:cNvSpPr>
            <a:spLocks noGrp="1"/>
          </p:cNvSpPr>
          <p:nvPr>
            <p:ph type="ftr" sz="quarter" idx="16"/>
          </p:nvPr>
        </p:nvSpPr>
        <p:spPr/>
        <p:txBody>
          <a:bodyPr/>
          <a:lstStyle/>
          <a:p>
            <a:r>
              <a:rPr lang="en-US" dirty="0"/>
              <a:t>Use the Header and Footer menu on the Insert tab to apply footers consistently.</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4" name="Title 3"/>
          <p:cNvSpPr>
            <a:spLocks noGrp="1"/>
          </p:cNvSpPr>
          <p:nvPr>
            <p:ph type="title"/>
          </p:nvPr>
        </p:nvSpPr>
        <p:spPr>
          <a:xfrm>
            <a:off x="285751" y="285750"/>
            <a:ext cx="4286251" cy="742951"/>
          </a:xfrm>
        </p:spPr>
        <p:txBody>
          <a:bodyPr/>
          <a:lstStyle/>
          <a:p>
            <a:r>
              <a:rPr lang="en-US"/>
              <a:t>Click to edit Master title style</a:t>
            </a:r>
            <a:endParaRPr lang="en-US" dirty="0"/>
          </a:p>
        </p:txBody>
      </p:sp>
      <p:sp>
        <p:nvSpPr>
          <p:cNvPr id="12" name="Content Placeholder 11"/>
          <p:cNvSpPr>
            <a:spLocks noGrp="1"/>
          </p:cNvSpPr>
          <p:nvPr>
            <p:ph sz="quarter" idx="18"/>
          </p:nvPr>
        </p:nvSpPr>
        <p:spPr>
          <a:xfrm>
            <a:off x="285751" y="1371602"/>
            <a:ext cx="6429375" cy="3517106"/>
          </a:xfrm>
        </p:spPr>
        <p:txBody>
          <a:bodyPr/>
          <a:lstStyle>
            <a:lvl3pPr marL="385754" indent="-172637">
              <a:buFont typeface="Graphik" panose="020B0503030202060203" pitchFamily="34" charset="0"/>
              <a:buChar char="–"/>
              <a:defRPr/>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8992760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Titles and 2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4572001" y="213543"/>
            <a:ext cx="4286250" cy="815159"/>
          </a:xfrm>
        </p:spPr>
        <p:txBody>
          <a:bodyPr/>
          <a:lstStyle>
            <a:lvl1pPr marL="0" indent="0">
              <a:lnSpc>
                <a:spcPct val="85000"/>
              </a:lnSpc>
              <a:spcBef>
                <a:spcPts val="0"/>
              </a:spcBef>
              <a:spcAft>
                <a:spcPts val="0"/>
              </a:spcAft>
              <a:defRPr sz="1200" b="1" cap="all" baseline="0"/>
            </a:lvl1pPr>
            <a:lvl2pPr marL="0" indent="0">
              <a:lnSpc>
                <a:spcPct val="76000"/>
              </a:lnSpc>
              <a:spcBef>
                <a:spcPts val="0"/>
              </a:spcBef>
              <a:spcAft>
                <a:spcPts val="0"/>
              </a:spcAft>
              <a:buNone/>
              <a:defRPr sz="1950" b="1" cap="all" baseline="0">
                <a:latin typeface="+mj-lt"/>
              </a:defRPr>
            </a:lvl2pPr>
            <a:lvl3pPr>
              <a:lnSpc>
                <a:spcPct val="75000"/>
              </a:lnSpc>
              <a:spcAft>
                <a:spcPts val="0"/>
              </a:spcAft>
              <a:defRPr sz="1800" cap="all" baseline="0">
                <a:latin typeface="+mj-lt"/>
              </a:defRPr>
            </a:lvl3pPr>
          </a:lstStyle>
          <a:p>
            <a:pPr lvl="0"/>
            <a:r>
              <a:rPr lang="en-US" dirty="0"/>
              <a:t>First subtitle</a:t>
            </a:r>
          </a:p>
          <a:p>
            <a:pPr lvl="1"/>
            <a:r>
              <a:rPr lang="en-US" dirty="0"/>
              <a:t>Second SUBTITLE</a:t>
            </a:r>
          </a:p>
        </p:txBody>
      </p:sp>
      <p:sp>
        <p:nvSpPr>
          <p:cNvPr id="2" name="Date Placeholder 1"/>
          <p:cNvSpPr>
            <a:spLocks noGrp="1"/>
          </p:cNvSpPr>
          <p:nvPr>
            <p:ph type="dt" sz="half" idx="15"/>
          </p:nvPr>
        </p:nvSpPr>
        <p:spPr/>
        <p:txBody>
          <a:bodyPr/>
          <a:lstStyle/>
          <a:p>
            <a:r>
              <a:rPr lang="en-US" dirty="0"/>
              <a:t>You can use the "Fixed" Date and time footer field for additional text</a:t>
            </a:r>
          </a:p>
        </p:txBody>
      </p:sp>
      <p:sp>
        <p:nvSpPr>
          <p:cNvPr id="7" name="Footer Placeholder 6"/>
          <p:cNvSpPr>
            <a:spLocks noGrp="1"/>
          </p:cNvSpPr>
          <p:nvPr>
            <p:ph type="ftr" sz="quarter" idx="16"/>
          </p:nvPr>
        </p:nvSpPr>
        <p:spPr/>
        <p:txBody>
          <a:bodyPr/>
          <a:lstStyle/>
          <a:p>
            <a:r>
              <a:rPr lang="en-US" dirty="0"/>
              <a:t>Use the Header and Footer menu on the Insert tab to apply footers consistently.</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4" name="Title 3"/>
          <p:cNvSpPr>
            <a:spLocks noGrp="1"/>
          </p:cNvSpPr>
          <p:nvPr>
            <p:ph type="title"/>
          </p:nvPr>
        </p:nvSpPr>
        <p:spPr>
          <a:xfrm>
            <a:off x="285751" y="285750"/>
            <a:ext cx="4286251" cy="742951"/>
          </a:xfrm>
        </p:spPr>
        <p:txBody>
          <a:bodyPr/>
          <a:lstStyle/>
          <a:p>
            <a:r>
              <a:rPr lang="en-US"/>
              <a:t>Click to edit Master title style</a:t>
            </a:r>
            <a:endParaRPr lang="en-US" dirty="0"/>
          </a:p>
        </p:txBody>
      </p:sp>
      <p:sp>
        <p:nvSpPr>
          <p:cNvPr id="12" name="Content Placeholder 11"/>
          <p:cNvSpPr>
            <a:spLocks noGrp="1"/>
          </p:cNvSpPr>
          <p:nvPr>
            <p:ph sz="quarter" idx="18"/>
          </p:nvPr>
        </p:nvSpPr>
        <p:spPr>
          <a:xfrm>
            <a:off x="285751" y="1371602"/>
            <a:ext cx="4286250" cy="3517106"/>
          </a:xfrm>
        </p:spPr>
        <p:txBody>
          <a:bodyPr/>
          <a:lstStyle>
            <a:lvl3pPr marL="385754" indent="-172637">
              <a:buFont typeface="Graphik" panose="020B0503030202060203" pitchFamily="34" charset="0"/>
              <a:buChar char="–"/>
              <a:defRPr/>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8" name="Content Placeholder 11"/>
          <p:cNvSpPr>
            <a:spLocks noGrp="1"/>
          </p:cNvSpPr>
          <p:nvPr>
            <p:ph sz="quarter" idx="19"/>
          </p:nvPr>
        </p:nvSpPr>
        <p:spPr>
          <a:xfrm>
            <a:off x="4577716" y="1371604"/>
            <a:ext cx="4286250" cy="3517106"/>
          </a:xfrm>
        </p:spPr>
        <p:txBody>
          <a:bodyPr/>
          <a:lstStyle>
            <a:lvl3pPr marL="385754" indent="-172637">
              <a:buFont typeface="Graphik" panose="020B0503030202060203" pitchFamily="34" charset="0"/>
              <a:buChar char="–"/>
              <a:defRPr/>
            </a:lvl3pPr>
            <a:lvl5pPr marL="642922" indent="-133347">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450756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Date Placeholder 1"/>
          <p:cNvSpPr>
            <a:spLocks noGrp="1"/>
          </p:cNvSpPr>
          <p:nvPr>
            <p:ph type="dt" sz="half" idx="15"/>
          </p:nvPr>
        </p:nvSpPr>
        <p:spPr/>
        <p:txBody>
          <a:bodyPr/>
          <a:lstStyle/>
          <a:p>
            <a:r>
              <a:rPr lang="en-US" dirty="0"/>
              <a:t>You can use the "Fixed" Date and time footer field for additional text</a:t>
            </a:r>
          </a:p>
        </p:txBody>
      </p:sp>
      <p:sp>
        <p:nvSpPr>
          <p:cNvPr id="7" name="Footer Placeholder 6"/>
          <p:cNvSpPr>
            <a:spLocks noGrp="1"/>
          </p:cNvSpPr>
          <p:nvPr>
            <p:ph type="ftr" sz="quarter" idx="16"/>
          </p:nvPr>
        </p:nvSpPr>
        <p:spPr/>
        <p:txBody>
          <a:bodyPr/>
          <a:lstStyle/>
          <a:p>
            <a:r>
              <a:rPr lang="en-US" dirty="0"/>
              <a:t>Use the Header and Footer menu on the Insert tab to apply footers consistently.</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764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You can use the "Fixed" Date and time footer field for additional text</a:t>
            </a:r>
          </a:p>
        </p:txBody>
      </p:sp>
      <p:sp>
        <p:nvSpPr>
          <p:cNvPr id="6" name="Footer Placeholder 5"/>
          <p:cNvSpPr>
            <a:spLocks noGrp="1"/>
          </p:cNvSpPr>
          <p:nvPr>
            <p:ph type="ftr" sz="quarter" idx="11"/>
          </p:nvPr>
        </p:nvSpPr>
        <p:spPr/>
        <p:txBody>
          <a:bodyPr/>
          <a:lstStyle/>
          <a:p>
            <a:r>
              <a:rPr lang="en-US" dirty="0"/>
              <a:t>Use the Header and Footer menu on the Insert tab to apply footers consistently.</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27680448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ooters Only: Dark">
    <p:bg>
      <p:bgPr>
        <a:solidFill>
          <a:srgbClr val="000088"/>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r>
              <a:rPr lang="en-US" dirty="0"/>
              <a:t>You can use the "Fixed" Date and time footer field for additional text</a:t>
            </a:r>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dirty="0"/>
              <a:t>Use the Header and Footer menu on the Insert tab to apply footers consistently.</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423187505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80355" y="1070373"/>
            <a:ext cx="8389643" cy="3501628"/>
          </a:xfrm>
        </p:spPr>
        <p:txBody>
          <a:bodyPr/>
          <a:lstStyle>
            <a:lvl1pPr marL="0" indent="0">
              <a:buNone/>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itle 1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285750"/>
            <a:ext cx="8572500" cy="74295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85750" y="1371600"/>
            <a:ext cx="8572500" cy="3514725"/>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3015" y="4889257"/>
            <a:ext cx="3999487"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r>
              <a:rPr lang="en-US" dirty="0"/>
              <a:t>You can use the "Fixed" Date and time footer field for additional text</a:t>
            </a:r>
          </a:p>
        </p:txBody>
      </p:sp>
      <p:sp>
        <p:nvSpPr>
          <p:cNvPr id="5" name="Footer Placeholder 4"/>
          <p:cNvSpPr>
            <a:spLocks noGrp="1"/>
          </p:cNvSpPr>
          <p:nvPr>
            <p:ph type="ftr" sz="quarter" idx="3"/>
          </p:nvPr>
        </p:nvSpPr>
        <p:spPr>
          <a:xfrm>
            <a:off x="285752" y="4889257"/>
            <a:ext cx="4286249" cy="154781"/>
          </a:xfrm>
          <a:prstGeom prst="rect">
            <a:avLst/>
          </a:prstGeom>
        </p:spPr>
        <p:txBody>
          <a:bodyPr vert="horz" lIns="0" tIns="0" rIns="0" bIns="0" rtlCol="0" anchor="b" anchorCtr="0"/>
          <a:lstStyle>
            <a:lvl1pPr algn="l">
              <a:defRPr sz="750">
                <a:solidFill>
                  <a:schemeClr val="bg1">
                    <a:lumMod val="65000"/>
                  </a:schemeClr>
                </a:solidFill>
                <a:latin typeface="+mn-lt"/>
              </a:defRPr>
            </a:lvl1pPr>
          </a:lstStyle>
          <a:p>
            <a:r>
              <a:rPr lang="en-US" dirty="0"/>
              <a:t>Use the Header and Footer menu on the Insert tab to apply footers consistently.</a:t>
            </a:r>
          </a:p>
        </p:txBody>
      </p:sp>
      <p:sp>
        <p:nvSpPr>
          <p:cNvPr id="6" name="Slide Number Placeholder 5"/>
          <p:cNvSpPr>
            <a:spLocks noGrp="1"/>
          </p:cNvSpPr>
          <p:nvPr>
            <p:ph type="sldNum" sz="quarter" idx="4"/>
          </p:nvPr>
        </p:nvSpPr>
        <p:spPr>
          <a:xfrm>
            <a:off x="8629652" y="4889257"/>
            <a:ext cx="228599"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1829089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21" r:id="rId9"/>
    <p:sldLayoutId id="2147483720" r:id="rId10"/>
    <p:sldLayoutId id="2147483725" r:id="rId11"/>
    <p:sldLayoutId id="2147483728" r:id="rId12"/>
    <p:sldLayoutId id="2147483727" r:id="rId13"/>
    <p:sldLayoutId id="2147483729" r:id="rId14"/>
  </p:sldLayoutIdLst>
  <p:hf sldNum="0" hdr="0" dt="0"/>
  <p:txStyles>
    <p:titleStyle>
      <a:lvl1pPr marL="0" indent="0" algn="l" defTabSz="685783" rtl="0" eaLnBrk="1" latinLnBrk="0" hangingPunct="1">
        <a:lnSpc>
          <a:spcPct val="70000"/>
        </a:lnSpc>
        <a:spcBef>
          <a:spcPct val="0"/>
        </a:spcBef>
        <a:buNone/>
        <a:defRPr sz="3000" b="1" kern="1200" cap="all" baseline="0">
          <a:solidFill>
            <a:srgbClr val="004DFF"/>
          </a:solidFill>
          <a:latin typeface="+mj-lt"/>
          <a:ea typeface="+mj-ea"/>
          <a:cs typeface="+mj-cs"/>
        </a:defRPr>
      </a:lvl1pPr>
    </p:titleStyle>
    <p:body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285751"/>
            <a:ext cx="8572500" cy="97155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85750" y="1371600"/>
            <a:ext cx="8572500" cy="3514725"/>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0464314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Lst>
  <p:hf hdr="0"/>
  <p:txStyles>
    <p:titleStyle>
      <a:lvl1pPr marL="0" indent="0" algn="l" defTabSz="685783" rtl="0" eaLnBrk="1" latinLnBrk="0" hangingPunct="1">
        <a:lnSpc>
          <a:spcPct val="70000"/>
        </a:lnSpc>
        <a:spcBef>
          <a:spcPct val="0"/>
        </a:spcBef>
        <a:buNone/>
        <a:defRPr sz="3000" b="1" kern="1200" cap="all" baseline="0">
          <a:solidFill>
            <a:schemeClr val="tx1"/>
          </a:solidFill>
          <a:latin typeface="+mj-lt"/>
          <a:ea typeface="+mj-ea"/>
          <a:cs typeface="+mj-cs"/>
        </a:defRPr>
      </a:lvl1pPr>
    </p:titleStyle>
    <p:bodyStyle>
      <a:lvl1pPr marL="0" indent="0" algn="l" defTabSz="685783" rtl="0" eaLnBrk="1" latinLnBrk="0" hangingPunct="1">
        <a:lnSpc>
          <a:spcPct val="85000"/>
        </a:lnSpc>
        <a:spcBef>
          <a:spcPts val="0"/>
        </a:spcBef>
        <a:buFont typeface="Arial" panose="020B0604020202020204" pitchFamily="34" charset="0"/>
        <a:buNone/>
        <a:defRPr sz="1350" b="1" kern="1200" cap="all" baseline="0">
          <a:solidFill>
            <a:schemeClr val="tx1"/>
          </a:solidFill>
          <a:latin typeface="+mj-lt"/>
          <a:ea typeface="+mn-ea"/>
          <a:cs typeface="+mn-cs"/>
        </a:defRPr>
      </a:lvl1pPr>
      <a:lvl2pPr marL="0"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mn-lt"/>
          <a:ea typeface="+mn-ea"/>
          <a:cs typeface="+mn-cs"/>
        </a:defRPr>
      </a:lvl2pPr>
      <a:lvl3pPr marL="0"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2977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259550"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384563"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0"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0"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0"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285751"/>
            <a:ext cx="8572500" cy="97155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85750" y="1257301"/>
            <a:ext cx="8572500" cy="3631955"/>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7" name="Date Placeholder 3"/>
          <p:cNvSpPr>
            <a:spLocks noGrp="1"/>
          </p:cNvSpPr>
          <p:nvPr>
            <p:ph type="dt" sz="half" idx="2"/>
          </p:nvPr>
        </p:nvSpPr>
        <p:spPr>
          <a:xfrm>
            <a:off x="4573015" y="4889257"/>
            <a:ext cx="3999487"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r>
              <a:rPr lang="en-US" dirty="0"/>
              <a:t>You can use the "Fixed" Date and time footer field for additional text</a:t>
            </a:r>
          </a:p>
        </p:txBody>
      </p:sp>
      <p:sp>
        <p:nvSpPr>
          <p:cNvPr id="8" name="Footer Placeholder 4"/>
          <p:cNvSpPr>
            <a:spLocks noGrp="1"/>
          </p:cNvSpPr>
          <p:nvPr>
            <p:ph type="ftr" sz="quarter" idx="3"/>
          </p:nvPr>
        </p:nvSpPr>
        <p:spPr>
          <a:xfrm>
            <a:off x="285752" y="4889257"/>
            <a:ext cx="4286249" cy="154781"/>
          </a:xfrm>
          <a:prstGeom prst="rect">
            <a:avLst/>
          </a:prstGeom>
        </p:spPr>
        <p:txBody>
          <a:bodyPr vert="horz" lIns="0" tIns="0" rIns="0" bIns="0" rtlCol="0" anchor="b" anchorCtr="0"/>
          <a:lstStyle>
            <a:lvl1pPr algn="l">
              <a:defRPr sz="750">
                <a:solidFill>
                  <a:schemeClr val="bg1">
                    <a:lumMod val="65000"/>
                  </a:schemeClr>
                </a:solidFill>
                <a:latin typeface="+mn-lt"/>
              </a:defRPr>
            </a:lvl1pPr>
          </a:lstStyle>
          <a:p>
            <a:r>
              <a:rPr lang="en-US" dirty="0"/>
              <a:t>Use the Header and Footer menu on the Insert tab to apply footers consistently.</a:t>
            </a:r>
          </a:p>
        </p:txBody>
      </p:sp>
      <p:sp>
        <p:nvSpPr>
          <p:cNvPr id="9" name="Slide Number Placeholder 5"/>
          <p:cNvSpPr>
            <a:spLocks noGrp="1"/>
          </p:cNvSpPr>
          <p:nvPr>
            <p:ph type="sldNum" sz="quarter" idx="4"/>
          </p:nvPr>
        </p:nvSpPr>
        <p:spPr>
          <a:xfrm>
            <a:off x="8629652" y="4889257"/>
            <a:ext cx="228599"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313926579"/>
      </p:ext>
    </p:extLst>
  </p:cSld>
  <p:clrMap bg1="lt1" tx1="dk1" bg2="lt2" tx2="dk2" accent1="accent1" accent2="accent2" accent3="accent3" accent4="accent4" accent5="accent5" accent6="accent6" hlink="hlink" folHlink="folHlink"/>
  <p:sldLayoutIdLst>
    <p:sldLayoutId id="2147483756" r:id="rId1"/>
    <p:sldLayoutId id="2147483757" r:id="rId2"/>
  </p:sldLayoutIdLst>
  <p:hf hdr="0"/>
  <p:txStyles>
    <p:titleStyle>
      <a:lvl1pPr marL="0" indent="0" algn="l" defTabSz="685783" rtl="0" eaLnBrk="1" latinLnBrk="0" hangingPunct="1">
        <a:lnSpc>
          <a:spcPct val="70000"/>
        </a:lnSpc>
        <a:spcBef>
          <a:spcPct val="0"/>
        </a:spcBef>
        <a:buNone/>
        <a:defRPr sz="4500" b="1" kern="1200" cap="all" baseline="0">
          <a:solidFill>
            <a:schemeClr val="tx1"/>
          </a:solidFill>
          <a:latin typeface="+mj-lt"/>
          <a:ea typeface="+mj-ea"/>
          <a:cs typeface="+mj-cs"/>
        </a:defRPr>
      </a:lvl1pPr>
    </p:titleStyle>
    <p:bodyStyle>
      <a:lvl1pPr marL="42862" indent="0" algn="l" defTabSz="685783" rtl="0" eaLnBrk="1" latinLnBrk="0" hangingPunct="1">
        <a:lnSpc>
          <a:spcPct val="85000"/>
        </a:lnSpc>
        <a:spcBef>
          <a:spcPts val="0"/>
        </a:spcBef>
        <a:buFont typeface="Arial" panose="020B0604020202020204" pitchFamily="34" charset="0"/>
        <a:buNone/>
        <a:defRPr sz="1350" b="1" kern="1200" cap="all" baseline="0">
          <a:solidFill>
            <a:schemeClr val="tx1"/>
          </a:solidFill>
          <a:latin typeface="+mn-lt"/>
          <a:ea typeface="Graphik" panose="02010609060101010101" pitchFamily="49" charset="-122"/>
          <a:cs typeface="+mn-cs"/>
        </a:defRPr>
      </a:lvl1pPr>
      <a:lvl2pPr marL="42862"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mn-lt"/>
          <a:ea typeface="+mn-ea"/>
          <a:cs typeface="+mn-cs"/>
        </a:defRPr>
      </a:lvl2pPr>
      <a:lvl3pPr marL="42862"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7144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300031"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428615"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48">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orient="horz" pos="2232">
          <p15:clr>
            <a:srgbClr val="F26B43"/>
          </p15:clr>
        </p15:guide>
        <p15:guide id="15" pos="7440">
          <p15:clr>
            <a:srgbClr val="F26B43"/>
          </p15:clr>
        </p15:guide>
        <p15:guide id="16" orient="horz" pos="4104">
          <p15:clr>
            <a:srgbClr val="F26B43"/>
          </p15:clr>
        </p15:guide>
        <p15:guide id="17" orient="horz" pos="3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285751"/>
            <a:ext cx="8572500" cy="97155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85750" y="1371600"/>
            <a:ext cx="8572500" cy="3517655"/>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7" name="Date Placeholder 3"/>
          <p:cNvSpPr>
            <a:spLocks noGrp="1"/>
          </p:cNvSpPr>
          <p:nvPr>
            <p:ph type="dt" sz="half" idx="2"/>
          </p:nvPr>
        </p:nvSpPr>
        <p:spPr>
          <a:xfrm>
            <a:off x="4573015" y="4889257"/>
            <a:ext cx="3999487"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r>
              <a:rPr lang="en-US" dirty="0"/>
              <a:t>You can use the "Fixed" Date and time footer field for additional text</a:t>
            </a:r>
          </a:p>
        </p:txBody>
      </p:sp>
      <p:sp>
        <p:nvSpPr>
          <p:cNvPr id="8" name="Footer Placeholder 4"/>
          <p:cNvSpPr>
            <a:spLocks noGrp="1"/>
          </p:cNvSpPr>
          <p:nvPr>
            <p:ph type="ftr" sz="quarter" idx="3"/>
          </p:nvPr>
        </p:nvSpPr>
        <p:spPr>
          <a:xfrm>
            <a:off x="285752" y="4889257"/>
            <a:ext cx="4286249" cy="154781"/>
          </a:xfrm>
          <a:prstGeom prst="rect">
            <a:avLst/>
          </a:prstGeom>
        </p:spPr>
        <p:txBody>
          <a:bodyPr vert="horz" lIns="0" tIns="0" rIns="0" bIns="0" rtlCol="0" anchor="b" anchorCtr="0"/>
          <a:lstStyle>
            <a:lvl1pPr algn="l">
              <a:defRPr sz="750">
                <a:solidFill>
                  <a:schemeClr val="bg1">
                    <a:lumMod val="65000"/>
                  </a:schemeClr>
                </a:solidFill>
                <a:latin typeface="+mn-lt"/>
              </a:defRPr>
            </a:lvl1pPr>
          </a:lstStyle>
          <a:p>
            <a:r>
              <a:rPr lang="en-US" dirty="0"/>
              <a:t>Use the Header and Footer menu on the Insert tab to apply footers consistently.</a:t>
            </a:r>
          </a:p>
        </p:txBody>
      </p:sp>
      <p:sp>
        <p:nvSpPr>
          <p:cNvPr id="9" name="Slide Number Placeholder 5"/>
          <p:cNvSpPr>
            <a:spLocks noGrp="1"/>
          </p:cNvSpPr>
          <p:nvPr>
            <p:ph type="sldNum" sz="quarter" idx="4"/>
          </p:nvPr>
        </p:nvSpPr>
        <p:spPr>
          <a:xfrm>
            <a:off x="8629652" y="4889257"/>
            <a:ext cx="228599" cy="154781"/>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299756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Lst>
  <p:hf hdr="0"/>
  <p:txStyles>
    <p:titleStyle>
      <a:lvl1pPr marL="0" indent="0" algn="l" defTabSz="685783" rtl="0" eaLnBrk="1" latinLnBrk="0" hangingPunct="1">
        <a:lnSpc>
          <a:spcPct val="70000"/>
        </a:lnSpc>
        <a:spcBef>
          <a:spcPct val="0"/>
        </a:spcBef>
        <a:buNone/>
        <a:defRPr sz="3000" b="1" kern="1200" cap="all" baseline="0">
          <a:solidFill>
            <a:schemeClr val="tx1"/>
          </a:solidFill>
          <a:latin typeface="+mj-lt"/>
          <a:ea typeface="+mj-ea"/>
          <a:cs typeface="+mj-cs"/>
        </a:defRPr>
      </a:lvl1pPr>
    </p:titleStyle>
    <p:bodyStyle>
      <a:lvl1pPr marL="42862" indent="0" algn="l" defTabSz="685783" rtl="0" eaLnBrk="1" latinLnBrk="0" hangingPunct="1">
        <a:lnSpc>
          <a:spcPct val="85000"/>
        </a:lnSpc>
        <a:spcBef>
          <a:spcPts val="0"/>
        </a:spcBef>
        <a:buFont typeface="Arial" panose="020B0604020202020204" pitchFamily="34" charset="0"/>
        <a:buNone/>
        <a:defRPr sz="1350" b="1" kern="1200" cap="all" baseline="0">
          <a:solidFill>
            <a:schemeClr val="tx1"/>
          </a:solidFill>
          <a:latin typeface="+mn-lt"/>
          <a:ea typeface="+mn-ea"/>
          <a:cs typeface="+mn-cs"/>
        </a:defRPr>
      </a:lvl1pPr>
      <a:lvl2pPr marL="42862"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mn-lt"/>
          <a:ea typeface="+mn-ea"/>
          <a:cs typeface="+mn-cs"/>
        </a:defRPr>
      </a:lvl2pPr>
      <a:lvl3pPr marL="42862"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7144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300031"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428615"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n-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b="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48">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orient="horz" pos="2232">
          <p15:clr>
            <a:srgbClr val="F26B43"/>
          </p15:clr>
        </p15:guide>
        <p15:guide id="15" pos="7440">
          <p15:clr>
            <a:srgbClr val="F26B43"/>
          </p15:clr>
        </p15:guide>
        <p15:guide id="16" orient="horz" pos="4104">
          <p15:clr>
            <a:srgbClr val="F26B43"/>
          </p15:clr>
        </p15:guide>
        <p15:guide id="17" orient="horz" pos="3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285751"/>
            <a:ext cx="8572500" cy="97155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85750" y="1371600"/>
            <a:ext cx="8572500" cy="3514725"/>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21148860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marL="0" indent="0" algn="l" defTabSz="685783" rtl="0" eaLnBrk="1" latinLnBrk="0" hangingPunct="1">
        <a:lnSpc>
          <a:spcPct val="70000"/>
        </a:lnSpc>
        <a:spcBef>
          <a:spcPct val="0"/>
        </a:spcBef>
        <a:buNone/>
        <a:defRPr sz="3000" b="1" kern="1200" cap="all" baseline="0">
          <a:solidFill>
            <a:schemeClr val="tx1"/>
          </a:solidFill>
          <a:latin typeface="+mj-lt"/>
          <a:ea typeface="+mj-ea"/>
          <a:cs typeface="+mj-cs"/>
        </a:defRPr>
      </a:lvl1pPr>
    </p:titleStyle>
    <p:bodyStyle>
      <a:lvl1pPr marL="0" indent="0" algn="l" defTabSz="685783" rtl="0" eaLnBrk="1" latinLnBrk="0" hangingPunct="1">
        <a:lnSpc>
          <a:spcPct val="85000"/>
        </a:lnSpc>
        <a:spcBef>
          <a:spcPts val="0"/>
        </a:spcBef>
        <a:buFont typeface="Arial" panose="020B0604020202020204" pitchFamily="34" charset="0"/>
        <a:buNone/>
        <a:defRPr sz="1350" b="1" kern="1200" cap="all" baseline="0">
          <a:solidFill>
            <a:schemeClr val="tx1"/>
          </a:solidFill>
          <a:latin typeface="+mj-lt"/>
          <a:ea typeface="+mn-ea"/>
          <a:cs typeface="+mn-cs"/>
        </a:defRPr>
      </a:lvl1pPr>
      <a:lvl2pPr marL="0" indent="0" algn="l" defTabSz="685783" rtl="0" eaLnBrk="1" latinLnBrk="0" hangingPunct="1">
        <a:lnSpc>
          <a:spcPct val="90000"/>
        </a:lnSpc>
        <a:spcBef>
          <a:spcPts val="0"/>
        </a:spcBef>
        <a:spcAft>
          <a:spcPts val="900"/>
        </a:spcAft>
        <a:buFont typeface="Arial" panose="020B0604020202020204" pitchFamily="34" charset="0"/>
        <a:buNone/>
        <a:defRPr sz="2100" kern="1200">
          <a:solidFill>
            <a:schemeClr val="tx1"/>
          </a:solidFill>
          <a:latin typeface="+mn-lt"/>
          <a:ea typeface="+mn-ea"/>
          <a:cs typeface="+mn-cs"/>
        </a:defRPr>
      </a:lvl2pPr>
      <a:lvl3pPr marL="0" indent="0" algn="l" defTabSz="685783" rtl="0" eaLnBrk="1" latinLnBrk="0" hangingPunct="1">
        <a:lnSpc>
          <a:spcPct val="110000"/>
        </a:lnSpc>
        <a:spcBef>
          <a:spcPts val="0"/>
        </a:spcBef>
        <a:spcAft>
          <a:spcPts val="675"/>
        </a:spcAft>
        <a:buFont typeface="Arial" panose="020B0604020202020204" pitchFamily="34" charset="0"/>
        <a:buNone/>
        <a:defRPr sz="1350" kern="1200">
          <a:solidFill>
            <a:schemeClr val="tx1"/>
          </a:solidFill>
          <a:latin typeface="+mn-lt"/>
          <a:ea typeface="+mn-ea"/>
          <a:cs typeface="+mn-cs"/>
        </a:defRPr>
      </a:lvl3pPr>
      <a:lvl4pPr marL="129776" indent="-127394" algn="l" defTabSz="685783" rtl="0" eaLnBrk="1" latinLnBrk="0" hangingPunct="1">
        <a:lnSpc>
          <a:spcPct val="110000"/>
        </a:lnSpc>
        <a:spcBef>
          <a:spcPts val="0"/>
        </a:spcBef>
        <a:spcAft>
          <a:spcPts val="0"/>
        </a:spcAft>
        <a:buFont typeface="Arial" panose="020B0604020202020204" pitchFamily="34" charset="0"/>
        <a:buChar char="•"/>
        <a:defRPr sz="1350" kern="1200">
          <a:solidFill>
            <a:schemeClr val="tx1"/>
          </a:solidFill>
          <a:latin typeface="+mn-lt"/>
          <a:ea typeface="+mn-ea"/>
          <a:cs typeface="+mn-cs"/>
        </a:defRPr>
      </a:lvl4pPr>
      <a:lvl5pPr marL="259550"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384563" indent="-12977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0"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0"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0"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catalin-ioan.huzum@accenture.com"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Azure/azure-iot-sdk-java/tree/master/service" TargetMode="External"/><Relationship Id="rId3" Type="http://schemas.openxmlformats.org/officeDocument/2006/relationships/hyperlink" Target="https://github.com/Azure/azure-iot-sdk-node/tree/master/device" TargetMode="External"/><Relationship Id="rId7" Type="http://schemas.openxmlformats.org/officeDocument/2006/relationships/hyperlink" Target="https://github.com/Azure/azure-iot-sdk-csharp/tree/master/service" TargetMode="External"/><Relationship Id="rId2" Type="http://schemas.openxmlformats.org/officeDocument/2006/relationships/hyperlink" Target="https://github.com/Azure/azure-iot-sdk-c" TargetMode="External"/><Relationship Id="rId1" Type="http://schemas.openxmlformats.org/officeDocument/2006/relationships/slideLayout" Target="../slideLayouts/slideLayout1.xml"/><Relationship Id="rId6" Type="http://schemas.openxmlformats.org/officeDocument/2006/relationships/hyperlink" Target="https://github.com/Azure/azure-iot-sdk-java/tree/master/device" TargetMode="External"/><Relationship Id="rId5" Type="http://schemas.openxmlformats.org/officeDocument/2006/relationships/hyperlink" Target="https://github.com/Azure/azure-iot-sdk-csharp/tree/master/device" TargetMode="External"/><Relationship Id="rId4" Type="http://schemas.openxmlformats.org/officeDocument/2006/relationships/hyperlink" Target="https://github.com/Azure/azure-iot-sdk-python/tree/master/device" TargetMode="External"/><Relationship Id="rId9" Type="http://schemas.openxmlformats.org/officeDocument/2006/relationships/hyperlink" Target="https://github.com/Azure/azure-iot-sdk-node/tree/master/servic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zure/azure-iot-sdk-csharp/tree/master/tools/DeviceExplorer"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fre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zure/azure-iot-sdks" TargetMode="External"/><Relationship Id="rId2" Type="http://schemas.openxmlformats.org/officeDocument/2006/relationships/hyperlink" Target="https://docs.microsoft.com/en-us/azure/iot-hub/" TargetMode="External"/><Relationship Id="rId1" Type="http://schemas.openxmlformats.org/officeDocument/2006/relationships/slideLayout" Target="../slideLayouts/slideLayout1.xml"/><Relationship Id="rId5" Type="http://schemas.openxmlformats.org/officeDocument/2006/relationships/hyperlink" Target="https://github.com/chuzumcodiaxdemo/iothub.git" TargetMode="External"/><Relationship Id="rId4" Type="http://schemas.openxmlformats.org/officeDocument/2006/relationships/hyperlink" Target="https://azure.microsoft.com/en-us/develop/io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Azure/azure-iot-sdk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867400" y="1858518"/>
            <a:ext cx="2990851" cy="2292935"/>
          </a:xfrm>
          <a:prstGeom prst="rect">
            <a:avLst/>
          </a:prstGeom>
        </p:spPr>
        <p:txBody>
          <a:bodyPr wrap="square">
            <a:spAutoFit/>
          </a:bodyPr>
          <a:lstStyle/>
          <a:p>
            <a:pPr>
              <a:defRPr/>
            </a:pPr>
            <a:r>
              <a:rPr lang="en-US" sz="2100" dirty="0">
                <a:solidFill>
                  <a:srgbClr val="004DFF"/>
                </a:solidFill>
              </a:rPr>
              <a:t>The iot platform for everyone</a:t>
            </a:r>
          </a:p>
          <a:p>
            <a:pPr>
              <a:defRPr/>
            </a:pPr>
            <a:r>
              <a:rPr lang="en-US" sz="2100" dirty="0">
                <a:solidFill>
                  <a:srgbClr val="004DFF"/>
                </a:solidFill>
              </a:rPr>
              <a:t>Hands-on with azure iot hub</a:t>
            </a:r>
          </a:p>
          <a:p>
            <a:pPr lvl="2">
              <a:defRPr/>
            </a:pPr>
            <a:endParaRPr lang="en-US" dirty="0">
              <a:solidFill>
                <a:srgbClr val="000000"/>
              </a:solidFill>
            </a:endParaRPr>
          </a:p>
          <a:p>
            <a:pPr lvl="2">
              <a:defRPr/>
            </a:pPr>
            <a:r>
              <a:rPr lang="en-US" dirty="0">
                <a:solidFill>
                  <a:srgbClr val="000000"/>
                </a:solidFill>
              </a:rPr>
              <a:t>Catalin Huzum</a:t>
            </a:r>
          </a:p>
          <a:p>
            <a:pPr lvl="2">
              <a:defRPr/>
            </a:pPr>
            <a:r>
              <a:rPr lang="en-US" dirty="0">
                <a:solidFill>
                  <a:srgbClr val="000000"/>
                </a:solidFill>
                <a:hlinkClick r:id="rId3"/>
              </a:rPr>
              <a:t>catalin-ioan.huzum@accenture.com</a:t>
            </a:r>
            <a:endParaRPr lang="en-US" dirty="0">
              <a:solidFill>
                <a:srgbClr val="000000"/>
              </a:solidFill>
            </a:endParaRPr>
          </a:p>
          <a:p>
            <a:pPr lvl="2">
              <a:defRPr/>
            </a:pPr>
            <a:r>
              <a:rPr lang="en-US" sz="1050" dirty="0">
                <a:solidFill>
                  <a:srgbClr val="000000"/>
                </a:solidFill>
              </a:rPr>
              <a:t>November 16, 2017</a:t>
            </a:r>
          </a:p>
        </p:txBody>
      </p:sp>
    </p:spTree>
    <p:extLst>
      <p:ext uri="{BB962C8B-B14F-4D97-AF65-F5344CB8AC3E}">
        <p14:creationId xmlns:p14="http://schemas.microsoft.com/office/powerpoint/2010/main" val="12618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E398BEB-DF42-463A-9E99-ECEFFE26BC5A}"/>
              </a:ext>
            </a:extLst>
          </p:cNvPr>
          <p:cNvSpPr>
            <a:spLocks noGrp="1"/>
          </p:cNvSpPr>
          <p:nvPr>
            <p:ph sz="quarter" idx="18"/>
          </p:nvPr>
        </p:nvSpPr>
        <p:spPr>
          <a:xfrm>
            <a:off x="285751" y="1028701"/>
            <a:ext cx="6429375" cy="3517106"/>
          </a:xfrm>
        </p:spPr>
        <p:txBody>
          <a:bodyPr>
            <a:normAutofit/>
          </a:bodyPr>
          <a:lstStyle/>
          <a:p>
            <a:pPr lvl="1">
              <a:buFont typeface="Arial" panose="020B0604020202020204" pitchFamily="34" charset="0"/>
              <a:buChar char="•"/>
            </a:pPr>
            <a:r>
              <a:rPr lang="en-CA" sz="1800" b="1" dirty="0"/>
              <a:t>Overview</a:t>
            </a:r>
          </a:p>
          <a:p>
            <a:pPr lvl="1">
              <a:buFont typeface="Arial" panose="020B0604020202020204" pitchFamily="34" charset="0"/>
              <a:buChar char="•"/>
            </a:pPr>
            <a:r>
              <a:rPr lang="en-CA" sz="1800" b="1" dirty="0"/>
              <a:t>Shared access policies</a:t>
            </a:r>
          </a:p>
          <a:p>
            <a:pPr lvl="1">
              <a:buFont typeface="Arial" panose="020B0604020202020204" pitchFamily="34" charset="0"/>
              <a:buChar char="•"/>
            </a:pPr>
            <a:r>
              <a:rPr lang="en-CA" sz="1800" b="1" dirty="0"/>
              <a:t>Pricing and scale</a:t>
            </a:r>
          </a:p>
          <a:p>
            <a:pPr lvl="1">
              <a:buFont typeface="Arial" panose="020B0604020202020204" pitchFamily="34" charset="0"/>
              <a:buChar char="•"/>
            </a:pPr>
            <a:r>
              <a:rPr lang="en-CA" sz="1800" b="1" dirty="0"/>
              <a:t>Operations monitoring</a:t>
            </a:r>
          </a:p>
          <a:p>
            <a:pPr lvl="1">
              <a:buFont typeface="Arial" panose="020B0604020202020204" pitchFamily="34" charset="0"/>
              <a:buChar char="•"/>
            </a:pPr>
            <a:r>
              <a:rPr lang="en-CA" sz="1800" b="1" dirty="0"/>
              <a:t>Messaging:</a:t>
            </a:r>
          </a:p>
          <a:p>
            <a:pPr lvl="2">
              <a:buFontTx/>
              <a:buChar char="-"/>
            </a:pPr>
            <a:r>
              <a:rPr lang="en-CA" sz="1600" dirty="0"/>
              <a:t>Cloud-to-device</a:t>
            </a:r>
          </a:p>
          <a:p>
            <a:pPr lvl="2">
              <a:buFontTx/>
              <a:buChar char="-"/>
            </a:pPr>
            <a:r>
              <a:rPr lang="en-CA" sz="1600" dirty="0"/>
              <a:t>Device-to-cloud</a:t>
            </a:r>
          </a:p>
        </p:txBody>
      </p:sp>
      <p:sp>
        <p:nvSpPr>
          <p:cNvPr id="3" name="Title 2"/>
          <p:cNvSpPr>
            <a:spLocks noGrp="1"/>
          </p:cNvSpPr>
          <p:nvPr>
            <p:ph type="title"/>
          </p:nvPr>
        </p:nvSpPr>
        <p:spPr/>
        <p:txBody>
          <a:bodyPr/>
          <a:lstStyle/>
          <a:p>
            <a:r>
              <a:rPr lang="en-US" dirty="0"/>
              <a:t>Configuring the service</a:t>
            </a:r>
          </a:p>
        </p:txBody>
      </p:sp>
    </p:spTree>
    <p:extLst>
      <p:ext uri="{BB962C8B-B14F-4D97-AF65-F5344CB8AC3E}">
        <p14:creationId xmlns:p14="http://schemas.microsoft.com/office/powerpoint/2010/main" val="34437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62261-0011-4ABB-A164-E5BD5FB42D64}"/>
              </a:ext>
            </a:extLst>
          </p:cNvPr>
          <p:cNvSpPr>
            <a:spLocks noGrp="1"/>
          </p:cNvSpPr>
          <p:nvPr>
            <p:ph type="title"/>
          </p:nvPr>
        </p:nvSpPr>
        <p:spPr/>
        <p:txBody>
          <a:bodyPr/>
          <a:lstStyle/>
          <a:p>
            <a:r>
              <a:rPr lang="en-US" dirty="0"/>
              <a:t>SDK’s</a:t>
            </a:r>
          </a:p>
        </p:txBody>
      </p:sp>
      <p:sp>
        <p:nvSpPr>
          <p:cNvPr id="4" name="Text Placeholder 1">
            <a:extLst>
              <a:ext uri="{FF2B5EF4-FFF2-40B4-BE49-F238E27FC236}">
                <a16:creationId xmlns:a16="http://schemas.microsoft.com/office/drawing/2014/main" id="{0595EE63-27BF-44C4-B81A-A6F51DFC2503}"/>
              </a:ext>
            </a:extLst>
          </p:cNvPr>
          <p:cNvSpPr txBox="1">
            <a:spLocks/>
          </p:cNvSpPr>
          <p:nvPr/>
        </p:nvSpPr>
        <p:spPr>
          <a:xfrm>
            <a:off x="285751" y="1028700"/>
            <a:ext cx="8705849" cy="3981449"/>
          </a:xfrm>
          <a:prstGeom prst="rect">
            <a:avLst/>
          </a:prstGeom>
        </p:spPr>
        <p:txBody>
          <a:bodyPr vert="horz" lIns="0" tIns="91440" rIns="0" bIns="45720" rtlCol="0">
            <a:normAutofit fontScale="92500"/>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marL="41671" lvl="1" indent="0">
              <a:buNone/>
            </a:pPr>
            <a:r>
              <a:rPr lang="en-CA" sz="1800" b="1" dirty="0">
                <a:solidFill>
                  <a:schemeClr val="accent5"/>
                </a:solidFill>
              </a:rPr>
              <a:t>For IoT Devices</a:t>
            </a:r>
          </a:p>
          <a:p>
            <a:pPr lvl="1"/>
            <a:r>
              <a:rPr lang="en-CA" sz="1800" b="1" dirty="0"/>
              <a:t>C: </a:t>
            </a:r>
            <a:r>
              <a:rPr lang="en-CA" sz="1800" b="1" dirty="0">
                <a:hlinkClick r:id="rId2"/>
              </a:rPr>
              <a:t>https://github.com/Azure/azure-iot-sdk-c</a:t>
            </a:r>
            <a:endParaRPr lang="en-CA" sz="1800" b="1" dirty="0"/>
          </a:p>
          <a:p>
            <a:pPr lvl="1"/>
            <a:r>
              <a:rPr lang="nl-NL" sz="1800" b="1" dirty="0"/>
              <a:t>Node.js: </a:t>
            </a:r>
            <a:r>
              <a:rPr lang="nl-NL" sz="1800" b="1" dirty="0">
                <a:hlinkClick r:id="rId3"/>
              </a:rPr>
              <a:t>https://github.com/Azure/azure-iot-sdk-node/tree/master/device</a:t>
            </a:r>
            <a:endParaRPr lang="nl-NL" sz="1800" b="1" dirty="0"/>
          </a:p>
          <a:p>
            <a:pPr lvl="1"/>
            <a:r>
              <a:rPr lang="en-CA" sz="1800" b="1" dirty="0"/>
              <a:t>Python: </a:t>
            </a:r>
            <a:r>
              <a:rPr lang="en-CA" sz="1800" b="1" dirty="0">
                <a:hlinkClick r:id="rId4"/>
              </a:rPr>
              <a:t>https://github.com/Azure/azure-iot-sdk-python/tree/master/device</a:t>
            </a:r>
            <a:endParaRPr lang="en-CA" sz="1800" b="1" dirty="0"/>
          </a:p>
          <a:p>
            <a:pPr lvl="1"/>
            <a:r>
              <a:rPr lang="nl-NL" sz="1800" b="1" dirty="0"/>
              <a:t>.NET: </a:t>
            </a:r>
            <a:r>
              <a:rPr lang="nl-NL" sz="1800" b="1" dirty="0">
                <a:hlinkClick r:id="rId5"/>
              </a:rPr>
              <a:t>https://github.com/Azure/azure-iot-sdk-csharp/tree/master/device</a:t>
            </a:r>
            <a:endParaRPr lang="nl-NL" sz="1800" b="1" dirty="0"/>
          </a:p>
          <a:p>
            <a:pPr lvl="1"/>
            <a:r>
              <a:rPr lang="fr-FR" sz="1800" b="1" dirty="0"/>
              <a:t>Java: </a:t>
            </a:r>
            <a:r>
              <a:rPr lang="fr-FR" sz="1800" b="1" dirty="0">
                <a:hlinkClick r:id="rId6"/>
              </a:rPr>
              <a:t>https://github.com/Azure/azure-iot-sdk-java/tree/master/device</a:t>
            </a:r>
            <a:endParaRPr lang="fr-FR" sz="1800" b="1" dirty="0"/>
          </a:p>
          <a:p>
            <a:pPr marL="41671" lvl="1" indent="0">
              <a:buNone/>
            </a:pPr>
            <a:r>
              <a:rPr lang="fr-FR" sz="1800" b="1" dirty="0">
                <a:solidFill>
                  <a:schemeClr val="accent5"/>
                </a:solidFill>
              </a:rPr>
              <a:t>For backend services</a:t>
            </a:r>
          </a:p>
          <a:p>
            <a:pPr lvl="1"/>
            <a:r>
              <a:rPr lang="nl-NL" sz="1800" b="1" dirty="0"/>
              <a:t>.NET: </a:t>
            </a:r>
            <a:r>
              <a:rPr lang="nl-NL" sz="1800" b="1" dirty="0">
                <a:hlinkClick r:id="rId7"/>
              </a:rPr>
              <a:t>https://github.com/Azure/azure-iot-sdk-csharp/tree/master/service</a:t>
            </a:r>
            <a:endParaRPr lang="nl-NL" sz="1800" b="1" dirty="0"/>
          </a:p>
          <a:p>
            <a:pPr lvl="1"/>
            <a:r>
              <a:rPr lang="fr-FR" sz="1800" b="1" dirty="0"/>
              <a:t>Java: </a:t>
            </a:r>
            <a:r>
              <a:rPr lang="fr-FR" sz="1800" b="1" dirty="0">
                <a:hlinkClick r:id="rId8"/>
              </a:rPr>
              <a:t>https://github.com/Azure/azure-iot-sdk-java/tree/master/service</a:t>
            </a:r>
            <a:endParaRPr lang="fr-FR" sz="1800" b="1" dirty="0"/>
          </a:p>
          <a:p>
            <a:pPr lvl="1"/>
            <a:r>
              <a:rPr lang="nl-NL" sz="1800" b="1" dirty="0"/>
              <a:t>Node.js: </a:t>
            </a:r>
            <a:r>
              <a:rPr lang="nl-NL" sz="1800" b="1" dirty="0">
                <a:hlinkClick r:id="rId9"/>
              </a:rPr>
              <a:t>https://github.com/Azure/azure-iot-sdk-node/tree/master/service</a:t>
            </a:r>
            <a:endParaRPr lang="nl-NL" sz="1800" b="1" dirty="0"/>
          </a:p>
        </p:txBody>
      </p:sp>
    </p:spTree>
    <p:extLst>
      <p:ext uri="{BB962C8B-B14F-4D97-AF65-F5344CB8AC3E}">
        <p14:creationId xmlns:p14="http://schemas.microsoft.com/office/powerpoint/2010/main" val="330853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Provisioning devices</a:t>
            </a:r>
          </a:p>
        </p:txBody>
      </p:sp>
      <p:sp>
        <p:nvSpPr>
          <p:cNvPr id="4" name="Text Placeholder 1">
            <a:extLst>
              <a:ext uri="{FF2B5EF4-FFF2-40B4-BE49-F238E27FC236}">
                <a16:creationId xmlns:a16="http://schemas.microsoft.com/office/drawing/2014/main" id="{C65990D0-BCD8-4F5E-A1BD-447F5689D301}"/>
              </a:ext>
            </a:extLst>
          </p:cNvPr>
          <p:cNvSpPr txBox="1">
            <a:spLocks/>
          </p:cNvSpPr>
          <p:nvPr/>
        </p:nvSpPr>
        <p:spPr>
          <a:xfrm>
            <a:off x="285751" y="1028701"/>
            <a:ext cx="6953249" cy="3517106"/>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marL="41671" lvl="1" indent="0">
              <a:buNone/>
            </a:pPr>
            <a:r>
              <a:rPr lang="en-US" sz="1800" b="1" dirty="0">
                <a:solidFill>
                  <a:schemeClr val="accent5"/>
                </a:solidFill>
              </a:rPr>
              <a:t>There are multiple ways to do this:</a:t>
            </a:r>
          </a:p>
          <a:p>
            <a:pPr lvl="1"/>
            <a:r>
              <a:rPr lang="en-US" sz="1800" b="1" dirty="0"/>
              <a:t>Programmatically using the API/SDK</a:t>
            </a:r>
          </a:p>
          <a:p>
            <a:pPr lvl="1"/>
            <a:r>
              <a:rPr lang="en-US" sz="1800" b="1" dirty="0"/>
              <a:t>Built-in device management functionality in Azure portal</a:t>
            </a:r>
          </a:p>
          <a:p>
            <a:pPr lvl="1"/>
            <a:r>
              <a:rPr lang="en-CA" sz="1800" b="1" dirty="0"/>
              <a:t>IoT Hub Device Provisioning Service (Preview)</a:t>
            </a:r>
          </a:p>
          <a:p>
            <a:pPr lvl="1"/>
            <a:r>
              <a:rPr lang="en-CA" sz="1800" b="1" dirty="0"/>
              <a:t>Using </a:t>
            </a:r>
            <a:r>
              <a:rPr lang="en-CA" sz="1800" b="1" dirty="0" err="1"/>
              <a:t>DeviceExplorer</a:t>
            </a:r>
            <a:r>
              <a:rPr lang="en-CA" sz="1800" b="1" dirty="0"/>
              <a:t> desktop app</a:t>
            </a:r>
          </a:p>
          <a:p>
            <a:pPr marL="41671" lvl="1" indent="0">
              <a:buNone/>
            </a:pPr>
            <a:r>
              <a:rPr lang="en-CA" sz="1800" b="1" dirty="0">
                <a:hlinkClick r:id="rId2"/>
              </a:rPr>
              <a:t>https://github.com/Azure/azure-iot-sdk-csharp/tree/master/tools/DeviceExplorer</a:t>
            </a:r>
            <a:endParaRPr lang="en-CA" sz="1800" b="1" dirty="0"/>
          </a:p>
          <a:p>
            <a:pPr marL="41671" lvl="1" indent="0">
              <a:buNone/>
            </a:pPr>
            <a:endParaRPr lang="en-CA" sz="1800" b="1" dirty="0"/>
          </a:p>
          <a:p>
            <a:pPr marL="41671" lvl="1" indent="0">
              <a:buNone/>
            </a:pPr>
            <a:endParaRPr lang="en-CA" sz="1800" b="1" dirty="0"/>
          </a:p>
        </p:txBody>
      </p:sp>
    </p:spTree>
    <p:extLst>
      <p:ext uri="{BB962C8B-B14F-4D97-AF65-F5344CB8AC3E}">
        <p14:creationId xmlns:p14="http://schemas.microsoft.com/office/powerpoint/2010/main" val="250698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31835D-A378-4DAB-AD54-611A0C47E707}"/>
              </a:ext>
            </a:extLst>
          </p:cNvPr>
          <p:cNvSpPr>
            <a:spLocks noGrp="1"/>
          </p:cNvSpPr>
          <p:nvPr>
            <p:ph type="title"/>
          </p:nvPr>
        </p:nvSpPr>
        <p:spPr/>
        <p:txBody>
          <a:bodyPr/>
          <a:lstStyle/>
          <a:p>
            <a:r>
              <a:rPr lang="en-US" dirty="0"/>
              <a:t>Device-to-cloud communication</a:t>
            </a:r>
          </a:p>
        </p:txBody>
      </p:sp>
      <p:sp>
        <p:nvSpPr>
          <p:cNvPr id="4" name="Text Placeholder 1">
            <a:extLst>
              <a:ext uri="{FF2B5EF4-FFF2-40B4-BE49-F238E27FC236}">
                <a16:creationId xmlns:a16="http://schemas.microsoft.com/office/drawing/2014/main" id="{95E6A29B-E723-466C-B9CC-33BD9BA81DD3}"/>
              </a:ext>
            </a:extLst>
          </p:cNvPr>
          <p:cNvSpPr txBox="1">
            <a:spLocks/>
          </p:cNvSpPr>
          <p:nvPr/>
        </p:nvSpPr>
        <p:spPr>
          <a:xfrm>
            <a:off x="285751" y="1028701"/>
            <a:ext cx="7181849" cy="3517106"/>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CA" sz="1800" b="1" dirty="0"/>
              <a:t>Device-to-cloud messages – high frequency</a:t>
            </a:r>
          </a:p>
          <a:p>
            <a:pPr lvl="2"/>
            <a:r>
              <a:rPr lang="en-US" sz="1600" dirty="0"/>
              <a:t>All protocols, up to 256KB/message (pricing 4KB/message), temporary storage (up to 7 days) in Event Hub</a:t>
            </a:r>
            <a:endParaRPr lang="en-CA" sz="1500" b="1" dirty="0"/>
          </a:p>
          <a:p>
            <a:pPr lvl="1"/>
            <a:r>
              <a:rPr lang="en-US" sz="1800" b="1" dirty="0"/>
              <a:t>Device twin’s reported properties – medium frequency</a:t>
            </a:r>
          </a:p>
          <a:p>
            <a:pPr lvl="2"/>
            <a:r>
              <a:rPr lang="en-US" sz="1600" dirty="0"/>
              <a:t>AMQP&amp;MQTT, 8KB/property, permanent storage</a:t>
            </a:r>
            <a:endParaRPr lang="en-US" sz="1500" b="1" dirty="0"/>
          </a:p>
          <a:p>
            <a:pPr lvl="1"/>
            <a:r>
              <a:rPr lang="en-CA" sz="1800" b="1" dirty="0"/>
              <a:t>File uploads – low frequency</a:t>
            </a:r>
          </a:p>
          <a:p>
            <a:pPr lvl="2"/>
            <a:r>
              <a:rPr lang="en-US" sz="1600" dirty="0"/>
              <a:t>Large files, stored in Azure Storage account</a:t>
            </a:r>
          </a:p>
        </p:txBody>
      </p:sp>
    </p:spTree>
    <p:extLst>
      <p:ext uri="{BB962C8B-B14F-4D97-AF65-F5344CB8AC3E}">
        <p14:creationId xmlns:p14="http://schemas.microsoft.com/office/powerpoint/2010/main" val="181516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94DFEB-F1E0-42D4-B9B5-92959E82320C}"/>
              </a:ext>
            </a:extLst>
          </p:cNvPr>
          <p:cNvSpPr>
            <a:spLocks noGrp="1"/>
          </p:cNvSpPr>
          <p:nvPr>
            <p:ph type="title"/>
          </p:nvPr>
        </p:nvSpPr>
        <p:spPr/>
        <p:txBody>
          <a:bodyPr/>
          <a:lstStyle/>
          <a:p>
            <a:r>
              <a:rPr lang="en-US" dirty="0"/>
              <a:t>Device Twins</a:t>
            </a:r>
          </a:p>
        </p:txBody>
      </p:sp>
      <p:pic>
        <p:nvPicPr>
          <p:cNvPr id="5" name="Picture 4">
            <a:extLst>
              <a:ext uri="{FF2B5EF4-FFF2-40B4-BE49-F238E27FC236}">
                <a16:creationId xmlns:a16="http://schemas.microsoft.com/office/drawing/2014/main" id="{8684A107-1740-4AC4-A793-441AA8C4C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019" y="1028701"/>
            <a:ext cx="5174981" cy="2640567"/>
          </a:xfrm>
          <a:prstGeom prst="rect">
            <a:avLst/>
          </a:prstGeom>
        </p:spPr>
      </p:pic>
      <p:sp>
        <p:nvSpPr>
          <p:cNvPr id="6" name="Text Placeholder 1">
            <a:extLst>
              <a:ext uri="{FF2B5EF4-FFF2-40B4-BE49-F238E27FC236}">
                <a16:creationId xmlns:a16="http://schemas.microsoft.com/office/drawing/2014/main" id="{A7F0B5DD-C7B6-44B3-9F97-6FB9D9E6B111}"/>
              </a:ext>
            </a:extLst>
          </p:cNvPr>
          <p:cNvSpPr txBox="1">
            <a:spLocks/>
          </p:cNvSpPr>
          <p:nvPr/>
        </p:nvSpPr>
        <p:spPr>
          <a:xfrm>
            <a:off x="285751" y="1028701"/>
            <a:ext cx="6877049" cy="3517106"/>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CA" sz="1800" b="1" dirty="0"/>
              <a:t>JSON structure</a:t>
            </a:r>
          </a:p>
          <a:p>
            <a:pPr lvl="1"/>
            <a:r>
              <a:rPr lang="en-US" sz="1800" b="1" dirty="0"/>
              <a:t>One per registered device</a:t>
            </a:r>
          </a:p>
          <a:p>
            <a:pPr lvl="1"/>
            <a:r>
              <a:rPr lang="en-US" sz="1800" b="1" dirty="0"/>
              <a:t>Contains:</a:t>
            </a:r>
          </a:p>
          <a:p>
            <a:pPr lvl="2"/>
            <a:r>
              <a:rPr lang="en-US" sz="1600" dirty="0"/>
              <a:t>Connection state</a:t>
            </a:r>
          </a:p>
          <a:p>
            <a:pPr lvl="2"/>
            <a:r>
              <a:rPr lang="en-US" sz="1600" dirty="0"/>
              <a:t>Tags</a:t>
            </a:r>
          </a:p>
          <a:p>
            <a:pPr lvl="2"/>
            <a:r>
              <a:rPr lang="en-US" sz="1600" dirty="0"/>
              <a:t>Properties</a:t>
            </a:r>
          </a:p>
          <a:p>
            <a:pPr lvl="2"/>
            <a:r>
              <a:rPr lang="en-US" sz="1600" dirty="0"/>
              <a:t>Metadata (version, last update)</a:t>
            </a:r>
          </a:p>
          <a:p>
            <a:pPr lvl="1"/>
            <a:r>
              <a:rPr lang="en-CA" sz="1800" b="1" dirty="0"/>
              <a:t>Optimistic concurrency</a:t>
            </a:r>
          </a:p>
          <a:p>
            <a:pPr lvl="1"/>
            <a:r>
              <a:rPr lang="en-CA" sz="1800" b="1" dirty="0"/>
              <a:t>Change notifications</a:t>
            </a:r>
          </a:p>
        </p:txBody>
      </p:sp>
    </p:spTree>
    <p:extLst>
      <p:ext uri="{BB962C8B-B14F-4D97-AF65-F5344CB8AC3E}">
        <p14:creationId xmlns:p14="http://schemas.microsoft.com/office/powerpoint/2010/main" val="29845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CC2434-294E-40D9-9360-167C11E5F25C}"/>
              </a:ext>
            </a:extLst>
          </p:cNvPr>
          <p:cNvSpPr>
            <a:spLocks noGrp="1"/>
          </p:cNvSpPr>
          <p:nvPr>
            <p:ph type="title"/>
          </p:nvPr>
        </p:nvSpPr>
        <p:spPr/>
        <p:txBody>
          <a:bodyPr/>
          <a:lstStyle/>
          <a:p>
            <a:r>
              <a:rPr lang="en-US" dirty="0"/>
              <a:t>Cloud-to-device communication</a:t>
            </a:r>
          </a:p>
        </p:txBody>
      </p:sp>
      <p:sp>
        <p:nvSpPr>
          <p:cNvPr id="4" name="Text Placeholder 1">
            <a:extLst>
              <a:ext uri="{FF2B5EF4-FFF2-40B4-BE49-F238E27FC236}">
                <a16:creationId xmlns:a16="http://schemas.microsoft.com/office/drawing/2014/main" id="{47E8B523-FF71-429B-B1CA-9CB563AE04CF}"/>
              </a:ext>
            </a:extLst>
          </p:cNvPr>
          <p:cNvSpPr txBox="1">
            <a:spLocks/>
          </p:cNvSpPr>
          <p:nvPr/>
        </p:nvSpPr>
        <p:spPr>
          <a:xfrm>
            <a:off x="285751" y="1028701"/>
            <a:ext cx="7181849" cy="3517106"/>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CA" sz="1800" b="1" dirty="0"/>
              <a:t>Cloud-to-device messages – low frequency</a:t>
            </a:r>
          </a:p>
          <a:p>
            <a:pPr lvl="2"/>
            <a:r>
              <a:rPr lang="en-US" sz="1600" dirty="0"/>
              <a:t>All protocols, up to 64KB/message, retained up to 48h to deliver, one-way</a:t>
            </a:r>
          </a:p>
          <a:p>
            <a:pPr lvl="1"/>
            <a:r>
              <a:rPr lang="en-US" sz="1800" b="1" dirty="0"/>
              <a:t>Device twin’s desired properties – medium frequency</a:t>
            </a:r>
          </a:p>
          <a:p>
            <a:pPr lvl="2"/>
            <a:r>
              <a:rPr lang="en-US" sz="1600" dirty="0"/>
              <a:t>AMQP&amp;MQTT, 8KB/property, preserved in device twin, notification send to device</a:t>
            </a:r>
          </a:p>
          <a:p>
            <a:pPr lvl="1"/>
            <a:r>
              <a:rPr lang="en-CA" sz="1800" b="1" dirty="0"/>
              <a:t>Direct methods – high frequency</a:t>
            </a:r>
          </a:p>
          <a:p>
            <a:pPr lvl="2"/>
            <a:r>
              <a:rPr lang="en-US" sz="1600" dirty="0"/>
              <a:t>AMQP&amp;MQTT, 8KB/request, 8KB/response, no durability, two-way</a:t>
            </a:r>
          </a:p>
        </p:txBody>
      </p:sp>
    </p:spTree>
    <p:extLst>
      <p:ext uri="{BB962C8B-B14F-4D97-AF65-F5344CB8AC3E}">
        <p14:creationId xmlns:p14="http://schemas.microsoft.com/office/powerpoint/2010/main" val="109408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blog.sysfore.com/wp-content/uploads/2014/12/Event-Hub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6725" y="90686"/>
            <a:ext cx="780290" cy="780290"/>
          </a:xfrm>
          <a:prstGeom prst="rect">
            <a:avLst/>
          </a:prstGeom>
          <a:noFill/>
          <a:extLst>
            <a:ext uri="{909E8E84-426E-40DD-AFC4-6F175D3DCCD1}">
              <a14:hiddenFill xmlns:a14="http://schemas.microsoft.com/office/drawing/2010/main">
                <a:solidFill>
                  <a:srgbClr val="FFFFFF"/>
                </a:solidFill>
              </a14:hiddenFill>
            </a:ext>
          </a:extLst>
        </p:spPr>
      </p:pic>
      <p:sp>
        <p:nvSpPr>
          <p:cNvPr id="125" name="Title 2"/>
          <p:cNvSpPr>
            <a:spLocks noGrp="1"/>
          </p:cNvSpPr>
          <p:nvPr>
            <p:ph type="title"/>
          </p:nvPr>
        </p:nvSpPr>
        <p:spPr/>
        <p:txBody>
          <a:bodyPr/>
          <a:lstStyle/>
          <a:p>
            <a:r>
              <a:rPr lang="en-US" dirty="0"/>
              <a:t>What is Azure Event Hub?</a:t>
            </a:r>
          </a:p>
        </p:txBody>
      </p:sp>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857" y="3333750"/>
            <a:ext cx="5714286" cy="1142857"/>
          </a:xfrm>
          <a:prstGeom prst="rect">
            <a:avLst/>
          </a:prstGeom>
        </p:spPr>
      </p:pic>
      <p:sp>
        <p:nvSpPr>
          <p:cNvPr id="7" name="Text Placeholder 1">
            <a:extLst>
              <a:ext uri="{FF2B5EF4-FFF2-40B4-BE49-F238E27FC236}">
                <a16:creationId xmlns:a16="http://schemas.microsoft.com/office/drawing/2014/main" id="{74DC2AED-AF5F-4411-9353-9923BE72E66E}"/>
              </a:ext>
            </a:extLst>
          </p:cNvPr>
          <p:cNvSpPr txBox="1">
            <a:spLocks/>
          </p:cNvSpPr>
          <p:nvPr/>
        </p:nvSpPr>
        <p:spPr>
          <a:xfrm>
            <a:off x="285750" y="1028702"/>
            <a:ext cx="7181850" cy="3517106"/>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US" sz="1800" b="1" dirty="0"/>
              <a:t>Highly scalable data ingress and event processing service</a:t>
            </a:r>
            <a:endParaRPr lang="en-CA" sz="1800" b="1" dirty="0"/>
          </a:p>
          <a:p>
            <a:pPr lvl="1"/>
            <a:r>
              <a:rPr lang="en-US" sz="1800" b="1" dirty="0"/>
              <a:t>Acts as an event “pipeline”</a:t>
            </a:r>
            <a:endParaRPr lang="en-CA" sz="1800" b="1" dirty="0"/>
          </a:p>
          <a:p>
            <a:pPr lvl="1"/>
            <a:r>
              <a:rPr lang="en-US" sz="1800" b="1" dirty="0"/>
              <a:t>Very useful when implementing the Event Sourcing pattern</a:t>
            </a:r>
            <a:endParaRPr lang="en-CA" sz="1800" b="1" dirty="0"/>
          </a:p>
          <a:p>
            <a:pPr lvl="1"/>
            <a:r>
              <a:rPr lang="en-CA" sz="1800" b="1" dirty="0"/>
              <a:t>Partitioned consumers model</a:t>
            </a:r>
          </a:p>
          <a:p>
            <a:pPr lvl="1"/>
            <a:r>
              <a:rPr lang="en-US" sz="1800" b="1" dirty="0"/>
              <a:t>Publish/subscribe mechanism to consume events</a:t>
            </a:r>
            <a:endParaRPr lang="en-CA" sz="1800" b="1" dirty="0"/>
          </a:p>
          <a:p>
            <a:endParaRPr lang="en-US" sz="1800" dirty="0"/>
          </a:p>
        </p:txBody>
      </p:sp>
    </p:spTree>
    <p:extLst>
      <p:ext uri="{BB962C8B-B14F-4D97-AF65-F5344CB8AC3E}">
        <p14:creationId xmlns:p14="http://schemas.microsoft.com/office/powerpoint/2010/main" val="137360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Event Hub high-level overview </a:t>
            </a:r>
          </a:p>
        </p:txBody>
      </p:sp>
      <p:pic>
        <p:nvPicPr>
          <p:cNvPr id="2" name="Picture 1"/>
          <p:cNvPicPr>
            <a:picLocks noChangeAspect="1"/>
          </p:cNvPicPr>
          <p:nvPr/>
        </p:nvPicPr>
        <p:blipFill>
          <a:blip r:embed="rId2"/>
          <a:stretch>
            <a:fillRect/>
          </a:stretch>
        </p:blipFill>
        <p:spPr>
          <a:xfrm>
            <a:off x="1295660" y="1053556"/>
            <a:ext cx="6559029" cy="3657600"/>
          </a:xfrm>
          <a:prstGeom prst="rect">
            <a:avLst/>
          </a:prstGeom>
        </p:spPr>
      </p:pic>
    </p:spTree>
    <p:extLst>
      <p:ext uri="{BB962C8B-B14F-4D97-AF65-F5344CB8AC3E}">
        <p14:creationId xmlns:p14="http://schemas.microsoft.com/office/powerpoint/2010/main" val="60540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 Streaming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941" y="1028701"/>
            <a:ext cx="2553056" cy="1771897"/>
          </a:xfrm>
          <a:prstGeom prst="rect">
            <a:avLst/>
          </a:prstGeom>
        </p:spPr>
      </p:pic>
      <p:sp>
        <p:nvSpPr>
          <p:cNvPr id="5" name="Text Placeholder 1">
            <a:extLst>
              <a:ext uri="{FF2B5EF4-FFF2-40B4-BE49-F238E27FC236}">
                <a16:creationId xmlns:a16="http://schemas.microsoft.com/office/drawing/2014/main" id="{7845EF97-31EB-4695-81EA-B9EE38307E86}"/>
              </a:ext>
            </a:extLst>
          </p:cNvPr>
          <p:cNvSpPr txBox="1">
            <a:spLocks/>
          </p:cNvSpPr>
          <p:nvPr/>
        </p:nvSpPr>
        <p:spPr>
          <a:xfrm>
            <a:off x="285750" y="1028702"/>
            <a:ext cx="7181850" cy="2533648"/>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US" sz="1800" b="1" dirty="0"/>
              <a:t>JSON format</a:t>
            </a:r>
          </a:p>
          <a:p>
            <a:pPr lvl="1"/>
            <a:r>
              <a:rPr lang="en-US" sz="1800" b="1" dirty="0"/>
              <a:t>Stream of data (message order preservation)</a:t>
            </a:r>
            <a:endParaRPr lang="en-CA" sz="1800" b="1" dirty="0"/>
          </a:p>
          <a:p>
            <a:pPr lvl="1"/>
            <a:r>
              <a:rPr lang="en-US" sz="1800" b="1" dirty="0"/>
              <a:t>Replay functionality</a:t>
            </a:r>
          </a:p>
          <a:p>
            <a:pPr lvl="1"/>
            <a:r>
              <a:rPr lang="en-US" sz="1800" b="1" dirty="0"/>
              <a:t>Retention up to 7 days</a:t>
            </a:r>
          </a:p>
          <a:p>
            <a:pPr lvl="1"/>
            <a:r>
              <a:rPr lang="en-US" sz="1800" b="1" dirty="0"/>
              <a:t>Body can be any serializable format</a:t>
            </a:r>
          </a:p>
          <a:p>
            <a:pPr lvl="1"/>
            <a:r>
              <a:rPr lang="en-US" sz="1800" b="1" dirty="0"/>
              <a:t>Custom properties (type, version, </a:t>
            </a:r>
            <a:r>
              <a:rPr lang="en-US" sz="1800" b="1" dirty="0" err="1"/>
              <a:t>etc</a:t>
            </a:r>
            <a:r>
              <a:rPr lang="en-US" sz="1800" b="1" dirty="0"/>
              <a:t>…)</a:t>
            </a:r>
          </a:p>
        </p:txBody>
      </p:sp>
    </p:spTree>
    <p:extLst>
      <p:ext uri="{BB962C8B-B14F-4D97-AF65-F5344CB8AC3E}">
        <p14:creationId xmlns:p14="http://schemas.microsoft.com/office/powerpoint/2010/main" val="51666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0355" y="2800350"/>
            <a:ext cx="4267236" cy="1874520"/>
          </a:xfrm>
          <a:prstGeom prst="rect">
            <a:avLst/>
          </a:prstGeom>
        </p:spPr>
      </p:pic>
      <p:sp>
        <p:nvSpPr>
          <p:cNvPr id="3" name="Title 2"/>
          <p:cNvSpPr>
            <a:spLocks noGrp="1"/>
          </p:cNvSpPr>
          <p:nvPr>
            <p:ph type="title"/>
          </p:nvPr>
        </p:nvSpPr>
        <p:spPr/>
        <p:txBody>
          <a:bodyPr/>
          <a:lstStyle/>
          <a:p>
            <a:r>
              <a:rPr lang="en-US" dirty="0"/>
              <a:t>How partitioning works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028701"/>
            <a:ext cx="3799648" cy="2013813"/>
          </a:xfrm>
          <a:prstGeom prst="rect">
            <a:avLst/>
          </a:prstGeom>
        </p:spPr>
      </p:pic>
      <p:sp>
        <p:nvSpPr>
          <p:cNvPr id="6" name="Text Placeholder 1">
            <a:extLst>
              <a:ext uri="{FF2B5EF4-FFF2-40B4-BE49-F238E27FC236}">
                <a16:creationId xmlns:a16="http://schemas.microsoft.com/office/drawing/2014/main" id="{C922D343-4949-4FF3-A5CE-BF9ED3E75EE5}"/>
              </a:ext>
            </a:extLst>
          </p:cNvPr>
          <p:cNvSpPr txBox="1">
            <a:spLocks/>
          </p:cNvSpPr>
          <p:nvPr/>
        </p:nvSpPr>
        <p:spPr>
          <a:xfrm>
            <a:off x="285750" y="1028702"/>
            <a:ext cx="7181850" cy="2533648"/>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marL="41671" lvl="1" indent="0">
              <a:buNone/>
            </a:pPr>
            <a:r>
              <a:rPr lang="en-US" sz="1800" b="1" dirty="0">
                <a:solidFill>
                  <a:schemeClr val="accent5"/>
                </a:solidFill>
              </a:rPr>
              <a:t>Partition assignment:</a:t>
            </a:r>
          </a:p>
          <a:p>
            <a:pPr lvl="1"/>
            <a:r>
              <a:rPr lang="en-US" sz="1800" b="1" dirty="0"/>
              <a:t>Partition ID</a:t>
            </a:r>
          </a:p>
          <a:p>
            <a:pPr lvl="1"/>
            <a:r>
              <a:rPr lang="en-US" sz="1800" b="1" dirty="0"/>
              <a:t>Partition Key with hash function</a:t>
            </a:r>
          </a:p>
          <a:p>
            <a:pPr lvl="1"/>
            <a:r>
              <a:rPr lang="en-US" sz="1800" b="1" dirty="0"/>
              <a:t>Round robin</a:t>
            </a:r>
          </a:p>
        </p:txBody>
      </p:sp>
    </p:spTree>
    <p:extLst>
      <p:ext uri="{BB962C8B-B14F-4D97-AF65-F5344CB8AC3E}">
        <p14:creationId xmlns:p14="http://schemas.microsoft.com/office/powerpoint/2010/main" val="102746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35A29-0423-40F8-B41D-F20EE4CCA501}"/>
              </a:ext>
            </a:extLst>
          </p:cNvPr>
          <p:cNvSpPr>
            <a:spLocks noGrp="1"/>
          </p:cNvSpPr>
          <p:nvPr>
            <p:ph sz="quarter" idx="18"/>
          </p:nvPr>
        </p:nvSpPr>
        <p:spPr>
          <a:xfrm>
            <a:off x="285751" y="1028702"/>
            <a:ext cx="6429375" cy="3517106"/>
          </a:xfrm>
        </p:spPr>
        <p:txBody>
          <a:bodyPr>
            <a:normAutofit/>
          </a:bodyPr>
          <a:lstStyle/>
          <a:p>
            <a:pPr marL="0"/>
            <a:r>
              <a:rPr lang="en-US" sz="1800" dirty="0"/>
              <a:t>Microsoft Azure subscription</a:t>
            </a:r>
          </a:p>
          <a:p>
            <a:pPr marL="0"/>
            <a:r>
              <a:rPr lang="en-US" sz="1800" dirty="0">
                <a:hlinkClick r:id="rId2"/>
              </a:rPr>
              <a:t>https://azure.microsoft.com/en-us/free/</a:t>
            </a:r>
            <a:endParaRPr lang="en-US" sz="1800" dirty="0"/>
          </a:p>
          <a:p>
            <a:pPr marL="0"/>
            <a:r>
              <a:rPr lang="en-US" sz="1800" dirty="0"/>
              <a:t>Free subscription:</a:t>
            </a:r>
          </a:p>
          <a:p>
            <a:pPr marL="342900" indent="-342900">
              <a:buFont typeface="Arial" panose="020B0604020202020204" pitchFamily="34" charset="0"/>
              <a:buChar char="•"/>
            </a:pPr>
            <a:r>
              <a:rPr lang="en-US" sz="1800" dirty="0"/>
              <a:t>30 days trial, then Pay-As-You-Go Subscription</a:t>
            </a:r>
          </a:p>
          <a:p>
            <a:pPr marL="342900" indent="-342900">
              <a:buFont typeface="Arial" panose="020B0604020202020204" pitchFamily="34" charset="0"/>
              <a:buChar char="•"/>
            </a:pPr>
            <a:r>
              <a:rPr lang="en-US" sz="1800" dirty="0"/>
              <a:t>$200 credit</a:t>
            </a:r>
          </a:p>
          <a:p>
            <a:pPr marL="342900" indent="-342900">
              <a:buFont typeface="Arial" panose="020B0604020202020204" pitchFamily="34" charset="0"/>
              <a:buChar char="•"/>
            </a:pPr>
            <a:r>
              <a:rPr lang="en-US" sz="1800" dirty="0"/>
              <a:t>Many free-tier products and services</a:t>
            </a:r>
          </a:p>
        </p:txBody>
      </p:sp>
      <p:sp>
        <p:nvSpPr>
          <p:cNvPr id="3" name="Title 2">
            <a:extLst>
              <a:ext uri="{FF2B5EF4-FFF2-40B4-BE49-F238E27FC236}">
                <a16:creationId xmlns:a16="http://schemas.microsoft.com/office/drawing/2014/main" id="{AC530430-63A0-4EDF-82B7-8E29C64B0786}"/>
              </a:ext>
            </a:extLst>
          </p:cNvPr>
          <p:cNvSpPr>
            <a:spLocks noGrp="1"/>
          </p:cNvSpPr>
          <p:nvPr>
            <p:ph type="title"/>
          </p:nvPr>
        </p:nvSpPr>
        <p:spPr>
          <a:xfrm>
            <a:off x="285750" y="285750"/>
            <a:ext cx="8572500" cy="742951"/>
          </a:xfrm>
        </p:spPr>
        <p:txBody>
          <a:bodyPr/>
          <a:lstStyle/>
          <a:p>
            <a:r>
              <a:rPr lang="en-US" dirty="0"/>
              <a:t>Prerequisites</a:t>
            </a:r>
          </a:p>
        </p:txBody>
      </p:sp>
    </p:spTree>
    <p:extLst>
      <p:ext uri="{BB962C8B-B14F-4D97-AF65-F5344CB8AC3E}">
        <p14:creationId xmlns:p14="http://schemas.microsoft.com/office/powerpoint/2010/main" val="1799949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Consuming events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876550"/>
            <a:ext cx="5434555" cy="1956440"/>
          </a:xfrm>
          <a:prstGeom prst="rect">
            <a:avLst/>
          </a:prstGeom>
        </p:spPr>
      </p:pic>
      <p:sp>
        <p:nvSpPr>
          <p:cNvPr id="5" name="Text Placeholder 1">
            <a:extLst>
              <a:ext uri="{FF2B5EF4-FFF2-40B4-BE49-F238E27FC236}">
                <a16:creationId xmlns:a16="http://schemas.microsoft.com/office/drawing/2014/main" id="{BEFBFA1B-DDAA-4D71-BF6B-F23ED0CF16B9}"/>
              </a:ext>
            </a:extLst>
          </p:cNvPr>
          <p:cNvSpPr txBox="1">
            <a:spLocks/>
          </p:cNvSpPr>
          <p:nvPr/>
        </p:nvSpPr>
        <p:spPr>
          <a:xfrm>
            <a:off x="285750" y="1028702"/>
            <a:ext cx="7181850" cy="4057648"/>
          </a:xfrm>
          <a:prstGeom prst="rect">
            <a:avLst/>
          </a:prstGeom>
        </p:spPr>
        <p:txBody>
          <a:bodyPr vert="horz" lIns="0" tIns="91440" rIns="0" bIns="45720" rtlCol="0">
            <a:norm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lvl="1"/>
            <a:r>
              <a:rPr lang="en-US" sz="1800" b="1" dirty="0"/>
              <a:t>Partitioned consumers model implemented with consumer groups</a:t>
            </a:r>
          </a:p>
          <a:p>
            <a:pPr lvl="1"/>
            <a:r>
              <a:rPr lang="en-US" sz="1800" b="1" dirty="0"/>
              <a:t>Each consumer group has it’s own view of the data stream</a:t>
            </a:r>
          </a:p>
          <a:p>
            <a:pPr lvl="1"/>
            <a:r>
              <a:rPr lang="en-US" sz="1800" b="1" dirty="0"/>
              <a:t>EventProcessorHost: part of the Event Hub SDK</a:t>
            </a:r>
          </a:p>
          <a:p>
            <a:pPr lvl="2"/>
            <a:r>
              <a:rPr lang="en-CA" sz="1600" dirty="0"/>
              <a:t>Connects to one consumer group</a:t>
            </a:r>
          </a:p>
          <a:p>
            <a:pPr lvl="2"/>
            <a:r>
              <a:rPr lang="en-CA" sz="1600" dirty="0"/>
              <a:t>Reads data from all partitions</a:t>
            </a:r>
          </a:p>
          <a:p>
            <a:pPr lvl="2"/>
            <a:r>
              <a:rPr lang="en-CA" sz="1600" dirty="0"/>
              <a:t>Event Hub pushes events</a:t>
            </a:r>
            <a:br>
              <a:rPr lang="en-CA" sz="1600" dirty="0"/>
            </a:br>
            <a:r>
              <a:rPr lang="en-CA" sz="1600" dirty="0"/>
              <a:t>(no polling)</a:t>
            </a:r>
          </a:p>
          <a:p>
            <a:pPr lvl="2"/>
            <a:r>
              <a:rPr lang="en-CA" sz="1600" dirty="0"/>
              <a:t>Event Hub handles </a:t>
            </a:r>
            <a:br>
              <a:rPr lang="en-CA" sz="1600" dirty="0"/>
            </a:br>
            <a:r>
              <a:rPr lang="en-CA" sz="1600" dirty="0"/>
              <a:t>multiple event processors</a:t>
            </a:r>
            <a:br>
              <a:rPr lang="en-CA" sz="1600" dirty="0"/>
            </a:br>
            <a:r>
              <a:rPr lang="en-CA" sz="1600" dirty="0"/>
              <a:t>connected to the same</a:t>
            </a:r>
            <a:br>
              <a:rPr lang="en-CA" sz="1600" dirty="0"/>
            </a:br>
            <a:r>
              <a:rPr lang="en-CA" sz="1600" dirty="0"/>
              <a:t>consumer group</a:t>
            </a:r>
          </a:p>
        </p:txBody>
      </p:sp>
    </p:spTree>
    <p:extLst>
      <p:ext uri="{BB962C8B-B14F-4D97-AF65-F5344CB8AC3E}">
        <p14:creationId xmlns:p14="http://schemas.microsoft.com/office/powerpoint/2010/main" val="405362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4" name="Text Placeholder 1">
            <a:extLst>
              <a:ext uri="{FF2B5EF4-FFF2-40B4-BE49-F238E27FC236}">
                <a16:creationId xmlns:a16="http://schemas.microsoft.com/office/drawing/2014/main" id="{1793BA59-9BD7-4D06-992A-EB12391A0E63}"/>
              </a:ext>
            </a:extLst>
          </p:cNvPr>
          <p:cNvSpPr txBox="1">
            <a:spLocks/>
          </p:cNvSpPr>
          <p:nvPr/>
        </p:nvSpPr>
        <p:spPr>
          <a:xfrm>
            <a:off x="285751" y="1028701"/>
            <a:ext cx="6429375" cy="3517106"/>
          </a:xfrm>
          <a:prstGeom prst="rect">
            <a:avLst/>
          </a:prstGeom>
        </p:spPr>
        <p:txBody>
          <a:bodyPr vert="horz" lIns="0" tIns="91440" rIns="0" bIns="45720" rtlCol="0">
            <a:noAutofit/>
          </a:bodyPr>
          <a:lstStyle>
            <a:lvl1pPr marL="41671" indent="0" algn="l" defTabSz="685783"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08" indent="-172637" algn="l" defTabSz="685783"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54" indent="-172637" algn="l" defTabSz="685783"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37" indent="-128585" algn="l" defTabSz="685783"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22" indent="-133347" algn="l" defTabSz="685783"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06" indent="-129776" algn="l" defTabSz="685783"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671" indent="0" algn="l" defTabSz="685783"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671" indent="0" algn="l" defTabSz="685783"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671" indent="0" algn="l" defTabSz="685783"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hlinkClick r:id="rId2"/>
              </a:rPr>
              <a:t>https://docs.microsoft.com/en-us/azure/iot-hub/</a:t>
            </a:r>
            <a:endParaRPr lang="en-US" sz="1800" dirty="0"/>
          </a:p>
          <a:p>
            <a:pPr marL="342900" indent="-342900">
              <a:buFont typeface="Arial" panose="020B0604020202020204" pitchFamily="34" charset="0"/>
              <a:buChar char="•"/>
            </a:pPr>
            <a:r>
              <a:rPr lang="en-US" sz="1800" dirty="0">
                <a:hlinkClick r:id="rId3"/>
              </a:rPr>
              <a:t>https://github.com/Azure/azure-iot-sdks</a:t>
            </a:r>
            <a:endParaRPr lang="en-US" sz="1800" dirty="0"/>
          </a:p>
          <a:p>
            <a:pPr marL="342900" indent="-342900">
              <a:buFont typeface="Arial" panose="020B0604020202020204" pitchFamily="34" charset="0"/>
              <a:buChar char="•"/>
            </a:pPr>
            <a:r>
              <a:rPr lang="en-US" sz="1800" dirty="0">
                <a:hlinkClick r:id="rId4"/>
              </a:rPr>
              <a:t>https://azure.microsoft.com/en-us/develop/iot/</a:t>
            </a:r>
            <a:endParaRPr lang="en-US" sz="1800" dirty="0"/>
          </a:p>
          <a:p>
            <a:pPr marL="0"/>
            <a:endParaRPr lang="en-US" sz="1800" dirty="0"/>
          </a:p>
          <a:p>
            <a:pPr marL="0"/>
            <a:r>
              <a:rPr lang="en-US" sz="1800" dirty="0">
                <a:solidFill>
                  <a:schemeClr val="accent5"/>
                </a:solidFill>
              </a:rPr>
              <a:t>Presentation and code samples available:</a:t>
            </a:r>
          </a:p>
          <a:p>
            <a:pPr marL="0"/>
            <a:r>
              <a:rPr lang="en-US" sz="1800" dirty="0">
                <a:hlinkClick r:id="rId5"/>
              </a:rPr>
              <a:t>https://github.com/chuzumcodiaxdemo/iothub.git</a:t>
            </a:r>
            <a:endParaRPr lang="en-US" sz="1800" dirty="0"/>
          </a:p>
          <a:p>
            <a:pPr marL="0"/>
            <a:endParaRPr lang="en-US" sz="1800" dirty="0"/>
          </a:p>
        </p:txBody>
      </p:sp>
    </p:spTree>
    <p:extLst>
      <p:ext uri="{BB962C8B-B14F-4D97-AF65-F5344CB8AC3E}">
        <p14:creationId xmlns:p14="http://schemas.microsoft.com/office/powerpoint/2010/main" val="169697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bwMode="grayWhite">
          <a:xfrm>
            <a:off x="314325" y="1276350"/>
            <a:ext cx="6715125" cy="3571875"/>
          </a:xfrm>
        </p:spPr>
        <p:txBody>
          <a:bodyPr>
            <a:noAutofit/>
          </a:bodyPr>
          <a:lstStyle/>
          <a:p>
            <a:r>
              <a:rPr lang="en-US" sz="6000" dirty="0">
                <a:solidFill>
                  <a:schemeClr val="bg1"/>
                </a:solidFill>
              </a:rPr>
              <a:t>Thank</a:t>
            </a:r>
          </a:p>
          <a:p>
            <a:r>
              <a:rPr lang="en-US" sz="6000" dirty="0">
                <a:solidFill>
                  <a:schemeClr val="bg1"/>
                </a:solidFill>
              </a:rPr>
              <a:t>You</a:t>
            </a:r>
          </a:p>
        </p:txBody>
      </p:sp>
      <p:sp>
        <p:nvSpPr>
          <p:cNvPr id="13" name="Freeform 6"/>
          <p:cNvSpPr>
            <a:spLocks noChangeAspect="1"/>
          </p:cNvSpPr>
          <p:nvPr/>
        </p:nvSpPr>
        <p:spPr bwMode="auto">
          <a:xfrm>
            <a:off x="314325" y="293915"/>
            <a:ext cx="668879" cy="692658"/>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solidFill>
            <a:srgbClr val="00FFBB"/>
          </a:solidFill>
          <a:ln>
            <a:noFill/>
          </a:ln>
        </p:spPr>
        <p:txBody>
          <a:bodyPr vert="horz" wrap="square" lIns="68580" tIns="34290" rIns="68580" bIns="34290" numCol="1" anchor="t" anchorCtr="0" compatLnSpc="1">
            <a:prstTxWarp prst="textNoShape">
              <a:avLst/>
            </a:prstTxWarp>
          </a:bodyPr>
          <a:lstStyle/>
          <a:p>
            <a:pPr defTabSz="685800"/>
            <a:endParaRPr lang="en-US" sz="1350" dirty="0">
              <a:solidFill>
                <a:srgbClr val="000000"/>
              </a:solidFill>
              <a:latin typeface="Graphik" panose="020B0503030202060203" pitchFamily="34" charset="0"/>
            </a:endParaRPr>
          </a:p>
        </p:txBody>
      </p:sp>
    </p:spTree>
    <p:extLst>
      <p:ext uri="{BB962C8B-B14F-4D97-AF65-F5344CB8AC3E}">
        <p14:creationId xmlns:p14="http://schemas.microsoft.com/office/powerpoint/2010/main" val="296289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Suite</a:t>
            </a:r>
          </a:p>
        </p:txBody>
      </p:sp>
      <p:pic>
        <p:nvPicPr>
          <p:cNvPr id="4" name="Picture 3">
            <a:extLst>
              <a:ext uri="{FF2B5EF4-FFF2-40B4-BE49-F238E27FC236}">
                <a16:creationId xmlns:a16="http://schemas.microsoft.com/office/drawing/2014/main" id="{65164A6F-9E3E-480A-8A8B-2395C62A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855" y="1050189"/>
            <a:ext cx="6504640" cy="3658549"/>
          </a:xfrm>
          <a:prstGeom prst="rect">
            <a:avLst/>
          </a:prstGeom>
        </p:spPr>
      </p:pic>
    </p:spTree>
    <p:extLst>
      <p:ext uri="{BB962C8B-B14F-4D97-AF65-F5344CB8AC3E}">
        <p14:creationId xmlns:p14="http://schemas.microsoft.com/office/powerpoint/2010/main" val="72100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8"/>
          </p:nvPr>
        </p:nvSpPr>
        <p:spPr/>
        <p:txBody>
          <a:bodyPr/>
          <a:lstStyle/>
          <a:p>
            <a:endParaRPr lang="en-US" dirty="0"/>
          </a:p>
          <a:p>
            <a:endParaRPr lang="en-US" dirty="0"/>
          </a:p>
          <a:p>
            <a:r>
              <a:rPr lang="en-US" dirty="0"/>
              <a:t>	Automatic flower watering system</a:t>
            </a:r>
          </a:p>
        </p:txBody>
      </p:sp>
      <p:sp>
        <p:nvSpPr>
          <p:cNvPr id="3" name="Title 2"/>
          <p:cNvSpPr>
            <a:spLocks noGrp="1"/>
          </p:cNvSpPr>
          <p:nvPr>
            <p:ph type="title"/>
          </p:nvPr>
        </p:nvSpPr>
        <p:spPr/>
        <p:txBody>
          <a:bodyPr/>
          <a:lstStyle/>
          <a:p>
            <a:r>
              <a:rPr lang="en-US" dirty="0"/>
              <a:t>Use case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9542" y="1066180"/>
            <a:ext cx="2630455" cy="1755007"/>
          </a:xfrm>
          <a:prstGeom prst="rect">
            <a:avLst/>
          </a:prstGeom>
        </p:spPr>
      </p:pic>
      <p:grpSp>
        <p:nvGrpSpPr>
          <p:cNvPr id="6" name="Group 5"/>
          <p:cNvGrpSpPr/>
          <p:nvPr/>
        </p:nvGrpSpPr>
        <p:grpSpPr>
          <a:xfrm>
            <a:off x="569322" y="2939143"/>
            <a:ext cx="6972100" cy="1632857"/>
            <a:chOff x="569322" y="2939143"/>
            <a:chExt cx="6972100" cy="1632857"/>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322" y="3336472"/>
              <a:ext cx="838200" cy="838200"/>
            </a:xfrm>
            <a:prstGeom prst="rect">
              <a:avLst/>
            </a:prstGeom>
          </p:spPr>
        </p:pic>
        <p:sp>
          <p:nvSpPr>
            <p:cNvPr id="7" name="Rectangle 6"/>
            <p:cNvSpPr/>
            <p:nvPr/>
          </p:nvSpPr>
          <p:spPr>
            <a:xfrm>
              <a:off x="2421295" y="2939143"/>
              <a:ext cx="2488474" cy="1632857"/>
            </a:xfrm>
            <a:prstGeom prst="rect">
              <a:avLst/>
            </a:prstGeom>
            <a:solidFill>
              <a:srgbClr val="5375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IoT Hub</a:t>
              </a:r>
            </a:p>
          </p:txBody>
        </p:sp>
        <p:sp>
          <p:nvSpPr>
            <p:cNvPr id="8" name="Rounded Rectangle 7"/>
            <p:cNvSpPr/>
            <p:nvPr/>
          </p:nvSpPr>
          <p:spPr>
            <a:xfrm>
              <a:off x="5923543" y="3336472"/>
              <a:ext cx="1617879" cy="838200"/>
            </a:xfrm>
            <a:prstGeom prst="roundRect">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p:txBody>
        </p:sp>
        <p:cxnSp>
          <p:nvCxnSpPr>
            <p:cNvPr id="11" name="Straight Arrow Connector 10"/>
            <p:cNvCxnSpPr>
              <a:stCxn id="5" idx="3"/>
              <a:endCxn id="7" idx="1"/>
            </p:cNvCxnSpPr>
            <p:nvPr/>
          </p:nvCxnSpPr>
          <p:spPr>
            <a:xfrm>
              <a:off x="1407522" y="3755572"/>
              <a:ext cx="1013773" cy="0"/>
            </a:xfrm>
            <a:prstGeom prst="straightConnector1">
              <a:avLst/>
            </a:prstGeom>
            <a:ln w="317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a:off x="4909769" y="3755572"/>
              <a:ext cx="1013774" cy="0"/>
            </a:xfrm>
            <a:prstGeom prst="straightConnector1">
              <a:avLst/>
            </a:prstGeom>
            <a:ln w="317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48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8"/>
          </p:nvPr>
        </p:nvSpPr>
        <p:spPr>
          <a:xfrm>
            <a:off x="380355" y="1070372"/>
            <a:ext cx="8389643" cy="3787377"/>
          </a:xfrm>
        </p:spPr>
        <p:txBody>
          <a:bodyPr>
            <a:normAutofit fontScale="92500" lnSpcReduction="10000"/>
          </a:bodyPr>
          <a:lstStyle/>
          <a:p>
            <a:pPr lvl="0"/>
            <a:r>
              <a:rPr lang="en-US" sz="1900" dirty="0"/>
              <a:t>Fully managed service that enables management and communication between IoT devices and applications</a:t>
            </a:r>
            <a:endParaRPr lang="en-CA" sz="1900" dirty="0">
              <a:solidFill>
                <a:srgbClr val="FF9900"/>
              </a:solidFill>
            </a:endParaRPr>
          </a:p>
          <a:p>
            <a:pPr lvl="0"/>
            <a:r>
              <a:rPr lang="en-CA" sz="1900" dirty="0">
                <a:solidFill>
                  <a:schemeClr val="accent5"/>
                </a:solidFill>
              </a:rPr>
              <a:t>Features</a:t>
            </a:r>
          </a:p>
          <a:p>
            <a:pPr marL="341313" lvl="1" indent="-166688">
              <a:buFont typeface="Arial" panose="020B0604020202020204" pitchFamily="34" charset="0"/>
              <a:buChar char="•"/>
            </a:pPr>
            <a:r>
              <a:rPr lang="en-US" sz="1700" dirty="0"/>
              <a:t>Device management (provisioning, access control, </a:t>
            </a:r>
            <a:r>
              <a:rPr lang="en-US" sz="1700" dirty="0" err="1"/>
              <a:t>etc</a:t>
            </a:r>
            <a:r>
              <a:rPr lang="en-US" sz="1700" dirty="0"/>
              <a:t>…)</a:t>
            </a:r>
          </a:p>
          <a:p>
            <a:pPr marL="341313" lvl="1" indent="-166688">
              <a:buFont typeface="Arial" panose="020B0604020202020204" pitchFamily="34" charset="0"/>
              <a:buChar char="•"/>
            </a:pPr>
            <a:r>
              <a:rPr lang="en-US" sz="1700" dirty="0"/>
              <a:t>Message management</a:t>
            </a:r>
          </a:p>
          <a:p>
            <a:pPr marL="341313" lvl="1" indent="-166688">
              <a:buFont typeface="Arial" panose="020B0604020202020204" pitchFamily="34" charset="0"/>
              <a:buChar char="•"/>
            </a:pPr>
            <a:r>
              <a:rPr lang="en-US" sz="1700" dirty="0"/>
              <a:t>SDK’s for various platforms: </a:t>
            </a:r>
            <a:r>
              <a:rPr lang="en-US" sz="1700" dirty="0">
                <a:hlinkClick r:id="rId2"/>
              </a:rPr>
              <a:t>https://github.com/Azure/azure-iot-sdks</a:t>
            </a:r>
            <a:endParaRPr lang="en-US" sz="1700" dirty="0"/>
          </a:p>
          <a:p>
            <a:pPr marL="341313" lvl="1" indent="-166688">
              <a:buFont typeface="Arial" panose="020B0604020202020204" pitchFamily="34" charset="0"/>
              <a:buChar char="•"/>
            </a:pPr>
            <a:r>
              <a:rPr lang="en-US" sz="1700" dirty="0"/>
              <a:t>Multiple communication protocols: HTTPS, AMQP, MQTT</a:t>
            </a:r>
          </a:p>
          <a:p>
            <a:pPr marL="341313" lvl="1" indent="-166688">
              <a:buFont typeface="Arial" panose="020B0604020202020204" pitchFamily="34" charset="0"/>
              <a:buChar char="•"/>
            </a:pPr>
            <a:r>
              <a:rPr lang="en-US" sz="1700" dirty="0"/>
              <a:t>Built-in security</a:t>
            </a:r>
          </a:p>
          <a:p>
            <a:pPr marL="341313" lvl="1" indent="-166688">
              <a:buFont typeface="Arial" panose="020B0604020202020204" pitchFamily="34" charset="0"/>
              <a:buChar char="•"/>
            </a:pPr>
            <a:r>
              <a:rPr lang="en-US" sz="1700" dirty="0"/>
              <a:t>Built-in monitoring</a:t>
            </a:r>
          </a:p>
          <a:p>
            <a:pPr marL="341313" lvl="1" indent="-166688">
              <a:buFont typeface="Arial" panose="020B0604020202020204" pitchFamily="34" charset="0"/>
              <a:buChar char="•"/>
            </a:pPr>
            <a:r>
              <a:rPr lang="en-US" sz="1700" dirty="0"/>
              <a:t>Highly scalable</a:t>
            </a:r>
          </a:p>
          <a:p>
            <a:pPr marL="341313" lvl="1" indent="-166688">
              <a:buFont typeface="Arial" panose="020B0604020202020204" pitchFamily="34" charset="0"/>
              <a:buChar char="•"/>
            </a:pPr>
            <a:r>
              <a:rPr lang="en-US" sz="1700" dirty="0"/>
              <a:t>Only available in the cloud, no on-premise option</a:t>
            </a:r>
          </a:p>
          <a:p>
            <a:endParaRPr lang="en-US" dirty="0"/>
          </a:p>
        </p:txBody>
      </p:sp>
      <p:sp>
        <p:nvSpPr>
          <p:cNvPr id="3" name="Title 2"/>
          <p:cNvSpPr>
            <a:spLocks noGrp="1"/>
          </p:cNvSpPr>
          <p:nvPr>
            <p:ph type="title"/>
          </p:nvPr>
        </p:nvSpPr>
        <p:spPr/>
        <p:txBody>
          <a:bodyPr/>
          <a:lstStyle/>
          <a:p>
            <a:r>
              <a:rPr lang="en-US" dirty="0"/>
              <a:t>What is Azure IoT Hub?</a:t>
            </a:r>
          </a:p>
        </p:txBody>
      </p:sp>
      <p:pic>
        <p:nvPicPr>
          <p:cNvPr id="4" name="Picture 2" descr="https://azure.microsoft.com/svghandler/iot-hub/?width=600&amp;height=3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508" y="73637"/>
            <a:ext cx="1518741" cy="79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1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C6FBE3-C3BD-4DBF-817A-144413D8EAF1}"/>
              </a:ext>
            </a:extLst>
          </p:cNvPr>
          <p:cNvSpPr>
            <a:spLocks noGrp="1"/>
          </p:cNvSpPr>
          <p:nvPr>
            <p:ph sz="quarter" idx="18"/>
          </p:nvPr>
        </p:nvSpPr>
        <p:spPr>
          <a:xfrm>
            <a:off x="285751" y="1028701"/>
            <a:ext cx="6429375" cy="3517106"/>
          </a:xfrm>
        </p:spPr>
        <p:txBody>
          <a:bodyPr>
            <a:noAutofit/>
          </a:bodyPr>
          <a:lstStyle/>
          <a:p>
            <a:pPr marL="342900" indent="-342900">
              <a:buFont typeface="Arial" panose="020B0604020202020204" pitchFamily="34" charset="0"/>
              <a:buChar char="•"/>
            </a:pPr>
            <a:r>
              <a:rPr lang="en-US" sz="1800" dirty="0"/>
              <a:t>Free: 8k messages/day</a:t>
            </a:r>
          </a:p>
          <a:p>
            <a:pPr marL="342900" indent="-342900">
              <a:buFont typeface="Arial" panose="020B0604020202020204" pitchFamily="34" charset="0"/>
              <a:buChar char="•"/>
            </a:pPr>
            <a:r>
              <a:rPr lang="en-US" sz="1800" dirty="0"/>
              <a:t>S1 - $50: 400k messages/unit/day</a:t>
            </a:r>
          </a:p>
          <a:p>
            <a:pPr marL="342900" indent="-342900">
              <a:buFont typeface="Arial" panose="020B0604020202020204" pitchFamily="34" charset="0"/>
              <a:buChar char="•"/>
            </a:pPr>
            <a:r>
              <a:rPr lang="en-US" sz="1800" dirty="0"/>
              <a:t>S2 - $500: 6M messages/unit/day</a:t>
            </a:r>
          </a:p>
          <a:p>
            <a:pPr marL="342900" indent="-342900">
              <a:buFont typeface="Arial" panose="020B0604020202020204" pitchFamily="34" charset="0"/>
              <a:buChar char="•"/>
            </a:pPr>
            <a:r>
              <a:rPr lang="en-US" sz="1800" dirty="0"/>
              <a:t>S3 - $5000: 300M messages/unit/day</a:t>
            </a:r>
          </a:p>
          <a:p>
            <a:pPr marL="342900" indent="-342900">
              <a:buFontTx/>
              <a:buChar char="-"/>
            </a:pPr>
            <a:endParaRPr lang="en-US" sz="1800" dirty="0"/>
          </a:p>
          <a:p>
            <a:endParaRPr lang="en-US" sz="1800" dirty="0"/>
          </a:p>
          <a:p>
            <a:endParaRPr lang="en-US" sz="1800" dirty="0"/>
          </a:p>
          <a:p>
            <a:endParaRPr lang="en-US" sz="1800" dirty="0"/>
          </a:p>
          <a:p>
            <a:endParaRPr lang="en-US" sz="1800" dirty="0"/>
          </a:p>
          <a:p>
            <a:r>
              <a:rPr lang="en-US" sz="1500" b="0" dirty="0"/>
              <a:t>*Prices are per month and IoT Hub unit</a:t>
            </a:r>
          </a:p>
        </p:txBody>
      </p:sp>
      <p:sp>
        <p:nvSpPr>
          <p:cNvPr id="3" name="Title 2">
            <a:extLst>
              <a:ext uri="{FF2B5EF4-FFF2-40B4-BE49-F238E27FC236}">
                <a16:creationId xmlns:a16="http://schemas.microsoft.com/office/drawing/2014/main" id="{A381F5DB-90DA-4405-8D29-B64568C1B230}"/>
              </a:ext>
            </a:extLst>
          </p:cNvPr>
          <p:cNvSpPr>
            <a:spLocks noGrp="1"/>
          </p:cNvSpPr>
          <p:nvPr>
            <p:ph type="title"/>
          </p:nvPr>
        </p:nvSpPr>
        <p:spPr/>
        <p:txBody>
          <a:bodyPr/>
          <a:lstStyle/>
          <a:p>
            <a:r>
              <a:rPr lang="en-US" dirty="0"/>
              <a:t>IoT Hub Pricing</a:t>
            </a:r>
          </a:p>
        </p:txBody>
      </p:sp>
      <p:pic>
        <p:nvPicPr>
          <p:cNvPr id="5" name="Picture 4">
            <a:extLst>
              <a:ext uri="{FF2B5EF4-FFF2-40B4-BE49-F238E27FC236}">
                <a16:creationId xmlns:a16="http://schemas.microsoft.com/office/drawing/2014/main" id="{A69847DA-CC9A-4E6D-8D2C-CF30CCB1E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820" y="740460"/>
            <a:ext cx="3981521" cy="3805347"/>
          </a:xfrm>
          <a:prstGeom prst="rect">
            <a:avLst/>
          </a:prstGeom>
        </p:spPr>
      </p:pic>
    </p:spTree>
    <p:extLst>
      <p:ext uri="{BB962C8B-B14F-4D97-AF65-F5344CB8AC3E}">
        <p14:creationId xmlns:p14="http://schemas.microsoft.com/office/powerpoint/2010/main" val="22218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Hub high-level overview </a:t>
            </a:r>
          </a:p>
        </p:txBody>
      </p:sp>
      <p:pic>
        <p:nvPicPr>
          <p:cNvPr id="2" name="Picture 1"/>
          <p:cNvPicPr>
            <a:picLocks noChangeAspect="1"/>
          </p:cNvPicPr>
          <p:nvPr/>
        </p:nvPicPr>
        <p:blipFill>
          <a:blip r:embed="rId2"/>
          <a:stretch>
            <a:fillRect/>
          </a:stretch>
        </p:blipFill>
        <p:spPr>
          <a:xfrm>
            <a:off x="756150" y="1068054"/>
            <a:ext cx="7638050" cy="3657600"/>
          </a:xfrm>
          <a:prstGeom prst="rect">
            <a:avLst/>
          </a:prstGeom>
        </p:spPr>
      </p:pic>
    </p:spTree>
    <p:extLst>
      <p:ext uri="{BB962C8B-B14F-4D97-AF65-F5344CB8AC3E}">
        <p14:creationId xmlns:p14="http://schemas.microsoft.com/office/powerpoint/2010/main" val="412519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8"/>
          </p:nvPr>
        </p:nvSpPr>
        <p:spPr>
          <a:xfrm>
            <a:off x="285750" y="1028701"/>
            <a:ext cx="5965026" cy="3330177"/>
          </a:xfrm>
        </p:spPr>
        <p:txBody>
          <a:bodyPr>
            <a:noAutofit/>
          </a:bodyPr>
          <a:lstStyle/>
          <a:p>
            <a:pPr lvl="1">
              <a:buFont typeface="Arial" panose="020B0604020202020204" pitchFamily="34" charset="0"/>
              <a:buChar char="•"/>
            </a:pPr>
            <a:r>
              <a:rPr lang="en-CA" sz="1800" b="1" dirty="0"/>
              <a:t>Go to </a:t>
            </a:r>
            <a:r>
              <a:rPr lang="en-CA" sz="1800" b="1" dirty="0">
                <a:hlinkClick r:id="rId2"/>
              </a:rPr>
              <a:t>https://portal.azure.com</a:t>
            </a:r>
            <a:endParaRPr lang="en-CA" sz="1800" b="1" dirty="0"/>
          </a:p>
          <a:p>
            <a:pPr lvl="1">
              <a:buFont typeface="Arial" panose="020B0604020202020204" pitchFamily="34" charset="0"/>
              <a:buChar char="•"/>
            </a:pPr>
            <a:r>
              <a:rPr lang="en-CA" sz="1800" b="1" dirty="0"/>
              <a:t>Hit the “+ New” button</a:t>
            </a:r>
          </a:p>
          <a:p>
            <a:pPr lvl="1">
              <a:buFont typeface="Arial" panose="020B0604020202020204" pitchFamily="34" charset="0"/>
              <a:buChar char="•"/>
            </a:pPr>
            <a:r>
              <a:rPr lang="en-CA" sz="1800" b="1" dirty="0"/>
              <a:t>Find “IoT Hub” in the service list</a:t>
            </a:r>
          </a:p>
          <a:p>
            <a:pPr lvl="1">
              <a:buFont typeface="Arial" panose="020B0604020202020204" pitchFamily="34" charset="0"/>
              <a:buChar char="•"/>
            </a:pPr>
            <a:r>
              <a:rPr lang="en-CA" sz="1800" b="1" dirty="0"/>
              <a:t>Fill the required fields</a:t>
            </a:r>
          </a:p>
          <a:p>
            <a:pPr lvl="1">
              <a:buFont typeface="Arial" panose="020B0604020202020204" pitchFamily="34" charset="0"/>
              <a:buChar char="•"/>
            </a:pPr>
            <a:r>
              <a:rPr lang="en-CA" sz="1800" b="1" dirty="0"/>
              <a:t>Hit the “Create” button</a:t>
            </a:r>
          </a:p>
          <a:p>
            <a:pPr lvl="1">
              <a:buFont typeface="Arial" panose="020B0604020202020204" pitchFamily="34" charset="0"/>
              <a:buChar char="•"/>
            </a:pPr>
            <a:r>
              <a:rPr lang="en-CA" sz="1800" b="1" dirty="0"/>
              <a:t>Your IoT Hub is online </a:t>
            </a:r>
            <a:r>
              <a:rPr lang="en-CA" sz="1800" b="1" dirty="0">
                <a:sym typeface="Wingdings" panose="05000000000000000000" pitchFamily="2" charset="2"/>
              </a:rPr>
              <a:t></a:t>
            </a:r>
          </a:p>
        </p:txBody>
      </p:sp>
      <p:sp>
        <p:nvSpPr>
          <p:cNvPr id="3" name="Title 2"/>
          <p:cNvSpPr>
            <a:spLocks noGrp="1"/>
          </p:cNvSpPr>
          <p:nvPr>
            <p:ph type="title"/>
          </p:nvPr>
        </p:nvSpPr>
        <p:spPr/>
        <p:txBody>
          <a:bodyPr/>
          <a:lstStyle/>
          <a:p>
            <a:r>
              <a:rPr lang="en-US" dirty="0"/>
              <a:t>Getting started</a:t>
            </a:r>
          </a:p>
        </p:txBody>
      </p:sp>
    </p:spTree>
    <p:extLst>
      <p:ext uri="{BB962C8B-B14F-4D97-AF65-F5344CB8AC3E}">
        <p14:creationId xmlns:p14="http://schemas.microsoft.com/office/powerpoint/2010/main" val="34586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8"/>
          </p:nvPr>
        </p:nvSpPr>
        <p:spPr>
          <a:xfrm>
            <a:off x="285750" y="1028702"/>
            <a:ext cx="6429375" cy="3517106"/>
          </a:xfrm>
        </p:spPr>
        <p:txBody>
          <a:bodyPr>
            <a:normAutofit/>
          </a:bodyPr>
          <a:lstStyle/>
          <a:p>
            <a:pPr lvl="1">
              <a:buFont typeface="Arial" panose="020B0604020202020204" pitchFamily="34" charset="0"/>
              <a:buChar char="•"/>
            </a:pPr>
            <a:r>
              <a:rPr lang="en-CA" sz="1800" b="1" dirty="0"/>
              <a:t>Hit the “+ New” button</a:t>
            </a:r>
          </a:p>
          <a:p>
            <a:pPr lvl="1">
              <a:buFont typeface="Arial" panose="020B0604020202020204" pitchFamily="34" charset="0"/>
              <a:buChar char="•"/>
            </a:pPr>
            <a:r>
              <a:rPr lang="en-CA" sz="1800" b="1" dirty="0"/>
              <a:t>Find “Storage account” in the service list</a:t>
            </a:r>
          </a:p>
          <a:p>
            <a:pPr lvl="1">
              <a:buFont typeface="Arial" panose="020B0604020202020204" pitchFamily="34" charset="0"/>
              <a:buChar char="•"/>
            </a:pPr>
            <a:r>
              <a:rPr lang="en-CA" sz="1800" b="1" dirty="0"/>
              <a:t>Fill the required fields</a:t>
            </a:r>
          </a:p>
          <a:p>
            <a:pPr lvl="1">
              <a:buFont typeface="Arial" panose="020B0604020202020204" pitchFamily="34" charset="0"/>
              <a:buChar char="•"/>
            </a:pPr>
            <a:r>
              <a:rPr lang="en-CA" sz="1800" b="1" dirty="0"/>
              <a:t>Hit the “Create” button</a:t>
            </a:r>
          </a:p>
          <a:p>
            <a:endParaRPr lang="en-US" sz="1800" dirty="0"/>
          </a:p>
        </p:txBody>
      </p:sp>
      <p:sp>
        <p:nvSpPr>
          <p:cNvPr id="3" name="Title 2"/>
          <p:cNvSpPr>
            <a:spLocks noGrp="1"/>
          </p:cNvSpPr>
          <p:nvPr>
            <p:ph type="title"/>
          </p:nvPr>
        </p:nvSpPr>
        <p:spPr/>
        <p:txBody>
          <a:bodyPr/>
          <a:lstStyle/>
          <a:p>
            <a:r>
              <a:rPr lang="en-US" dirty="0"/>
              <a:t>Configuring storage</a:t>
            </a:r>
          </a:p>
        </p:txBody>
      </p:sp>
    </p:spTree>
    <p:extLst>
      <p:ext uri="{BB962C8B-B14F-4D97-AF65-F5344CB8AC3E}">
        <p14:creationId xmlns:p14="http://schemas.microsoft.com/office/powerpoint/2010/main" val="632209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Content Layouts">
  <a:themeElements>
    <a:clrScheme name="CG&amp;S LITN 2">
      <a:dk1>
        <a:srgbClr val="000000"/>
      </a:dk1>
      <a:lt1>
        <a:srgbClr val="FFFFFF"/>
      </a:lt1>
      <a:dk2>
        <a:srgbClr val="666666"/>
      </a:dk2>
      <a:lt2>
        <a:srgbClr val="CCCCCC"/>
      </a:lt2>
      <a:accent1>
        <a:srgbClr val="0071FC"/>
      </a:accent1>
      <a:accent2>
        <a:srgbClr val="000088"/>
      </a:accent2>
      <a:accent3>
        <a:srgbClr val="284B96"/>
      </a:accent3>
      <a:accent4>
        <a:srgbClr val="207EA1"/>
      </a:accent4>
      <a:accent5>
        <a:srgbClr val="1DB1AC"/>
      </a:accent5>
      <a:accent6>
        <a:srgbClr val="1EE5B8"/>
      </a:accent6>
      <a:hlink>
        <a:srgbClr val="0071FC"/>
      </a:hlink>
      <a:folHlink>
        <a:srgbClr val="0071FC"/>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extLst>
    <a:ext uri="{05A4C25C-085E-4340-85A3-A5531E510DB2}">
      <thm15:themeFamily xmlns:thm15="http://schemas.microsoft.com/office/thememl/2012/main" name="Acc_LITN_Template_Graphik_v02_170310.potx" id="{0E6E30B2-FBC0-40BD-B639-8F9C566D60BF}" vid="{8D09D82B-6C89-4DA0-8C3C-A921967394F9}"/>
    </a:ext>
  </a:extLst>
</a:theme>
</file>

<file path=ppt/theme/theme2.xml><?xml version="1.0" encoding="utf-8"?>
<a:theme xmlns:a="http://schemas.openxmlformats.org/drawingml/2006/main" name="Titles">
  <a:themeElements>
    <a:clrScheme name="CG&amp;S LITN 2">
      <a:dk1>
        <a:srgbClr val="000000"/>
      </a:dk1>
      <a:lt1>
        <a:srgbClr val="FFFFFF"/>
      </a:lt1>
      <a:dk2>
        <a:srgbClr val="666666"/>
      </a:dk2>
      <a:lt2>
        <a:srgbClr val="CCCCCC"/>
      </a:lt2>
      <a:accent1>
        <a:srgbClr val="0071FC"/>
      </a:accent1>
      <a:accent2>
        <a:srgbClr val="000088"/>
      </a:accent2>
      <a:accent3>
        <a:srgbClr val="284B96"/>
      </a:accent3>
      <a:accent4>
        <a:srgbClr val="207EA1"/>
      </a:accent4>
      <a:accent5>
        <a:srgbClr val="1DB1AC"/>
      </a:accent5>
      <a:accent6>
        <a:srgbClr val="1EE5B8"/>
      </a:accent6>
      <a:hlink>
        <a:srgbClr val="0071FC"/>
      </a:hlink>
      <a:folHlink>
        <a:srgbClr val="0071FC"/>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extLst>
    <a:ext uri="{05A4C25C-085E-4340-85A3-A5531E510DB2}">
      <thm15:themeFamily xmlns:thm15="http://schemas.microsoft.com/office/thememl/2012/main" name="Acc_LITN_Template_Graphik_v02_170310.potx" id="{0E6E30B2-FBC0-40BD-B639-8F9C566D60BF}" vid="{2F51ECDC-66AB-42E8-AE9A-B65EB96B7CB8}"/>
    </a:ext>
  </a:extLst>
</a:theme>
</file>

<file path=ppt/theme/theme3.xml><?xml version="1.0" encoding="utf-8"?>
<a:theme xmlns:a="http://schemas.openxmlformats.org/drawingml/2006/main" name="Section Dividers">
  <a:themeElements>
    <a:clrScheme name="CG&amp;S LITN 2">
      <a:dk1>
        <a:srgbClr val="000000"/>
      </a:dk1>
      <a:lt1>
        <a:srgbClr val="FFFFFF"/>
      </a:lt1>
      <a:dk2>
        <a:srgbClr val="666666"/>
      </a:dk2>
      <a:lt2>
        <a:srgbClr val="CCCCCC"/>
      </a:lt2>
      <a:accent1>
        <a:srgbClr val="0071FC"/>
      </a:accent1>
      <a:accent2>
        <a:srgbClr val="000088"/>
      </a:accent2>
      <a:accent3>
        <a:srgbClr val="284B96"/>
      </a:accent3>
      <a:accent4>
        <a:srgbClr val="207EA1"/>
      </a:accent4>
      <a:accent5>
        <a:srgbClr val="1DB1AC"/>
      </a:accent5>
      <a:accent6>
        <a:srgbClr val="1EE5B8"/>
      </a:accent6>
      <a:hlink>
        <a:srgbClr val="0071FC"/>
      </a:hlink>
      <a:folHlink>
        <a:srgbClr val="0071FC"/>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extLst>
    <a:ext uri="{05A4C25C-085E-4340-85A3-A5531E510DB2}">
      <thm15:themeFamily xmlns:thm15="http://schemas.microsoft.com/office/thememl/2012/main" name="Acc_LITN_Template_Graphik_v02_170310.potx" id="{0E6E30B2-FBC0-40BD-B639-8F9C566D60BF}" vid="{48E8ED87-6414-488D-9141-EB173867F3D4}"/>
    </a:ext>
  </a:extLst>
</a:theme>
</file>

<file path=ppt/theme/theme4.xml><?xml version="1.0" encoding="utf-8"?>
<a:theme xmlns:a="http://schemas.openxmlformats.org/drawingml/2006/main" name="Specialty Slides">
  <a:themeElements>
    <a:clrScheme name="CG&amp;S LITN 2">
      <a:dk1>
        <a:srgbClr val="000000"/>
      </a:dk1>
      <a:lt1>
        <a:srgbClr val="FFFFFF"/>
      </a:lt1>
      <a:dk2>
        <a:srgbClr val="666666"/>
      </a:dk2>
      <a:lt2>
        <a:srgbClr val="CCCCCC"/>
      </a:lt2>
      <a:accent1>
        <a:srgbClr val="0071FC"/>
      </a:accent1>
      <a:accent2>
        <a:srgbClr val="000088"/>
      </a:accent2>
      <a:accent3>
        <a:srgbClr val="284B96"/>
      </a:accent3>
      <a:accent4>
        <a:srgbClr val="207EA1"/>
      </a:accent4>
      <a:accent5>
        <a:srgbClr val="1DB1AC"/>
      </a:accent5>
      <a:accent6>
        <a:srgbClr val="1EE5B8"/>
      </a:accent6>
      <a:hlink>
        <a:srgbClr val="0071FC"/>
      </a:hlink>
      <a:folHlink>
        <a:srgbClr val="0071FC"/>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extLst>
    <a:ext uri="{05A4C25C-085E-4340-85A3-A5531E510DB2}">
      <thm15:themeFamily xmlns:thm15="http://schemas.microsoft.com/office/thememl/2012/main" name="Acc_LITN_Template_Graphik_v02_170310.potx" id="{0E6E30B2-FBC0-40BD-B639-8F9C566D60BF}" vid="{561DC382-1AB4-4A55-A791-FE0B16D3E991}"/>
    </a:ext>
  </a:extLst>
</a:theme>
</file>

<file path=ppt/theme/theme5.xml><?xml version="1.0" encoding="utf-8"?>
<a:theme xmlns:a="http://schemas.openxmlformats.org/drawingml/2006/main" name="1_Titles">
  <a:themeElements>
    <a:clrScheme name="CG&amp;S LITN 2">
      <a:dk1>
        <a:srgbClr val="000000"/>
      </a:dk1>
      <a:lt1>
        <a:srgbClr val="FFFFFF"/>
      </a:lt1>
      <a:dk2>
        <a:srgbClr val="666666"/>
      </a:dk2>
      <a:lt2>
        <a:srgbClr val="CCCCCC"/>
      </a:lt2>
      <a:accent1>
        <a:srgbClr val="0071FC"/>
      </a:accent1>
      <a:accent2>
        <a:srgbClr val="000088"/>
      </a:accent2>
      <a:accent3>
        <a:srgbClr val="284B96"/>
      </a:accent3>
      <a:accent4>
        <a:srgbClr val="207EA1"/>
      </a:accent4>
      <a:accent5>
        <a:srgbClr val="1DB1AC"/>
      </a:accent5>
      <a:accent6>
        <a:srgbClr val="1EE5B8"/>
      </a:accent6>
      <a:hlink>
        <a:srgbClr val="0071FC"/>
      </a:hlink>
      <a:folHlink>
        <a:srgbClr val="0071FC"/>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extLst>
    <a:ext uri="{05A4C25C-085E-4340-85A3-A5531E510DB2}">
      <thm15:themeFamily xmlns:thm15="http://schemas.microsoft.com/office/thememl/2012/main" name="Acc_LITN_Template_Graphik_v02_170310.potx" id="{0E6E30B2-FBC0-40BD-B639-8F9C566D60BF}" vid="{2F51ECDC-66AB-42E8-AE9A-B65EB96B7CB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23F9420A19D43875A5413218E2330" ma:contentTypeVersion="7" ma:contentTypeDescription="Create a new document." ma:contentTypeScope="" ma:versionID="c63a50bcf4a11c1caa58e515efcfa82a">
  <xsd:schema xmlns:xsd="http://www.w3.org/2001/XMLSchema" xmlns:xs="http://www.w3.org/2001/XMLSchema" xmlns:p="http://schemas.microsoft.com/office/2006/metadata/properties" xmlns:ns3="bf51b57b-8043-4e83-93c7-97f7cc9ec4f8" xmlns:ns4="fe2928a1-1cb3-444b-8f5d-9502a9fa04b4" targetNamespace="http://schemas.microsoft.com/office/2006/metadata/properties" ma:root="true" ma:fieldsID="d3f742bb6bc9dd34c95b6b79c427cf09" ns3:_="" ns4:_="">
    <xsd:import namespace="bf51b57b-8043-4e83-93c7-97f7cc9ec4f8"/>
    <xsd:import namespace="fe2928a1-1cb3-444b-8f5d-9502a9fa04b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1b57b-8043-4e83-93c7-97f7cc9ec4f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2928a1-1cb3-444b-8f5d-9502a9fa04b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22968B-B600-4F5D-9340-7EFBA5630CEC}">
  <ds:schemaRefs>
    <ds:schemaRef ds:uri="http://schemas.microsoft.com/sharepoint/v3/contenttype/forms"/>
  </ds:schemaRefs>
</ds:datastoreItem>
</file>

<file path=customXml/itemProps2.xml><?xml version="1.0" encoding="utf-8"?>
<ds:datastoreItem xmlns:ds="http://schemas.openxmlformats.org/officeDocument/2006/customXml" ds:itemID="{8847E0D5-4AF1-4EB6-99B2-FE5C09E2586E}">
  <ds:schemaRefs>
    <ds:schemaRef ds:uri="http://purl.org/dc/elements/1.1/"/>
    <ds:schemaRef ds:uri="http://schemas.microsoft.com/office/2006/metadata/properties"/>
    <ds:schemaRef ds:uri="bf51b57b-8043-4e83-93c7-97f7cc9ec4f8"/>
    <ds:schemaRef ds:uri="http://purl.org/dc/terms/"/>
    <ds:schemaRef ds:uri="http://schemas.microsoft.com/office/2006/documentManagement/types"/>
    <ds:schemaRef ds:uri="fe2928a1-1cb3-444b-8f5d-9502a9fa04b4"/>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ECC9BB4-CCDD-4D33-8768-C6DFD8EBC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51b57b-8043-4e83-93c7-97f7cc9ec4f8"/>
    <ds:schemaRef ds:uri="fe2928a1-1cb3-444b-8f5d-9502a9fa04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Industry X.0 Official PPT Template</Template>
  <TotalTime>0</TotalTime>
  <Words>946</Words>
  <Application>Microsoft Office PowerPoint</Application>
  <PresentationFormat>On-screen Show (16:9)</PresentationFormat>
  <Paragraphs>144</Paragraphs>
  <Slides>22</Slides>
  <Notes>4</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22</vt:i4>
      </vt:variant>
    </vt:vector>
  </HeadingPairs>
  <TitlesOfParts>
    <vt:vector size="30" baseType="lpstr">
      <vt:lpstr>Graphik</vt:lpstr>
      <vt:lpstr>Wingdings</vt:lpstr>
      <vt:lpstr>Arial</vt:lpstr>
      <vt:lpstr>Content Layouts</vt:lpstr>
      <vt:lpstr>Titles</vt:lpstr>
      <vt:lpstr>Section Dividers</vt:lpstr>
      <vt:lpstr>Specialty Slides</vt:lpstr>
      <vt:lpstr>1_Titles</vt:lpstr>
      <vt:lpstr>PowerPoint Presentation</vt:lpstr>
      <vt:lpstr>Prerequisites</vt:lpstr>
      <vt:lpstr>Azure IoT Suite</vt:lpstr>
      <vt:lpstr>Use case</vt:lpstr>
      <vt:lpstr>What is Azure IoT Hub?</vt:lpstr>
      <vt:lpstr>IoT Hub Pricing</vt:lpstr>
      <vt:lpstr>Azure IoT Hub high-level overview </vt:lpstr>
      <vt:lpstr>Getting started</vt:lpstr>
      <vt:lpstr>Configuring storage</vt:lpstr>
      <vt:lpstr>Configuring the service</vt:lpstr>
      <vt:lpstr>SDK’s</vt:lpstr>
      <vt:lpstr>Provisioning devices</vt:lpstr>
      <vt:lpstr>Device-to-cloud communication</vt:lpstr>
      <vt:lpstr>Device Twins</vt:lpstr>
      <vt:lpstr>Cloud-to-device communication</vt:lpstr>
      <vt:lpstr>What is Azure Event Hub?</vt:lpstr>
      <vt:lpstr>Azure Event Hub high-level overview </vt:lpstr>
      <vt:lpstr>Event Streaming</vt:lpstr>
      <vt:lpstr>How partitioning works</vt:lpstr>
      <vt:lpstr>Consuming events</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2016-11-13T08:46:46Z</dcterms:created>
  <dcterms:modified xsi:type="dcterms:W3CDTF">2017-11-15T20:20:47Z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0x010100A0A23F9420A19D43875A5413218E2330</vt:lpwstr>
  </property>
</Properties>
</file>