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512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10/19/23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2158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5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9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6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10/19/23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28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14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99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1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67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2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10/19/23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4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16C33A-5BC9-7C98-FC1D-3328389EE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102609" cy="3793482"/>
          </a:xfrm>
        </p:spPr>
        <p:txBody>
          <a:bodyPr anchor="ctr">
            <a:normAutofit/>
          </a:bodyPr>
          <a:lstStyle/>
          <a:p>
            <a:pPr algn="l"/>
            <a:r>
              <a:rPr lang="en-CA" sz="4800" dirty="0"/>
              <a:t>ENSF 607 Ticket Dashboards</a:t>
            </a:r>
            <a:br>
              <a:rPr lang="en-CA" sz="4800" dirty="0"/>
            </a:br>
            <a:br>
              <a:rPr lang="en-CA" sz="4800" dirty="0"/>
            </a:br>
            <a:r>
              <a:rPr lang="en-CA" sz="1800" b="1" dirty="0"/>
              <a:t>Chioma Ukaegbu </a:t>
            </a:r>
            <a:br>
              <a:rPr lang="en-CA" sz="1800" b="1" dirty="0"/>
            </a:br>
            <a:r>
              <a:rPr lang="en-CA" sz="1800" b="1" dirty="0"/>
              <a:t>Christian Valdez</a:t>
            </a:r>
            <a:br>
              <a:rPr lang="en-CA" sz="1800" b="1" dirty="0"/>
            </a:br>
            <a:r>
              <a:rPr lang="en-CA" sz="1800" b="1" dirty="0"/>
              <a:t>Redge Santillan</a:t>
            </a:r>
            <a:endParaRPr lang="en-CA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5172E-55D6-1102-6030-A97A71B4B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From January 1, 2023 to June 30, 2023</a:t>
            </a:r>
          </a:p>
          <a:p>
            <a:pPr algn="l"/>
            <a:endParaRPr lang="en-CA" dirty="0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36B7FE73-DF74-63AF-DCAF-A6D9BC5A95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508AF41-383B-7D89-1BEC-1B8BB3B1D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23530" y="5224146"/>
            <a:ext cx="2580640" cy="124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98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Freeform: Shape 1035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BC4A0336-662C-41C3-8DC8-3104A1694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64AC34F-40C5-6A5C-E061-D3771C02EA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7640" y="409878"/>
            <a:ext cx="9316720" cy="449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F7094A-0F8F-39D7-5CF1-EEF68B7776E7}"/>
              </a:ext>
            </a:extLst>
          </p:cNvPr>
          <p:cNvSpPr txBox="1"/>
          <p:nvPr/>
        </p:nvSpPr>
        <p:spPr>
          <a:xfrm>
            <a:off x="459174" y="5026341"/>
            <a:ext cx="53828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venir Next LT Pro (Body)"/>
              </a:rPr>
              <a:t>The graph below compares ticket counts for two statuses, "Deployed" and "Deployed Failed," from January to June. Some observations from the following in the graph: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D86A97-37BA-1819-BF65-E24398B5BE68}"/>
              </a:ext>
            </a:extLst>
          </p:cNvPr>
          <p:cNvSpPr txBox="1"/>
          <p:nvPr/>
        </p:nvSpPr>
        <p:spPr>
          <a:xfrm>
            <a:off x="6096000" y="5026341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venir Next LT Pro (Body)"/>
              </a:rPr>
              <a:t>Deployed Tickets (Blue Line): Start high in January, dip in February, peak in March, and show a steady decline thereafter.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Avenir Next LT Pro (Body)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venir Next LT Pro (Body)"/>
              </a:rPr>
              <a:t>Deployed Failed Tickets (Dark Line): Begin moderately in January, peak in February, decrease in March, and then maintain a more gradual decline through June.</a:t>
            </a:r>
          </a:p>
        </p:txBody>
      </p:sp>
    </p:spTree>
    <p:extLst>
      <p:ext uri="{BB962C8B-B14F-4D97-AF65-F5344CB8AC3E}">
        <p14:creationId xmlns:p14="http://schemas.microsoft.com/office/powerpoint/2010/main" val="2456007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Freeform: Shape 1035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BC4A0336-662C-41C3-8DC8-3104A1694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64AC34F-40C5-6A5C-E061-D3771C02EA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0" y="428307"/>
            <a:ext cx="10668000" cy="514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F7094A-0F8F-39D7-5CF1-EEF68B7776E7}"/>
              </a:ext>
            </a:extLst>
          </p:cNvPr>
          <p:cNvSpPr txBox="1"/>
          <p:nvPr/>
        </p:nvSpPr>
        <p:spPr>
          <a:xfrm>
            <a:off x="2337787" y="5558432"/>
            <a:ext cx="75164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venir Next" panose="020B0503020202020204" pitchFamily="34" charset="0"/>
              </a:rPr>
              <a:t>While "Deployed" tickets peaked in March and then decreased, "Deployed Failed" tickets had their highest count in February, with a consistent drop-off towards June.</a:t>
            </a:r>
            <a:endParaRPr lang="en-US" b="0" dirty="0">
              <a:effectLst/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199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Freeform: Shape 1035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BC4A0336-662C-41C3-8DC8-3104A1694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716699-F57D-7A83-6ADD-A3D5BEAE64CF}"/>
              </a:ext>
            </a:extLst>
          </p:cNvPr>
          <p:cNvSpPr txBox="1"/>
          <p:nvPr/>
        </p:nvSpPr>
        <p:spPr>
          <a:xfrm>
            <a:off x="6096000" y="536975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venir Next" panose="020B0503020202020204" pitchFamily="34" charset="0"/>
              </a:rPr>
              <a:t>Overall, the ticket distribution is balanced across classes. Change tickets show a declining trend, while SRs peaked in April. Incidents and Problems remain consistent.</a:t>
            </a:r>
            <a:endParaRPr lang="en-US" b="0" dirty="0">
              <a:effectLst/>
              <a:latin typeface="Avenir Next" panose="020B0503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6AD6649-1507-DE2F-EE34-0A507537EF3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41704" y="310069"/>
            <a:ext cx="8040216" cy="470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8ED8F7-ECAF-4986-FABF-CC6C766C26E3}"/>
              </a:ext>
            </a:extLst>
          </p:cNvPr>
          <p:cNvSpPr txBox="1"/>
          <p:nvPr/>
        </p:nvSpPr>
        <p:spPr>
          <a:xfrm>
            <a:off x="0" y="5174162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venir Next" panose="020B0503020202020204" pitchFamily="34" charset="0"/>
              </a:rPr>
              <a:t>Change Tickets: Peak in January (461), lowest in June (371).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venir Next" panose="020B0503020202020204" pitchFamily="34" charset="0"/>
              </a:rPr>
              <a:t>SR Tickets: Highest in April (432), moderate decrease by June (407).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venir Next" panose="020B0503020202020204" pitchFamily="34" charset="0"/>
              </a:rPr>
              <a:t>Incident &amp; Problem Tickets: Relatively stable counts, minor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4161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Freeform: Shape 1035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BC4A0336-662C-41C3-8DC8-3104A1694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716699-F57D-7A83-6ADD-A3D5BEAE64CF}"/>
              </a:ext>
            </a:extLst>
          </p:cNvPr>
          <p:cNvSpPr txBox="1"/>
          <p:nvPr/>
        </p:nvSpPr>
        <p:spPr>
          <a:xfrm>
            <a:off x="6184232" y="541977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venir Next" panose="020B0503020202020204" pitchFamily="34" charset="0"/>
              </a:rPr>
              <a:t>Across all ticket classes, the time taken to resolve issues has improved significantly over the six months, indicating more efficient resolution processes or fewer complexities encountered in recent months.</a:t>
            </a:r>
            <a:endParaRPr lang="en-US" b="0" dirty="0">
              <a:effectLst/>
              <a:latin typeface="Avenir Next" panose="020B05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8ED8F7-ECAF-4986-FABF-CC6C766C26E3}"/>
              </a:ext>
            </a:extLst>
          </p:cNvPr>
          <p:cNvSpPr txBox="1"/>
          <p:nvPr/>
        </p:nvSpPr>
        <p:spPr>
          <a:xfrm>
            <a:off x="176463" y="5505359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venir Next" panose="020B0503020202020204" pitchFamily="34" charset="0"/>
              </a:rPr>
              <a:t>All ticket classes (Change, Incident, Problem, SR) have shown a consistent decline in MTTR from January to June.</a:t>
            </a:r>
            <a:endParaRPr lang="en-US" b="0" dirty="0">
              <a:effectLst/>
              <a:latin typeface="Avenir Next" panose="020B0503020202020204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venir Next" panose="020B0503020202020204" pitchFamily="34" charset="0"/>
              </a:rPr>
              <a:t>The lines for all classes overlap closely, indicating similar resolution times for each class.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3A9EA93-982A-404C-7D2A-D694A5F10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328" y="503253"/>
            <a:ext cx="7993344" cy="457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7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Freeform: Shape 1035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BC4A0336-662C-41C3-8DC8-3104A1694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716699-F57D-7A83-6ADD-A3D5BEAE64CF}"/>
              </a:ext>
            </a:extLst>
          </p:cNvPr>
          <p:cNvSpPr txBox="1"/>
          <p:nvPr/>
        </p:nvSpPr>
        <p:spPr>
          <a:xfrm>
            <a:off x="6184233" y="569002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venir Next" panose="020B0503020202020204" pitchFamily="34" charset="0"/>
              </a:rPr>
              <a:t>Overall, the priority 2 tickets have shown a notable rise, peaking in May. Priority 5 tickets saw a consistent decline. The rest maintained a consistent trend across the six months.</a:t>
            </a:r>
            <a:endParaRPr lang="en-US" b="0" dirty="0">
              <a:effectLst/>
              <a:latin typeface="Avenir Next" panose="020B05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8ED8F7-ECAF-4986-FABF-CC6C766C26E3}"/>
              </a:ext>
            </a:extLst>
          </p:cNvPr>
          <p:cNvSpPr txBox="1"/>
          <p:nvPr/>
        </p:nvSpPr>
        <p:spPr>
          <a:xfrm>
            <a:off x="208547" y="578235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venir Next" panose="020B0503020202020204" pitchFamily="34" charset="0"/>
              </a:rPr>
              <a:t>We decided to explore the count of priority by month from January to June.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CF1881E-5E2D-BC95-7C5E-EF83B1C92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470" y="564757"/>
            <a:ext cx="7915059" cy="461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034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Freeform: Shape 1035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BC4A0336-662C-41C3-8DC8-3104A1694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716699-F57D-7A83-6ADD-A3D5BEAE64CF}"/>
              </a:ext>
            </a:extLst>
          </p:cNvPr>
          <p:cNvSpPr txBox="1"/>
          <p:nvPr/>
        </p:nvSpPr>
        <p:spPr>
          <a:xfrm>
            <a:off x="6184233" y="569002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venir Next" panose="020B0503020202020204" pitchFamily="34" charset="0"/>
              </a:rPr>
              <a:t>The ticket distribution among the holders is balanced, with each individual managing roughly one-fifth of the total tickets. George E. has the highest count, but the difference is minimal.</a:t>
            </a:r>
            <a:endParaRPr lang="en-US" b="0" dirty="0">
              <a:effectLst/>
              <a:latin typeface="Avenir Next" panose="020B05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8ED8F7-ECAF-4986-FABF-CC6C766C26E3}"/>
              </a:ext>
            </a:extLst>
          </p:cNvPr>
          <p:cNvSpPr txBox="1"/>
          <p:nvPr/>
        </p:nvSpPr>
        <p:spPr>
          <a:xfrm>
            <a:off x="208547" y="578235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venir Next" panose="020B0503020202020204" pitchFamily="34" charset="0"/>
              </a:rPr>
              <a:t>Another exploratory trend we explored was the distribution of ticket holders among the five individuals.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D7E6FD3-610F-B68E-CF59-46DF966F0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362" y="270378"/>
            <a:ext cx="6963276" cy="523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676928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387</Words>
  <Application>Microsoft Macintosh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Aharoni</vt:lpstr>
      <vt:lpstr>Arial</vt:lpstr>
      <vt:lpstr>Avenir Next</vt:lpstr>
      <vt:lpstr>Avenir Next LT Pro</vt:lpstr>
      <vt:lpstr>Avenir Next LT Pro (Body)</vt:lpstr>
      <vt:lpstr>PrismaticVTI</vt:lpstr>
      <vt:lpstr>ENSF 607 Ticket Dashboards  Chioma Ukaegbu  Christian Valdez Redge Santillan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Adrian Christian Faith Valdez</dc:creator>
  <cp:lastModifiedBy>Redge Santillan</cp:lastModifiedBy>
  <cp:revision>6</cp:revision>
  <dcterms:created xsi:type="dcterms:W3CDTF">2023-10-19T19:15:16Z</dcterms:created>
  <dcterms:modified xsi:type="dcterms:W3CDTF">2023-10-19T21:21:46Z</dcterms:modified>
</cp:coreProperties>
</file>