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44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158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8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4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4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6C33A-5BC9-7C98-FC1D-3328389E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CA" sz="4800" dirty="0"/>
              <a:t>ENSF 607 Ticket Dashboards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5172E-55D6-1102-6030-A97A71B4B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From January 1, 2023 to June 30, 2023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36B7FE73-DF74-63AF-DCAF-A6D9BC5A9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508AF41-383B-7D89-1BEC-1B8BB3B1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3530" y="5224146"/>
            <a:ext cx="2580640" cy="124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98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4AC34F-40C5-6A5C-E061-D3771C02E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7640" y="409878"/>
            <a:ext cx="9316720" cy="44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7094A-0F8F-39D7-5CF1-EEF68B7776E7}"/>
              </a:ext>
            </a:extLst>
          </p:cNvPr>
          <p:cNvSpPr txBox="1"/>
          <p:nvPr/>
        </p:nvSpPr>
        <p:spPr>
          <a:xfrm>
            <a:off x="459174" y="5026341"/>
            <a:ext cx="53828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venir Next LT Pro (Body)"/>
              </a:rPr>
              <a:t>The graph below compares ticket counts for two statuses, "Deployed" and "Deployed Failed," from January to June. Some observations from the following in the graph: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86A97-37BA-1819-BF65-E24398B5BE68}"/>
              </a:ext>
            </a:extLst>
          </p:cNvPr>
          <p:cNvSpPr txBox="1"/>
          <p:nvPr/>
        </p:nvSpPr>
        <p:spPr>
          <a:xfrm>
            <a:off x="6096000" y="5026341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venir Next LT Pro (Body)"/>
              </a:rPr>
              <a:t>Deployed Tickets (Blue Line): Start high in January, dip in February, peak in March, and show a steady decline thereafter.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venir Next LT Pro (Body)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venir Next LT Pro (Body)"/>
              </a:rPr>
              <a:t>Deployed Failed Tickets (Dark Line): Begin moderately in January, peak in February, decrease in March, and then maintain a more gradual decline through June.</a:t>
            </a:r>
          </a:p>
        </p:txBody>
      </p:sp>
    </p:spTree>
    <p:extLst>
      <p:ext uri="{BB962C8B-B14F-4D97-AF65-F5344CB8AC3E}">
        <p14:creationId xmlns:p14="http://schemas.microsoft.com/office/powerpoint/2010/main" val="2456007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4AC34F-40C5-6A5C-E061-D3771C02E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428307"/>
            <a:ext cx="10668000" cy="514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7094A-0F8F-39D7-5CF1-EEF68B7776E7}"/>
              </a:ext>
            </a:extLst>
          </p:cNvPr>
          <p:cNvSpPr txBox="1"/>
          <p:nvPr/>
        </p:nvSpPr>
        <p:spPr>
          <a:xfrm>
            <a:off x="2337787" y="5558432"/>
            <a:ext cx="7516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 LT Pro (Body)"/>
              </a:rPr>
              <a:t>While "Deployed" tickets peaked in March and then decreased, "Deployed Failed" tickets had their highest count in February, with a consistent drop-off towards June.</a:t>
            </a:r>
            <a:endParaRPr lang="en-US" b="0" dirty="0">
              <a:effectLst/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03199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16699-F57D-7A83-6ADD-A3D5BEAE64CF}"/>
              </a:ext>
            </a:extLst>
          </p:cNvPr>
          <p:cNvSpPr txBox="1"/>
          <p:nvPr/>
        </p:nvSpPr>
        <p:spPr>
          <a:xfrm>
            <a:off x="6096000" y="536975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Overall, the ticket distribution is balanced across classes. Change tickets show a declining trend, while SRs peaked in April. Incidents and Problems remain consistent.</a:t>
            </a:r>
            <a:endParaRPr lang="en-US" b="0" dirty="0">
              <a:effectLst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6AD6649-1507-DE2F-EE34-0A507537EF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1704" y="310069"/>
            <a:ext cx="8040216" cy="470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8ED8F7-ECAF-4986-FABF-CC6C766C26E3}"/>
              </a:ext>
            </a:extLst>
          </p:cNvPr>
          <p:cNvSpPr txBox="1"/>
          <p:nvPr/>
        </p:nvSpPr>
        <p:spPr>
          <a:xfrm>
            <a:off x="0" y="517416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Change Tickets: Peak in January (461), lowest in June (371).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SR Tickets: Highest in April (432), moderate decrease by June (407).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Incident &amp; Problem Tickets: Relatively stable counts, minor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4161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16699-F57D-7A83-6ADD-A3D5BEAE64CF}"/>
              </a:ext>
            </a:extLst>
          </p:cNvPr>
          <p:cNvSpPr txBox="1"/>
          <p:nvPr/>
        </p:nvSpPr>
        <p:spPr>
          <a:xfrm>
            <a:off x="6184232" y="54197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Across all ticket classes, the time taken to resolve issues has improved significantly over the six months, indicating more efficient resolution processes or fewer complexities encountered in recent months.</a:t>
            </a:r>
            <a:endParaRPr lang="en-US" b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ED8F7-ECAF-4986-FABF-CC6C766C26E3}"/>
              </a:ext>
            </a:extLst>
          </p:cNvPr>
          <p:cNvSpPr txBox="1"/>
          <p:nvPr/>
        </p:nvSpPr>
        <p:spPr>
          <a:xfrm>
            <a:off x="176463" y="550535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 ticket classes (Change, Incident, Problem, SR) have shown a consistent decline in MTTR from January to June.</a:t>
            </a:r>
            <a:endParaRPr lang="en-US" b="0" dirty="0"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lines for all classes overlap closely, indicating similar resolution times for each class.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A9EA93-982A-404C-7D2A-D694A5F10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28" y="503253"/>
            <a:ext cx="7993344" cy="457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7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16699-F57D-7A83-6ADD-A3D5BEAE64CF}"/>
              </a:ext>
            </a:extLst>
          </p:cNvPr>
          <p:cNvSpPr txBox="1"/>
          <p:nvPr/>
        </p:nvSpPr>
        <p:spPr>
          <a:xfrm>
            <a:off x="6184233" y="56900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Overall, the priority 2 tickets have shown a notable rise, peaking in May. Priority 5 tickets saw a consistent decline. The rest maintained a consistent trend across the six months.</a:t>
            </a:r>
            <a:endParaRPr lang="en-US" b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ED8F7-ECAF-4986-FABF-CC6C766C26E3}"/>
              </a:ext>
            </a:extLst>
          </p:cNvPr>
          <p:cNvSpPr txBox="1"/>
          <p:nvPr/>
        </p:nvSpPr>
        <p:spPr>
          <a:xfrm>
            <a:off x="208547" y="57823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decided to explore the count of priority by month from January to June.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F1881E-5E2D-BC95-7C5E-EF83B1C92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470" y="564757"/>
            <a:ext cx="7915059" cy="461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03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16699-F57D-7A83-6ADD-A3D5BEAE64CF}"/>
              </a:ext>
            </a:extLst>
          </p:cNvPr>
          <p:cNvSpPr txBox="1"/>
          <p:nvPr/>
        </p:nvSpPr>
        <p:spPr>
          <a:xfrm>
            <a:off x="6184233" y="56900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ticket distribution among the holders is balanced, with each individual managing roughly one-fifth of the total tickets. George E. has the highest count, but the difference is minimal.</a:t>
            </a:r>
            <a:endParaRPr lang="en-US" b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ED8F7-ECAF-4986-FABF-CC6C766C26E3}"/>
              </a:ext>
            </a:extLst>
          </p:cNvPr>
          <p:cNvSpPr txBox="1"/>
          <p:nvPr/>
        </p:nvSpPr>
        <p:spPr>
          <a:xfrm>
            <a:off x="208547" y="57823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Another exploratory trend we explored was the distribution of ticket holders among the five individuals.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D7E6FD3-610F-B68E-CF59-46DF966F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362" y="270378"/>
            <a:ext cx="6963276" cy="52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67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3CE1-B520-DC9F-219E-6962911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4F5E0-1C93-156A-04EC-8DB0DDD1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190E34C-B6F8-A346-8A25-259534C63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2862072"/>
            <a:ext cx="6035826" cy="353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65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51A9-3433-3AA5-5CF6-D5508ADA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9898-7853-CBC9-30B5-743F2C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1059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Avenir Next LT Pro</vt:lpstr>
      <vt:lpstr>Avenir Next LT Pro (Body)</vt:lpstr>
      <vt:lpstr>Calibri</vt:lpstr>
      <vt:lpstr>PrismaticVTI</vt:lpstr>
      <vt:lpstr>ENSF 607 Ticket Dashboards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Adrian Christian Faith Valdez</dc:creator>
  <cp:lastModifiedBy>Al Adrian Christian Faith Valdez</cp:lastModifiedBy>
  <cp:revision>4</cp:revision>
  <dcterms:created xsi:type="dcterms:W3CDTF">2023-10-19T19:15:16Z</dcterms:created>
  <dcterms:modified xsi:type="dcterms:W3CDTF">2023-10-19T20:10:06Z</dcterms:modified>
</cp:coreProperties>
</file>