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32" y="6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E97E-DD5B-B82F-D333-294D7C3A7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4BAB6-3B86-3DC9-6B5B-93CAF395F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3C867-DF2A-46EE-350E-3E8F4C24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6BD4-870A-4FF1-8611-FF08CC753B3A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EB3B8-C696-92C0-DEAD-E9E03195E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0005E-0F86-E313-8EC5-57D85607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823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8129-3EFB-B63D-B644-48DA1CAA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504EA-A695-1D3A-109C-3C0BB673A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329BF-9C05-2F50-09E4-8E46D736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6BD4-870A-4FF1-8611-FF08CC753B3A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F22F2-70DA-A84A-00B3-9EBC64C6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0C7AC-03D8-226E-CB25-AB7E80B9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644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3F900C-73DA-F137-1B1B-55D5DD1BF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7386C-B4D7-90E5-B6EB-7E10C8BBA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13507-E27A-495D-225C-6D0E8BFF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6BD4-870A-4FF1-8611-FF08CC753B3A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03FD4-8132-4986-A1F1-E4B88383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14484-5070-ACDA-81B8-26247143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82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692D-80D6-138E-A41B-E82B96C7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EBBCE-4C74-65D9-D78B-020070A14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184FB-3AA5-DDBB-2A23-9FE49754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6BD4-870A-4FF1-8611-FF08CC753B3A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ACBB2-80AD-ECFC-1B34-9916845E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43B91-999E-926E-299C-B46FE7D9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260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F7DA-64F1-7FA7-7E7F-7F04A6DC0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5E96A-01AC-AC6A-59DF-A54A8C28A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E5FE5-00FD-8E99-07E4-A487D5F2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6BD4-870A-4FF1-8611-FF08CC753B3A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8049-E4C5-CDDA-EE96-66C4A04D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224FC-D50D-96FE-26BB-6327D0EC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64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5F586-98FC-35B9-BAAC-CF6BD5AB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05C61-EAEE-0A06-D627-999EB26C1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607D-D747-B772-6E50-7E457437C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DA207-73A3-B804-8EB4-0B5B2879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6BD4-870A-4FF1-8611-FF08CC753B3A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324A1-1857-DB22-80C8-2E0E8455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CF4F7-C724-3E66-A9D0-29521C19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186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BB97-1B54-74E7-74FC-639B9225D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1A312-40DC-386F-988E-0BC00A97B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AB4A-C0D6-1CFB-5B02-5E0BB6F3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54917-DB39-E561-B051-DFCF65D77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44674-0A9B-B1BD-2804-FAD530D1B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BD493-D782-09A9-13F0-5A78D6D7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6BD4-870A-4FF1-8611-FF08CC753B3A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B4C256-2AB6-8D46-FDCC-9171EBDE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81FA51-FA23-4199-CBE4-1E033966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114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E34A-E44F-3D03-DAEC-8BB3C8DC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CB0998-D01D-3FBD-38A0-DE021310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6BD4-870A-4FF1-8611-FF08CC753B3A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08556-9F2D-4A82-4B25-1229E1F4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B58DF-BE3D-787A-E8CB-D8D7DA03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1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74621-0BB9-8135-EA62-CAE93A25D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6BD4-870A-4FF1-8611-FF08CC753B3A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710BB-34A6-125D-9AE7-C28B9C49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39424-E9CC-F927-9027-4AC965BC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48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5DDC-5F9E-CC5B-D288-C9D261CB9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1C2F2-C97C-65BA-65AA-252C9618D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2E7BF-F1D6-3028-B8CF-A5E7EC517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D41B7-DA1F-462D-573F-6F49EAB98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6BD4-870A-4FF1-8611-FF08CC753B3A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6A5FC-1D6C-D49B-1D20-A4A656FD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DC879-F4FF-6716-48AC-F957257D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576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5548-B640-20FA-F383-7EA8231C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BAC2F-54F3-64A4-7C9E-CC112EFDD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C2524-B433-7830-4B7B-AB6A1EBE6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B7239-B7A2-ACE9-C99D-6E1D3A75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6BD4-870A-4FF1-8611-FF08CC753B3A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2188A-149E-E43C-D873-FCCAFFB99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45E17-3078-1035-BC4E-ADD8DACB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7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27FC9-3E24-2681-5337-9D656A30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AB14A-AD29-2208-B75D-CC2C6ADDD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12053-6E0B-6DA4-30A7-8C3088B3E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D6BD4-870A-4FF1-8611-FF08CC753B3A}" type="datetimeFigureOut">
              <a:rPr lang="en-CA" smtClean="0"/>
              <a:t>2023-09-14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298D8-DE29-7CFB-CFAF-52B4B039E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97610-C554-5C7E-936A-6EBD8A0BD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49A7A-F64E-4AE9-B7BB-7D0186ADB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71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425206D-3ACA-2852-3B96-8881D3920DC0}"/>
              </a:ext>
            </a:extLst>
          </p:cNvPr>
          <p:cNvGrpSpPr/>
          <p:nvPr/>
        </p:nvGrpSpPr>
        <p:grpSpPr>
          <a:xfrm>
            <a:off x="4339390" y="2610852"/>
            <a:ext cx="3513221" cy="1636295"/>
            <a:chOff x="998620" y="757989"/>
            <a:chExt cx="3513221" cy="163629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0EE7AD0-1467-990F-D2FC-E689225F51B6}"/>
                </a:ext>
              </a:extLst>
            </p:cNvPr>
            <p:cNvSpPr/>
            <p:nvPr/>
          </p:nvSpPr>
          <p:spPr>
            <a:xfrm>
              <a:off x="998620" y="757989"/>
              <a:ext cx="3513221" cy="1636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625EED8-FF49-AB53-81CD-855CF662CC15}"/>
                </a:ext>
              </a:extLst>
            </p:cNvPr>
            <p:cNvCxnSpPr>
              <a:stCxn id="2" idx="1"/>
              <a:endCxn id="2" idx="3"/>
            </p:cNvCxnSpPr>
            <p:nvPr/>
          </p:nvCxnSpPr>
          <p:spPr>
            <a:xfrm>
              <a:off x="998620" y="1576137"/>
              <a:ext cx="351322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606D03-AAD2-CFCE-00EA-7233D3033EB3}"/>
              </a:ext>
            </a:extLst>
          </p:cNvPr>
          <p:cNvGrpSpPr/>
          <p:nvPr/>
        </p:nvGrpSpPr>
        <p:grpSpPr>
          <a:xfrm>
            <a:off x="4339390" y="489284"/>
            <a:ext cx="3513221" cy="1636295"/>
            <a:chOff x="998620" y="757989"/>
            <a:chExt cx="3513221" cy="163629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D7E41B-2B65-3679-D2B3-53A840F2F98C}"/>
                </a:ext>
              </a:extLst>
            </p:cNvPr>
            <p:cNvSpPr/>
            <p:nvPr/>
          </p:nvSpPr>
          <p:spPr>
            <a:xfrm>
              <a:off x="998620" y="757989"/>
              <a:ext cx="3513221" cy="1636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1AB9CB4-302B-76F6-F7C1-C51559A4A4BC}"/>
                </a:ext>
              </a:extLst>
            </p:cNvPr>
            <p:cNvCxnSpPr>
              <a:stCxn id="7" idx="1"/>
              <a:endCxn id="7" idx="3"/>
            </p:cNvCxnSpPr>
            <p:nvPr/>
          </p:nvCxnSpPr>
          <p:spPr>
            <a:xfrm>
              <a:off x="998620" y="1576137"/>
              <a:ext cx="351322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E974DD9-7784-6444-71B7-6D4357E5AEEA}"/>
              </a:ext>
            </a:extLst>
          </p:cNvPr>
          <p:cNvGrpSpPr/>
          <p:nvPr/>
        </p:nvGrpSpPr>
        <p:grpSpPr>
          <a:xfrm>
            <a:off x="4339390" y="4636168"/>
            <a:ext cx="3513221" cy="1636295"/>
            <a:chOff x="998620" y="757989"/>
            <a:chExt cx="3513221" cy="163629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C9B4144-BA02-7272-481D-121FB6A4802E}"/>
                </a:ext>
              </a:extLst>
            </p:cNvPr>
            <p:cNvSpPr/>
            <p:nvPr/>
          </p:nvSpPr>
          <p:spPr>
            <a:xfrm>
              <a:off x="998620" y="757989"/>
              <a:ext cx="3513221" cy="1636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64EEF87-5E24-8D86-29AE-FBEDA76B19C1}"/>
                </a:ext>
              </a:extLst>
            </p:cNvPr>
            <p:cNvCxnSpPr>
              <a:stCxn id="10" idx="1"/>
              <a:endCxn id="10" idx="3"/>
            </p:cNvCxnSpPr>
            <p:nvPr/>
          </p:nvCxnSpPr>
          <p:spPr>
            <a:xfrm>
              <a:off x="998620" y="1576137"/>
              <a:ext cx="351322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B433080-284D-7D97-2992-FE77EE257555}"/>
              </a:ext>
            </a:extLst>
          </p:cNvPr>
          <p:cNvSpPr txBox="1"/>
          <p:nvPr/>
        </p:nvSpPr>
        <p:spPr>
          <a:xfrm>
            <a:off x="5339447" y="5727031"/>
            <a:ext cx="1513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arguments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EB660A-F17F-EBD5-09C5-DB7ABA245FA4}"/>
              </a:ext>
            </a:extLst>
          </p:cNvPr>
          <p:cNvSpPr txBox="1"/>
          <p:nvPr/>
        </p:nvSpPr>
        <p:spPr>
          <a:xfrm>
            <a:off x="3379583" y="4882735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 main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B26F19-10F4-EF76-0CDC-3761BC45E5F2}"/>
              </a:ext>
            </a:extLst>
          </p:cNvPr>
          <p:cNvSpPr txBox="1"/>
          <p:nvPr/>
        </p:nvSpPr>
        <p:spPr>
          <a:xfrm>
            <a:off x="3385679" y="2813143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 quux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BAE048-4BFB-086E-43B8-AEBEA519E4C8}"/>
              </a:ext>
            </a:extLst>
          </p:cNvPr>
          <p:cNvSpPr txBox="1"/>
          <p:nvPr/>
        </p:nvSpPr>
        <p:spPr>
          <a:xfrm>
            <a:off x="3373487" y="670399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 bar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0D2FC7-8CD1-2AAF-3CCA-2A5547C49655}"/>
              </a:ext>
            </a:extLst>
          </p:cNvPr>
          <p:cNvSpPr txBox="1"/>
          <p:nvPr/>
        </p:nvSpPr>
        <p:spPr>
          <a:xfrm>
            <a:off x="5339446" y="713071"/>
            <a:ext cx="183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local variables</a:t>
            </a:r>
            <a:endParaRPr lang="en-CA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C0CF038-C8AB-49A4-333D-E0BF8FCE8E35}"/>
              </a:ext>
            </a:extLst>
          </p:cNvPr>
          <p:cNvGrpSpPr/>
          <p:nvPr/>
        </p:nvGrpSpPr>
        <p:grpSpPr>
          <a:xfrm>
            <a:off x="4343400" y="4867148"/>
            <a:ext cx="1499616" cy="399796"/>
            <a:chOff x="4343400" y="4867148"/>
            <a:chExt cx="1499616" cy="39979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5E3565-737B-CA0F-1EE4-D4AFC2471ADC}"/>
                </a:ext>
              </a:extLst>
            </p:cNvPr>
            <p:cNvSpPr txBox="1"/>
            <p:nvPr/>
          </p:nvSpPr>
          <p:spPr>
            <a:xfrm>
              <a:off x="4343400" y="4873752"/>
              <a:ext cx="484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</a:t>
              </a:r>
              <a:endParaRPr lang="en-CA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31BB81-2776-1BE2-99DF-39E86F15E699}"/>
                </a:ext>
              </a:extLst>
            </p:cNvPr>
            <p:cNvSpPr/>
            <p:nvPr/>
          </p:nvSpPr>
          <p:spPr>
            <a:xfrm>
              <a:off x="4828032" y="4867148"/>
              <a:ext cx="1011936" cy="3997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6380628-3A09-5297-36B5-2B0244A5BE5C}"/>
                </a:ext>
              </a:extLst>
            </p:cNvPr>
            <p:cNvSpPr txBox="1"/>
            <p:nvPr/>
          </p:nvSpPr>
          <p:spPr>
            <a:xfrm>
              <a:off x="4837176" y="4892040"/>
              <a:ext cx="1005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500</a:t>
              </a:r>
              <a:endParaRPr lang="en-CA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FDCE302-EDCA-6569-6977-51E66D576BB6}"/>
              </a:ext>
            </a:extLst>
          </p:cNvPr>
          <p:cNvGrpSpPr/>
          <p:nvPr/>
        </p:nvGrpSpPr>
        <p:grpSpPr>
          <a:xfrm>
            <a:off x="6096000" y="4854956"/>
            <a:ext cx="1499616" cy="399796"/>
            <a:chOff x="4343400" y="4867148"/>
            <a:chExt cx="1499616" cy="39979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E8DFC00-B5AC-2123-FA52-EB151B46A0F7}"/>
                </a:ext>
              </a:extLst>
            </p:cNvPr>
            <p:cNvSpPr txBox="1"/>
            <p:nvPr/>
          </p:nvSpPr>
          <p:spPr>
            <a:xfrm>
              <a:off x="4343400" y="4873752"/>
              <a:ext cx="484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</a:t>
              </a:r>
              <a:endParaRPr lang="en-CA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BE92A72-05B2-7532-E15A-5753B7244A3E}"/>
                </a:ext>
              </a:extLst>
            </p:cNvPr>
            <p:cNvSpPr/>
            <p:nvPr/>
          </p:nvSpPr>
          <p:spPr>
            <a:xfrm>
              <a:off x="4828032" y="4867148"/>
              <a:ext cx="1011936" cy="3997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40B109-3854-BA25-7D7B-9F00ADA507E1}"/>
                </a:ext>
              </a:extLst>
            </p:cNvPr>
            <p:cNvSpPr txBox="1"/>
            <p:nvPr/>
          </p:nvSpPr>
          <p:spPr>
            <a:xfrm>
              <a:off x="4837176" y="4892040"/>
              <a:ext cx="1005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604</a:t>
              </a:r>
              <a:endParaRPr lang="en-CA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AB121D8-5B8C-99FF-47A9-93321DDCADF9}"/>
              </a:ext>
            </a:extLst>
          </p:cNvPr>
          <p:cNvGrpSpPr/>
          <p:nvPr/>
        </p:nvGrpSpPr>
        <p:grpSpPr>
          <a:xfrm>
            <a:off x="5108448" y="2834132"/>
            <a:ext cx="1499616" cy="399796"/>
            <a:chOff x="4343400" y="4867148"/>
            <a:chExt cx="1499616" cy="39979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6AC816-481A-A5E6-9AB2-4CF994E852AA}"/>
                </a:ext>
              </a:extLst>
            </p:cNvPr>
            <p:cNvSpPr txBox="1"/>
            <p:nvPr/>
          </p:nvSpPr>
          <p:spPr>
            <a:xfrm>
              <a:off x="4343400" y="4873752"/>
              <a:ext cx="484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</a:t>
              </a:r>
              <a:endParaRPr lang="en-CA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1D58E48-1525-3535-BA83-A7DB1DDA6F13}"/>
                </a:ext>
              </a:extLst>
            </p:cNvPr>
            <p:cNvSpPr/>
            <p:nvPr/>
          </p:nvSpPr>
          <p:spPr>
            <a:xfrm>
              <a:off x="4828032" y="4867148"/>
              <a:ext cx="1011936" cy="3997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B72AB91-DA84-BE52-AA0B-22AD67F31541}"/>
                </a:ext>
              </a:extLst>
            </p:cNvPr>
            <p:cNvSpPr txBox="1"/>
            <p:nvPr/>
          </p:nvSpPr>
          <p:spPr>
            <a:xfrm>
              <a:off x="4837176" y="4892040"/>
              <a:ext cx="1005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503</a:t>
              </a:r>
              <a:endParaRPr lang="en-CA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22040BD-5A9B-BD76-2E7A-B380A8795481}"/>
              </a:ext>
            </a:extLst>
          </p:cNvPr>
          <p:cNvGrpSpPr/>
          <p:nvPr/>
        </p:nvGrpSpPr>
        <p:grpSpPr>
          <a:xfrm>
            <a:off x="4373880" y="3626612"/>
            <a:ext cx="1499616" cy="399796"/>
            <a:chOff x="4343400" y="4867148"/>
            <a:chExt cx="1499616" cy="39979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7A88DC-0BBF-E31C-D97C-FAB05609BBBB}"/>
                </a:ext>
              </a:extLst>
            </p:cNvPr>
            <p:cNvSpPr txBox="1"/>
            <p:nvPr/>
          </p:nvSpPr>
          <p:spPr>
            <a:xfrm>
              <a:off x="4343400" y="4873752"/>
              <a:ext cx="484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</a:t>
              </a:r>
              <a:endParaRPr lang="en-CA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80E3330-2143-B8C8-E438-45E35A057E4F}"/>
                </a:ext>
              </a:extLst>
            </p:cNvPr>
            <p:cNvSpPr/>
            <p:nvPr/>
          </p:nvSpPr>
          <p:spPr>
            <a:xfrm>
              <a:off x="4828032" y="4867148"/>
              <a:ext cx="1011936" cy="3997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03BBB66-5AB0-2BBC-7B10-B7BE558A151C}"/>
                </a:ext>
              </a:extLst>
            </p:cNvPr>
            <p:cNvSpPr txBox="1"/>
            <p:nvPr/>
          </p:nvSpPr>
          <p:spPr>
            <a:xfrm>
              <a:off x="4837176" y="4892040"/>
              <a:ext cx="1005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CA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62E30B3-6C6D-FB90-79CB-C8A72325C623}"/>
              </a:ext>
            </a:extLst>
          </p:cNvPr>
          <p:cNvGrpSpPr/>
          <p:nvPr/>
        </p:nvGrpSpPr>
        <p:grpSpPr>
          <a:xfrm>
            <a:off x="6096000" y="3614420"/>
            <a:ext cx="1499616" cy="399796"/>
            <a:chOff x="4343400" y="4867148"/>
            <a:chExt cx="1499616" cy="39979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145AB7-2679-E051-924D-7B7E680387FE}"/>
                </a:ext>
              </a:extLst>
            </p:cNvPr>
            <p:cNvSpPr txBox="1"/>
            <p:nvPr/>
          </p:nvSpPr>
          <p:spPr>
            <a:xfrm>
              <a:off x="4343400" y="4873752"/>
              <a:ext cx="484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q</a:t>
              </a:r>
              <a:endParaRPr lang="en-CA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7E82DEE-706C-EF98-2CE9-3D099270CA81}"/>
                </a:ext>
              </a:extLst>
            </p:cNvPr>
            <p:cNvSpPr/>
            <p:nvPr/>
          </p:nvSpPr>
          <p:spPr>
            <a:xfrm>
              <a:off x="4828032" y="4867148"/>
              <a:ext cx="1011936" cy="3997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380E9EE-866C-EB53-42B6-99ED943AC2D1}"/>
                </a:ext>
              </a:extLst>
            </p:cNvPr>
            <p:cNvSpPr txBox="1"/>
            <p:nvPr/>
          </p:nvSpPr>
          <p:spPr>
            <a:xfrm>
              <a:off x="4837176" y="4892040"/>
              <a:ext cx="1005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CA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A9C7B51-0B97-474F-6BEB-7CEA8F7ECAC1}"/>
              </a:ext>
            </a:extLst>
          </p:cNvPr>
          <p:cNvGrpSpPr/>
          <p:nvPr/>
        </p:nvGrpSpPr>
        <p:grpSpPr>
          <a:xfrm>
            <a:off x="4373880" y="1520444"/>
            <a:ext cx="1499616" cy="399796"/>
            <a:chOff x="4343400" y="4867148"/>
            <a:chExt cx="1499616" cy="39979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CE36B24-B942-C10F-8A46-38B702B97AC9}"/>
                </a:ext>
              </a:extLst>
            </p:cNvPr>
            <p:cNvSpPr txBox="1"/>
            <p:nvPr/>
          </p:nvSpPr>
          <p:spPr>
            <a:xfrm>
              <a:off x="4343400" y="4873752"/>
              <a:ext cx="484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  <a:endParaRPr lang="en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401FDEB-F7C1-B9ED-ACDF-58FCF1313DA4}"/>
                </a:ext>
              </a:extLst>
            </p:cNvPr>
            <p:cNvSpPr/>
            <p:nvPr/>
          </p:nvSpPr>
          <p:spPr>
            <a:xfrm>
              <a:off x="4828032" y="4867148"/>
              <a:ext cx="1011936" cy="3997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D97E3BF-6BD7-59C9-D10E-08E471F7F5E9}"/>
                </a:ext>
              </a:extLst>
            </p:cNvPr>
            <p:cNvSpPr txBox="1"/>
            <p:nvPr/>
          </p:nvSpPr>
          <p:spPr>
            <a:xfrm>
              <a:off x="4837176" y="4892040"/>
              <a:ext cx="1005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CA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61D4A46-CC9E-5ECF-FFB9-453D948D2C5F}"/>
              </a:ext>
            </a:extLst>
          </p:cNvPr>
          <p:cNvGrpSpPr/>
          <p:nvPr/>
        </p:nvGrpSpPr>
        <p:grpSpPr>
          <a:xfrm>
            <a:off x="6096000" y="1508252"/>
            <a:ext cx="1499616" cy="399796"/>
            <a:chOff x="4343400" y="4867148"/>
            <a:chExt cx="1499616" cy="39979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ADA476A-A397-06B9-D999-641ACD3E9EFE}"/>
                </a:ext>
              </a:extLst>
            </p:cNvPr>
            <p:cNvSpPr txBox="1"/>
            <p:nvPr/>
          </p:nvSpPr>
          <p:spPr>
            <a:xfrm>
              <a:off x="4343400" y="4873752"/>
              <a:ext cx="484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  <a:endParaRPr lang="en-CA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A4F3148-D4AF-1EB5-35B5-0EB0A5D37D97}"/>
                </a:ext>
              </a:extLst>
            </p:cNvPr>
            <p:cNvSpPr/>
            <p:nvPr/>
          </p:nvSpPr>
          <p:spPr>
            <a:xfrm>
              <a:off x="4828032" y="4867148"/>
              <a:ext cx="1011936" cy="3997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6C055B2-D956-5914-5151-93B971839A54}"/>
                </a:ext>
              </a:extLst>
            </p:cNvPr>
            <p:cNvSpPr txBox="1"/>
            <p:nvPr/>
          </p:nvSpPr>
          <p:spPr>
            <a:xfrm>
              <a:off x="4837176" y="4892040"/>
              <a:ext cx="1005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CA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E564815-3BE9-9055-90A0-07DB0D59EA79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334000" y="3822192"/>
            <a:ext cx="0" cy="104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9F294AA-376C-77D4-7EFD-0AE1A8FBA5E0}"/>
              </a:ext>
            </a:extLst>
          </p:cNvPr>
          <p:cNvCxnSpPr>
            <a:cxnSpLocks/>
          </p:cNvCxnSpPr>
          <p:nvPr/>
        </p:nvCxnSpPr>
        <p:spPr>
          <a:xfrm>
            <a:off x="7104888" y="3810000"/>
            <a:ext cx="0" cy="104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31731E4-7C2E-0BE4-4424-BE50B151657E}"/>
              </a:ext>
            </a:extLst>
          </p:cNvPr>
          <p:cNvCxnSpPr/>
          <p:nvPr/>
        </p:nvCxnSpPr>
        <p:spPr>
          <a:xfrm rot="16200000" flipH="1">
            <a:off x="4526280" y="2596896"/>
            <a:ext cx="3099816" cy="1399032"/>
          </a:xfrm>
          <a:prstGeom prst="bentConnector3">
            <a:avLst>
              <a:gd name="adj1" fmla="val 205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65C45D1A-61DD-1AEB-E176-1C6FDE5A3135}"/>
              </a:ext>
            </a:extLst>
          </p:cNvPr>
          <p:cNvCxnSpPr>
            <a:endCxn id="32" idx="0"/>
          </p:cNvCxnSpPr>
          <p:nvPr/>
        </p:nvCxnSpPr>
        <p:spPr>
          <a:xfrm rot="5400000">
            <a:off x="6035294" y="1791970"/>
            <a:ext cx="1105916" cy="9784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989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Valdez</dc:creator>
  <cp:lastModifiedBy>Christian Valdez</cp:lastModifiedBy>
  <cp:revision>1</cp:revision>
  <dcterms:created xsi:type="dcterms:W3CDTF">2023-09-14T22:13:09Z</dcterms:created>
  <dcterms:modified xsi:type="dcterms:W3CDTF">2023-09-14T22:24:10Z</dcterms:modified>
</cp:coreProperties>
</file>