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0" r:id="rId1"/>
  </p:sldMasterIdLst>
  <p:sldIdLst>
    <p:sldId id="258" r:id="rId2"/>
    <p:sldId id="259" r:id="rId3"/>
    <p:sldId id="261" r:id="rId4"/>
    <p:sldId id="260" r:id="rId5"/>
    <p:sldId id="262" r:id="rId6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8" y="-636"/>
      </p:cViewPr>
      <p:guideLst>
        <p:guide orient="horz" pos="45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27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98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1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6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51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29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67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83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25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97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83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6BD4-870A-4FF1-8611-FF08CC753B3A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69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6648952" y="397313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Exercise 1 Point 1</a:t>
            </a:r>
            <a:endParaRPr lang="en-CA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4EEF87-5E24-8D86-29AE-FBEDA76B19C1}"/>
              </a:ext>
            </a:extLst>
          </p:cNvPr>
          <p:cNvCxnSpPr>
            <a:cxnSpLocks/>
          </p:cNvCxnSpPr>
          <p:nvPr/>
        </p:nvCxnSpPr>
        <p:spPr>
          <a:xfrm>
            <a:off x="2358089" y="9092133"/>
            <a:ext cx="355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433080-284D-7D97-2992-FE77EE257555}"/>
              </a:ext>
            </a:extLst>
          </p:cNvPr>
          <p:cNvSpPr txBox="1"/>
          <p:nvPr/>
        </p:nvSpPr>
        <p:spPr>
          <a:xfrm>
            <a:off x="2358089" y="9120608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arguments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B660A-F17F-EBD5-09C5-DB7ABA245FA4}"/>
              </a:ext>
            </a:extLst>
          </p:cNvPr>
          <p:cNvSpPr txBox="1">
            <a:spLocks/>
          </p:cNvSpPr>
          <p:nvPr/>
        </p:nvSpPr>
        <p:spPr>
          <a:xfrm>
            <a:off x="1401893" y="749385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main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B4144-BA02-7272-481D-121FB6A4802E}"/>
              </a:ext>
            </a:extLst>
          </p:cNvPr>
          <p:cNvSpPr>
            <a:spLocks/>
          </p:cNvSpPr>
          <p:nvPr/>
        </p:nvSpPr>
        <p:spPr>
          <a:xfrm>
            <a:off x="2358090" y="7247292"/>
            <a:ext cx="3553326" cy="229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A821F28-FAD8-4C4B-7D0D-562850E4A9AF}"/>
              </a:ext>
            </a:extLst>
          </p:cNvPr>
          <p:cNvGrpSpPr>
            <a:grpSpLocks/>
          </p:cNvGrpSpPr>
          <p:nvPr/>
        </p:nvGrpSpPr>
        <p:grpSpPr>
          <a:xfrm>
            <a:off x="2972870" y="8598411"/>
            <a:ext cx="1355191" cy="399796"/>
            <a:chOff x="3346349" y="1855243"/>
            <a:chExt cx="1355191" cy="39979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4D685F3-8D3D-DBBE-2A66-C62FAE8680CF}"/>
                </a:ext>
              </a:extLst>
            </p:cNvPr>
            <p:cNvSpPr>
              <a:spLocks/>
            </p:cNvSpPr>
            <p:nvPr/>
          </p:nvSpPr>
          <p:spPr>
            <a:xfrm>
              <a:off x="3346349" y="1855243"/>
              <a:ext cx="677011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F23AC2F-6B9A-1456-6C53-1D5D915246BD}"/>
                </a:ext>
              </a:extLst>
            </p:cNvPr>
            <p:cNvSpPr>
              <a:spLocks/>
            </p:cNvSpPr>
            <p:nvPr/>
          </p:nvSpPr>
          <p:spPr>
            <a:xfrm>
              <a:off x="4024529" y="1855243"/>
              <a:ext cx="677011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FCE7E2-7B3B-C6BA-60E1-A1AB9C404713}"/>
              </a:ext>
            </a:extLst>
          </p:cNvPr>
          <p:cNvSpPr>
            <a:spLocks/>
          </p:cNvSpPr>
          <p:nvPr/>
        </p:nvSpPr>
        <p:spPr>
          <a:xfrm>
            <a:off x="4329230" y="8598411"/>
            <a:ext cx="677011" cy="39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D4AC55F-43BD-0D4B-1087-E011195567AA}"/>
              </a:ext>
            </a:extLst>
          </p:cNvPr>
          <p:cNvGrpSpPr>
            <a:grpSpLocks/>
          </p:cNvGrpSpPr>
          <p:nvPr/>
        </p:nvGrpSpPr>
        <p:grpSpPr>
          <a:xfrm>
            <a:off x="2979320" y="8610068"/>
            <a:ext cx="1988820" cy="382566"/>
            <a:chOff x="3352800" y="1866900"/>
            <a:chExt cx="1988820" cy="38256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4533336-6D15-E138-FBE6-69975F6C0B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352800" y="1866900"/>
              <a:ext cx="1333500" cy="367326"/>
              <a:chOff x="3352800" y="1866900"/>
              <a:chExt cx="1333500" cy="367326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B8F18E3-FF9B-16E7-5F5E-24E9C2AECF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2800" y="1866900"/>
                <a:ext cx="678180" cy="3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1501</a:t>
                </a:r>
                <a:endParaRPr lang="en-CA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2CE7F15-C0F9-1EC5-B0CD-F03C12B58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8120" y="1866900"/>
                <a:ext cx="678180" cy="3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1100</a:t>
                </a:r>
                <a:endParaRPr lang="en-CA" dirty="0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2687CA-C4E3-2044-7461-E106974CE721}"/>
                </a:ext>
              </a:extLst>
            </p:cNvPr>
            <p:cNvSpPr txBox="1">
              <a:spLocks/>
            </p:cNvSpPr>
            <p:nvPr/>
          </p:nvSpPr>
          <p:spPr>
            <a:xfrm>
              <a:off x="4663440" y="1882140"/>
              <a:ext cx="678180" cy="36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1601</a:t>
              </a:r>
              <a:endParaRPr lang="en-CA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B27740-4A5A-FE22-9593-CAD7FA8B1824}"/>
              </a:ext>
            </a:extLst>
          </p:cNvPr>
          <p:cNvSpPr txBox="1">
            <a:spLocks/>
          </p:cNvSpPr>
          <p:nvPr/>
        </p:nvSpPr>
        <p:spPr>
          <a:xfrm>
            <a:off x="2346861" y="8612635"/>
            <a:ext cx="6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C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B24E4-CAD0-61BB-3BCD-F0EDBB0857EC}"/>
              </a:ext>
            </a:extLst>
          </p:cNvPr>
          <p:cNvCxnSpPr>
            <a:cxnSpLocks/>
          </p:cNvCxnSpPr>
          <p:nvPr/>
        </p:nvCxnSpPr>
        <p:spPr>
          <a:xfrm>
            <a:off x="2364105" y="5638106"/>
            <a:ext cx="355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5DA3D0-0265-C798-81AC-E7A5480D1394}"/>
              </a:ext>
            </a:extLst>
          </p:cNvPr>
          <p:cNvSpPr txBox="1">
            <a:spLocks/>
          </p:cNvSpPr>
          <p:nvPr/>
        </p:nvSpPr>
        <p:spPr>
          <a:xfrm>
            <a:off x="1271384" y="468435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moon</a:t>
            </a:r>
            <a:endParaRPr lang="en-CA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5ADCAE-8AAA-BFA4-2A54-E103F613E66F}"/>
              </a:ext>
            </a:extLst>
          </p:cNvPr>
          <p:cNvSpPr txBox="1">
            <a:spLocks/>
          </p:cNvSpPr>
          <p:nvPr/>
        </p:nvSpPr>
        <p:spPr>
          <a:xfrm>
            <a:off x="2333626" y="6059673"/>
            <a:ext cx="6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arg1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47AA7-D9EA-BC1F-621B-EE58EB859C0A}"/>
              </a:ext>
            </a:extLst>
          </p:cNvPr>
          <p:cNvSpPr>
            <a:spLocks/>
          </p:cNvSpPr>
          <p:nvPr/>
        </p:nvSpPr>
        <p:spPr>
          <a:xfrm>
            <a:off x="2348665" y="4450490"/>
            <a:ext cx="3553326" cy="229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2D7B302-B4C5-AF89-3449-EFD6CD90FDA8}"/>
              </a:ext>
            </a:extLst>
          </p:cNvPr>
          <p:cNvGrpSpPr>
            <a:grpSpLocks/>
          </p:cNvGrpSpPr>
          <p:nvPr/>
        </p:nvGrpSpPr>
        <p:grpSpPr>
          <a:xfrm>
            <a:off x="3933825" y="6050148"/>
            <a:ext cx="1799796" cy="369332"/>
            <a:chOff x="2647950" y="2900072"/>
            <a:chExt cx="1799796" cy="36933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7717D85-0CB8-150C-197C-13949EDDF712}"/>
                </a:ext>
              </a:extLst>
            </p:cNvPr>
            <p:cNvSpPr>
              <a:spLocks/>
            </p:cNvSpPr>
            <p:nvPr/>
          </p:nvSpPr>
          <p:spPr>
            <a:xfrm>
              <a:off x="3448049" y="2916554"/>
              <a:ext cx="999697" cy="338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492B31-0E77-9B1C-9211-4379220918E9}"/>
                </a:ext>
              </a:extLst>
            </p:cNvPr>
            <p:cNvSpPr txBox="1">
              <a:spLocks/>
            </p:cNvSpPr>
            <p:nvPr/>
          </p:nvSpPr>
          <p:spPr>
            <a:xfrm>
              <a:off x="2647950" y="2900072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arg2</a:t>
              </a:r>
              <a:endParaRPr lang="en-CA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4153DC0-0D4D-4279-71A2-9DBDF6CC287B}"/>
              </a:ext>
            </a:extLst>
          </p:cNvPr>
          <p:cNvSpPr txBox="1"/>
          <p:nvPr/>
        </p:nvSpPr>
        <p:spPr>
          <a:xfrm>
            <a:off x="2354580" y="4818856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local variables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1D3FA-4F2A-4B08-B5EF-D09C46812683}"/>
              </a:ext>
            </a:extLst>
          </p:cNvPr>
          <p:cNvSpPr txBox="1"/>
          <p:nvPr/>
        </p:nvSpPr>
        <p:spPr>
          <a:xfrm>
            <a:off x="2423160" y="7958296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</a:t>
            </a:r>
            <a:endParaRPr lang="en-CA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E92885-1E53-0A18-A445-891C8898CCAE}"/>
              </a:ext>
            </a:extLst>
          </p:cNvPr>
          <p:cNvGrpSpPr/>
          <p:nvPr/>
        </p:nvGrpSpPr>
        <p:grpSpPr>
          <a:xfrm>
            <a:off x="2933700" y="6137116"/>
            <a:ext cx="2174340" cy="2637840"/>
            <a:chOff x="3497580" y="4312920"/>
            <a:chExt cx="2174340" cy="26378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E5618F-6787-345F-3966-DB53C5BD07B0}"/>
                </a:ext>
              </a:extLst>
            </p:cNvPr>
            <p:cNvSpPr/>
            <p:nvPr/>
          </p:nvSpPr>
          <p:spPr>
            <a:xfrm>
              <a:off x="3497580" y="4312920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9D35AF68-3A09-549B-63A6-7DC2D0A17AF2}"/>
                </a:ext>
              </a:extLst>
            </p:cNvPr>
            <p:cNvCxnSpPr>
              <a:cxnSpLocks/>
              <a:stCxn id="16" idx="6"/>
              <a:endCxn id="30" idx="6"/>
            </p:cNvCxnSpPr>
            <p:nvPr/>
          </p:nvCxnSpPr>
          <p:spPr>
            <a:xfrm>
              <a:off x="3713580" y="4420920"/>
              <a:ext cx="1958340" cy="2529840"/>
            </a:xfrm>
            <a:prstGeom prst="curvedConnector3">
              <a:avLst>
                <a:gd name="adj1" fmla="val 1043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B8EC56B-EF95-5F6D-D903-709BA49C0D1A}"/>
              </a:ext>
            </a:extLst>
          </p:cNvPr>
          <p:cNvSpPr/>
          <p:nvPr/>
        </p:nvSpPr>
        <p:spPr>
          <a:xfrm>
            <a:off x="4549140" y="8491696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341178-FCC8-512D-EE9B-9E177F1B3999}"/>
              </a:ext>
            </a:extLst>
          </p:cNvPr>
          <p:cNvSpPr/>
          <p:nvPr/>
        </p:nvSpPr>
        <p:spPr>
          <a:xfrm>
            <a:off x="4892040" y="8666956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B90598-6759-4FF5-49A7-3536D1B8258A}"/>
              </a:ext>
            </a:extLst>
          </p:cNvPr>
          <p:cNvGrpSpPr/>
          <p:nvPr/>
        </p:nvGrpSpPr>
        <p:grpSpPr>
          <a:xfrm>
            <a:off x="2918460" y="8042116"/>
            <a:ext cx="1738680" cy="449580"/>
            <a:chOff x="3497580" y="4312920"/>
            <a:chExt cx="1738680" cy="4495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94FC551-828D-18E8-5A1F-669A06B124FD}"/>
                </a:ext>
              </a:extLst>
            </p:cNvPr>
            <p:cNvSpPr/>
            <p:nvPr/>
          </p:nvSpPr>
          <p:spPr>
            <a:xfrm>
              <a:off x="3497580" y="4312920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BA33880-523F-9692-B50F-957F6FB2C3E0}"/>
                </a:ext>
              </a:extLst>
            </p:cNvPr>
            <p:cNvCxnSpPr>
              <a:cxnSpLocks/>
              <a:stCxn id="33" idx="6"/>
              <a:endCxn id="23" idx="0"/>
            </p:cNvCxnSpPr>
            <p:nvPr/>
          </p:nvCxnSpPr>
          <p:spPr>
            <a:xfrm>
              <a:off x="3713580" y="4420920"/>
              <a:ext cx="1522680" cy="341580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98C013-F590-75DF-40C8-1FB8887D068A}"/>
              </a:ext>
            </a:extLst>
          </p:cNvPr>
          <p:cNvCxnSpPr>
            <a:stCxn id="81" idx="2"/>
            <a:endCxn id="96" idx="0"/>
          </p:cNvCxnSpPr>
          <p:nvPr/>
        </p:nvCxnSpPr>
        <p:spPr>
          <a:xfrm flipH="1">
            <a:off x="3318411" y="6405240"/>
            <a:ext cx="1915363" cy="2204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6566402" y="4473182"/>
            <a:ext cx="18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Exercise 1 Point 2</a:t>
            </a:r>
            <a:endParaRPr lang="en-CA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4EEF87-5E24-8D86-29AE-FBEDA76B19C1}"/>
              </a:ext>
            </a:extLst>
          </p:cNvPr>
          <p:cNvCxnSpPr>
            <a:cxnSpLocks/>
          </p:cNvCxnSpPr>
          <p:nvPr/>
        </p:nvCxnSpPr>
        <p:spPr>
          <a:xfrm>
            <a:off x="2339039" y="11535279"/>
            <a:ext cx="355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433080-284D-7D97-2992-FE77EE257555}"/>
              </a:ext>
            </a:extLst>
          </p:cNvPr>
          <p:cNvSpPr txBox="1"/>
          <p:nvPr/>
        </p:nvSpPr>
        <p:spPr>
          <a:xfrm>
            <a:off x="2339039" y="11563754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arguments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B660A-F17F-EBD5-09C5-DB7ABA245FA4}"/>
              </a:ext>
            </a:extLst>
          </p:cNvPr>
          <p:cNvSpPr txBox="1">
            <a:spLocks/>
          </p:cNvSpPr>
          <p:nvPr/>
        </p:nvSpPr>
        <p:spPr>
          <a:xfrm>
            <a:off x="1382843" y="993700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main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B4144-BA02-7272-481D-121FB6A4802E}"/>
              </a:ext>
            </a:extLst>
          </p:cNvPr>
          <p:cNvSpPr>
            <a:spLocks/>
          </p:cNvSpPr>
          <p:nvPr/>
        </p:nvSpPr>
        <p:spPr>
          <a:xfrm>
            <a:off x="2339040" y="9690438"/>
            <a:ext cx="3553326" cy="229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A821F28-FAD8-4C4B-7D0D-562850E4A9AF}"/>
              </a:ext>
            </a:extLst>
          </p:cNvPr>
          <p:cNvGrpSpPr>
            <a:grpSpLocks/>
          </p:cNvGrpSpPr>
          <p:nvPr/>
        </p:nvGrpSpPr>
        <p:grpSpPr>
          <a:xfrm>
            <a:off x="2953820" y="11041557"/>
            <a:ext cx="1355191" cy="399796"/>
            <a:chOff x="3346349" y="1855243"/>
            <a:chExt cx="1355191" cy="39979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4D685F3-8D3D-DBBE-2A66-C62FAE8680CF}"/>
                </a:ext>
              </a:extLst>
            </p:cNvPr>
            <p:cNvSpPr>
              <a:spLocks/>
            </p:cNvSpPr>
            <p:nvPr/>
          </p:nvSpPr>
          <p:spPr>
            <a:xfrm>
              <a:off x="3346349" y="1855243"/>
              <a:ext cx="677011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F23AC2F-6B9A-1456-6C53-1D5D915246BD}"/>
                </a:ext>
              </a:extLst>
            </p:cNvPr>
            <p:cNvSpPr>
              <a:spLocks/>
            </p:cNvSpPr>
            <p:nvPr/>
          </p:nvSpPr>
          <p:spPr>
            <a:xfrm>
              <a:off x="4024529" y="1855243"/>
              <a:ext cx="677011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FCE7E2-7B3B-C6BA-60E1-A1AB9C404713}"/>
              </a:ext>
            </a:extLst>
          </p:cNvPr>
          <p:cNvSpPr>
            <a:spLocks/>
          </p:cNvSpPr>
          <p:nvPr/>
        </p:nvSpPr>
        <p:spPr>
          <a:xfrm>
            <a:off x="4310180" y="11041557"/>
            <a:ext cx="677011" cy="39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D4AC55F-43BD-0D4B-1087-E011195567AA}"/>
              </a:ext>
            </a:extLst>
          </p:cNvPr>
          <p:cNvGrpSpPr>
            <a:grpSpLocks/>
          </p:cNvGrpSpPr>
          <p:nvPr/>
        </p:nvGrpSpPr>
        <p:grpSpPr>
          <a:xfrm>
            <a:off x="2960270" y="10198504"/>
            <a:ext cx="2545180" cy="1237276"/>
            <a:chOff x="3352800" y="1012190"/>
            <a:chExt cx="2545180" cy="123727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4533336-6D15-E138-FBE6-69975F6C0B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352800" y="1866900"/>
              <a:ext cx="1333500" cy="367326"/>
              <a:chOff x="3352800" y="1866900"/>
              <a:chExt cx="1333500" cy="367326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B8F18E3-FF9B-16E7-5F5E-24E9C2AECF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2800" y="1866900"/>
                <a:ext cx="678180" cy="3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1700</a:t>
                </a:r>
                <a:endParaRPr lang="en-CA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2CE7F15-C0F9-1EC5-B0CD-F03C12B58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8120" y="1866900"/>
                <a:ext cx="678180" cy="3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1100</a:t>
                </a:r>
                <a:endParaRPr lang="en-CA" dirty="0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2687CA-C4E3-2044-7461-E106974CE721}"/>
                </a:ext>
              </a:extLst>
            </p:cNvPr>
            <p:cNvSpPr txBox="1">
              <a:spLocks/>
            </p:cNvSpPr>
            <p:nvPr/>
          </p:nvSpPr>
          <p:spPr>
            <a:xfrm>
              <a:off x="4663440" y="1882140"/>
              <a:ext cx="678180" cy="36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1602</a:t>
              </a:r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A02D9-FC21-5DE7-2596-FA96887455BD}"/>
                </a:ext>
              </a:extLst>
            </p:cNvPr>
            <p:cNvSpPr txBox="1">
              <a:spLocks/>
            </p:cNvSpPr>
            <p:nvPr/>
          </p:nvSpPr>
          <p:spPr>
            <a:xfrm>
              <a:off x="5219800" y="1012190"/>
              <a:ext cx="678180" cy="36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1400</a:t>
              </a:r>
              <a:endParaRPr lang="en-CA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B24E4-CAD0-61BB-3BCD-F0EDBB0857EC}"/>
              </a:ext>
            </a:extLst>
          </p:cNvPr>
          <p:cNvCxnSpPr>
            <a:cxnSpLocks/>
          </p:cNvCxnSpPr>
          <p:nvPr/>
        </p:nvCxnSpPr>
        <p:spPr>
          <a:xfrm>
            <a:off x="2345055" y="8081252"/>
            <a:ext cx="355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5DA3D0-0265-C798-81AC-E7A5480D1394}"/>
              </a:ext>
            </a:extLst>
          </p:cNvPr>
          <p:cNvSpPr txBox="1">
            <a:spLocks/>
          </p:cNvSpPr>
          <p:nvPr/>
        </p:nvSpPr>
        <p:spPr>
          <a:xfrm>
            <a:off x="1315833" y="7343402"/>
            <a:ext cx="95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mars</a:t>
            </a:r>
            <a:endParaRPr lang="en-CA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5ADCAE-8AAA-BFA4-2A54-E103F613E66F}"/>
              </a:ext>
            </a:extLst>
          </p:cNvPr>
          <p:cNvSpPr txBox="1">
            <a:spLocks/>
          </p:cNvSpPr>
          <p:nvPr/>
        </p:nvSpPr>
        <p:spPr>
          <a:xfrm>
            <a:off x="2314576" y="8502819"/>
            <a:ext cx="6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arg1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47AA7-D9EA-BC1F-621B-EE58EB859C0A}"/>
              </a:ext>
            </a:extLst>
          </p:cNvPr>
          <p:cNvSpPr>
            <a:spLocks/>
          </p:cNvSpPr>
          <p:nvPr/>
        </p:nvSpPr>
        <p:spPr>
          <a:xfrm>
            <a:off x="2329615" y="6893636"/>
            <a:ext cx="3553326" cy="229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492B31-0E77-9B1C-9211-4379220918E9}"/>
              </a:ext>
            </a:extLst>
          </p:cNvPr>
          <p:cNvSpPr txBox="1">
            <a:spLocks/>
          </p:cNvSpPr>
          <p:nvPr/>
        </p:nvSpPr>
        <p:spPr>
          <a:xfrm>
            <a:off x="3914776" y="849329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arg2</a:t>
            </a:r>
            <a:endParaRPr lang="en-C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153DC0-0D4D-4279-71A2-9DBDF6CC287B}"/>
              </a:ext>
            </a:extLst>
          </p:cNvPr>
          <p:cNvSpPr txBox="1"/>
          <p:nvPr/>
        </p:nvSpPr>
        <p:spPr>
          <a:xfrm>
            <a:off x="2335530" y="7262002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local variables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1D3FA-4F2A-4B08-B5EF-D09C46812683}"/>
              </a:ext>
            </a:extLst>
          </p:cNvPr>
          <p:cNvSpPr txBox="1"/>
          <p:nvPr/>
        </p:nvSpPr>
        <p:spPr>
          <a:xfrm>
            <a:off x="2404110" y="10401442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</a:t>
            </a:r>
            <a:endParaRPr lang="en-CA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E92885-1E53-0A18-A445-891C8898CCAE}"/>
              </a:ext>
            </a:extLst>
          </p:cNvPr>
          <p:cNvGrpSpPr/>
          <p:nvPr/>
        </p:nvGrpSpPr>
        <p:grpSpPr>
          <a:xfrm>
            <a:off x="2914650" y="8580262"/>
            <a:ext cx="2152600" cy="1596440"/>
            <a:chOff x="3497580" y="4312920"/>
            <a:chExt cx="2152600" cy="15964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E5618F-6787-345F-3966-DB53C5BD07B0}"/>
                </a:ext>
              </a:extLst>
            </p:cNvPr>
            <p:cNvSpPr/>
            <p:nvPr/>
          </p:nvSpPr>
          <p:spPr>
            <a:xfrm>
              <a:off x="3497580" y="4312920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9D35AF68-3A09-549B-63A6-7DC2D0A17AF2}"/>
                </a:ext>
              </a:extLst>
            </p:cNvPr>
            <p:cNvCxnSpPr>
              <a:cxnSpLocks/>
              <a:stCxn id="16" idx="6"/>
              <a:endCxn id="30" idx="2"/>
            </p:cNvCxnSpPr>
            <p:nvPr/>
          </p:nvCxnSpPr>
          <p:spPr>
            <a:xfrm>
              <a:off x="3713580" y="4420920"/>
              <a:ext cx="1936600" cy="14884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B8EC56B-EF95-5F6D-D903-709BA49C0D1A}"/>
              </a:ext>
            </a:extLst>
          </p:cNvPr>
          <p:cNvSpPr/>
          <p:nvPr/>
        </p:nvSpPr>
        <p:spPr>
          <a:xfrm>
            <a:off x="4530090" y="10934842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341178-FCC8-512D-EE9B-9E177F1B3999}"/>
              </a:ext>
            </a:extLst>
          </p:cNvPr>
          <p:cNvSpPr/>
          <p:nvPr/>
        </p:nvSpPr>
        <p:spPr>
          <a:xfrm>
            <a:off x="5067250" y="10068702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B90598-6759-4FF5-49A7-3536D1B8258A}"/>
              </a:ext>
            </a:extLst>
          </p:cNvPr>
          <p:cNvGrpSpPr/>
          <p:nvPr/>
        </p:nvGrpSpPr>
        <p:grpSpPr>
          <a:xfrm>
            <a:off x="2899410" y="10485261"/>
            <a:ext cx="1745615" cy="452613"/>
            <a:chOff x="3497580" y="4312920"/>
            <a:chExt cx="1376730" cy="5257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94FC551-828D-18E8-5A1F-669A06B124FD}"/>
                </a:ext>
              </a:extLst>
            </p:cNvPr>
            <p:cNvSpPr/>
            <p:nvPr/>
          </p:nvSpPr>
          <p:spPr>
            <a:xfrm>
              <a:off x="3497580" y="4312920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BA33880-523F-9692-B50F-957F6FB2C3E0}"/>
                </a:ext>
              </a:extLst>
            </p:cNvPr>
            <p:cNvCxnSpPr>
              <a:cxnSpLocks/>
              <a:stCxn id="33" idx="6"/>
              <a:endCxn id="23" idx="0"/>
            </p:cNvCxnSpPr>
            <p:nvPr/>
          </p:nvCxnSpPr>
          <p:spPr>
            <a:xfrm>
              <a:off x="3713580" y="4420920"/>
              <a:ext cx="1160730" cy="417780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B0DF7D-7693-022C-54DA-9291B24C549E}"/>
              </a:ext>
            </a:extLst>
          </p:cNvPr>
          <p:cNvGrpSpPr>
            <a:grpSpLocks/>
          </p:cNvGrpSpPr>
          <p:nvPr/>
        </p:nvGrpSpPr>
        <p:grpSpPr>
          <a:xfrm>
            <a:off x="2286000" y="9902994"/>
            <a:ext cx="1799796" cy="369332"/>
            <a:chOff x="2647950" y="2900072"/>
            <a:chExt cx="1799796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9C76E6-6561-D1D4-C65C-DB259F1AB66F}"/>
                </a:ext>
              </a:extLst>
            </p:cNvPr>
            <p:cNvSpPr>
              <a:spLocks/>
            </p:cNvSpPr>
            <p:nvPr/>
          </p:nvSpPr>
          <p:spPr>
            <a:xfrm>
              <a:off x="3448049" y="2916554"/>
              <a:ext cx="999697" cy="338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623D32-12FA-6A36-1348-4E1CCA33A02C}"/>
                </a:ext>
              </a:extLst>
            </p:cNvPr>
            <p:cNvSpPr txBox="1">
              <a:spLocks/>
            </p:cNvSpPr>
            <p:nvPr/>
          </p:nvSpPr>
          <p:spPr>
            <a:xfrm>
              <a:off x="2647950" y="2900072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</a:t>
              </a:r>
              <a:endParaRPr lang="en-CA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5BA21-A56C-B106-2924-AB95E87CA047}"/>
              </a:ext>
            </a:extLst>
          </p:cNvPr>
          <p:cNvCxnSpPr>
            <a:stCxn id="4" idx="2"/>
            <a:endCxn id="102" idx="0"/>
          </p:cNvCxnSpPr>
          <p:nvPr/>
        </p:nvCxnSpPr>
        <p:spPr>
          <a:xfrm flipH="1">
            <a:off x="3292326" y="10258085"/>
            <a:ext cx="293623" cy="783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A78D7E-AFE3-10DE-1009-A54B6CB608E3}"/>
              </a:ext>
            </a:extLst>
          </p:cNvPr>
          <p:cNvSpPr>
            <a:spLocks/>
          </p:cNvSpPr>
          <p:nvPr/>
        </p:nvSpPr>
        <p:spPr>
          <a:xfrm>
            <a:off x="4828440" y="10197007"/>
            <a:ext cx="677011" cy="39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7826A7-36BC-287C-C4F6-7C202CC1292C}"/>
              </a:ext>
            </a:extLst>
          </p:cNvPr>
          <p:cNvGrpSpPr/>
          <p:nvPr/>
        </p:nvGrpSpPr>
        <p:grpSpPr>
          <a:xfrm>
            <a:off x="3594100" y="8592962"/>
            <a:ext cx="1270100" cy="1215390"/>
            <a:chOff x="2443480" y="4312920"/>
            <a:chExt cx="1270100" cy="121539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6676B5A-FAA1-B669-A62D-D8AB52FF6FFB}"/>
                </a:ext>
              </a:extLst>
            </p:cNvPr>
            <p:cNvSpPr/>
            <p:nvPr/>
          </p:nvSpPr>
          <p:spPr>
            <a:xfrm>
              <a:off x="3497580" y="4312920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C0957421-76C5-E7F2-3654-809AEBF81351}"/>
                </a:ext>
              </a:extLst>
            </p:cNvPr>
            <p:cNvCxnSpPr>
              <a:cxnSpLocks/>
              <a:stCxn id="36" idx="6"/>
              <a:endCxn id="39" idx="0"/>
            </p:cNvCxnSpPr>
            <p:nvPr/>
          </p:nvCxnSpPr>
          <p:spPr>
            <a:xfrm flipH="1">
              <a:off x="2443480" y="4420920"/>
              <a:ext cx="1270100" cy="1107390"/>
            </a:xfrm>
            <a:prstGeom prst="curvedConnector4">
              <a:avLst>
                <a:gd name="adj1" fmla="val -17999"/>
                <a:gd name="adj2" fmla="val 5487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A5029D0C-AC1A-43C1-CD8D-8271BF12A8CF}"/>
              </a:ext>
            </a:extLst>
          </p:cNvPr>
          <p:cNvSpPr/>
          <p:nvPr/>
        </p:nvSpPr>
        <p:spPr>
          <a:xfrm>
            <a:off x="3486100" y="9808352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55126E-81DF-6174-4221-A10FEF4F1C70}"/>
              </a:ext>
            </a:extLst>
          </p:cNvPr>
          <p:cNvCxnSpPr>
            <a:cxnSpLocks/>
          </p:cNvCxnSpPr>
          <p:nvPr/>
        </p:nvCxnSpPr>
        <p:spPr>
          <a:xfrm>
            <a:off x="2335530" y="5280902"/>
            <a:ext cx="355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78BDBF8-C2DF-65AB-13B6-89A146A4235B}"/>
              </a:ext>
            </a:extLst>
          </p:cNvPr>
          <p:cNvSpPr txBox="1">
            <a:spLocks/>
          </p:cNvSpPr>
          <p:nvPr/>
        </p:nvSpPr>
        <p:spPr>
          <a:xfrm>
            <a:off x="2819401" y="5626269"/>
            <a:ext cx="6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arg1</a:t>
            </a:r>
            <a:endParaRPr lang="en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73567B-A0F8-2CD0-981F-8E1B145878F4}"/>
              </a:ext>
            </a:extLst>
          </p:cNvPr>
          <p:cNvSpPr>
            <a:spLocks/>
          </p:cNvSpPr>
          <p:nvPr/>
        </p:nvSpPr>
        <p:spPr>
          <a:xfrm>
            <a:off x="2320090" y="4093286"/>
            <a:ext cx="3553326" cy="229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5A073C-E600-CDEC-6B01-F1775637A416}"/>
              </a:ext>
            </a:extLst>
          </p:cNvPr>
          <p:cNvSpPr txBox="1"/>
          <p:nvPr/>
        </p:nvSpPr>
        <p:spPr>
          <a:xfrm>
            <a:off x="2326005" y="4461652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local variables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F3B8D5-41F6-A9C9-5057-DFFB9D62B26F}"/>
              </a:ext>
            </a:extLst>
          </p:cNvPr>
          <p:cNvSpPr txBox="1">
            <a:spLocks/>
          </p:cNvSpPr>
          <p:nvPr/>
        </p:nvSpPr>
        <p:spPr>
          <a:xfrm>
            <a:off x="1144383" y="4676402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</a:t>
            </a:r>
            <a:r>
              <a:rPr lang="en-US" dirty="0" err="1"/>
              <a:t>jupiter</a:t>
            </a:r>
            <a:endParaRPr lang="en-CA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ECBB61-C866-B8C1-0B00-EFDEA1E812B1}"/>
              </a:ext>
            </a:extLst>
          </p:cNvPr>
          <p:cNvGrpSpPr/>
          <p:nvPr/>
        </p:nvGrpSpPr>
        <p:grpSpPr>
          <a:xfrm>
            <a:off x="2847925" y="5680660"/>
            <a:ext cx="816125" cy="5559667"/>
            <a:chOff x="2897455" y="4312920"/>
            <a:chExt cx="816125" cy="555966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2953FC4-35B7-31B8-42FA-EB2B9171BEC6}"/>
                </a:ext>
              </a:extLst>
            </p:cNvPr>
            <p:cNvSpPr/>
            <p:nvPr/>
          </p:nvSpPr>
          <p:spPr>
            <a:xfrm>
              <a:off x="3497580" y="4312920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D956F753-96EA-D3B0-8EC8-0EDEF22FD5F0}"/>
                </a:ext>
              </a:extLst>
            </p:cNvPr>
            <p:cNvCxnSpPr>
              <a:cxnSpLocks/>
              <a:stCxn id="67" idx="6"/>
              <a:endCxn id="69" idx="2"/>
            </p:cNvCxnSpPr>
            <p:nvPr/>
          </p:nvCxnSpPr>
          <p:spPr>
            <a:xfrm flipH="1">
              <a:off x="2897455" y="4420920"/>
              <a:ext cx="816125" cy="5451667"/>
            </a:xfrm>
            <a:prstGeom prst="curvedConnector5">
              <a:avLst>
                <a:gd name="adj1" fmla="val -28010"/>
                <a:gd name="adj2" fmla="val 50000"/>
                <a:gd name="adj3" fmla="val 12801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6A21AC03-0E0E-ED9E-9668-67579DB3DF05}"/>
              </a:ext>
            </a:extLst>
          </p:cNvPr>
          <p:cNvSpPr/>
          <p:nvPr/>
        </p:nvSpPr>
        <p:spPr>
          <a:xfrm>
            <a:off x="2847925" y="11132327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B27740-4A5A-FE22-9593-CAD7FA8B1824}"/>
              </a:ext>
            </a:extLst>
          </p:cNvPr>
          <p:cNvSpPr txBox="1">
            <a:spLocks/>
          </p:cNvSpPr>
          <p:nvPr/>
        </p:nvSpPr>
        <p:spPr>
          <a:xfrm>
            <a:off x="2327811" y="11055781"/>
            <a:ext cx="6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27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9500102" y="5971782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Exercise 2 Point 1</a:t>
            </a:r>
            <a:endParaRPr lang="en-CA" b="1" u="sng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9C2C6BC-3594-B83B-2BDB-34C2DE0D5D63}"/>
              </a:ext>
            </a:extLst>
          </p:cNvPr>
          <p:cNvGrpSpPr/>
          <p:nvPr/>
        </p:nvGrpSpPr>
        <p:grpSpPr>
          <a:xfrm>
            <a:off x="2018932" y="9670142"/>
            <a:ext cx="4513466" cy="2771879"/>
            <a:chOff x="1786703" y="9029700"/>
            <a:chExt cx="4513466" cy="50959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EB660A-F17F-EBD5-09C5-DB7ABA245FA4}"/>
                </a:ext>
              </a:extLst>
            </p:cNvPr>
            <p:cNvSpPr txBox="1">
              <a:spLocks/>
            </p:cNvSpPr>
            <p:nvPr/>
          </p:nvSpPr>
          <p:spPr>
            <a:xfrm>
              <a:off x="1786703" y="1207822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main</a:t>
              </a:r>
              <a:endParaRPr lang="en-CA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726B84-D314-FFE5-89DD-8A8BBFCB0E4C}"/>
                </a:ext>
              </a:extLst>
            </p:cNvPr>
            <p:cNvGrpSpPr/>
            <p:nvPr/>
          </p:nvGrpSpPr>
          <p:grpSpPr>
            <a:xfrm>
              <a:off x="2742900" y="9029700"/>
              <a:ext cx="3557269" cy="5095979"/>
              <a:chOff x="2339040" y="9690438"/>
              <a:chExt cx="3557269" cy="229402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433080-284D-7D97-2992-FE77EE257555}"/>
                  </a:ext>
                </a:extLst>
              </p:cNvPr>
              <p:cNvSpPr txBox="1"/>
              <p:nvPr/>
            </p:nvSpPr>
            <p:spPr>
              <a:xfrm>
                <a:off x="2345389" y="11751046"/>
                <a:ext cx="3550920" cy="1662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No arguments</a:t>
                </a:r>
                <a:endParaRPr lang="en-CA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543ED9-70AB-D5F8-6813-4307B1B94B25}"/>
                  </a:ext>
                </a:extLst>
              </p:cNvPr>
              <p:cNvGrpSpPr/>
              <p:nvPr/>
            </p:nvGrpSpPr>
            <p:grpSpPr>
              <a:xfrm>
                <a:off x="2339040" y="9690438"/>
                <a:ext cx="3553326" cy="2294021"/>
                <a:chOff x="2339040" y="9690438"/>
                <a:chExt cx="3553326" cy="2294021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64EEF87-5E24-8D86-29AE-FBEDA76B19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9340" y="11701962"/>
                  <a:ext cx="355044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C9B4144-BA02-7272-481D-121FB6A4802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39040" y="9690438"/>
                  <a:ext cx="3553326" cy="22940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7329FF-13B4-28A9-E0DA-1E5F6D2ECC0A}"/>
              </a:ext>
            </a:extLst>
          </p:cNvPr>
          <p:cNvGrpSpPr/>
          <p:nvPr/>
        </p:nvGrpSpPr>
        <p:grpSpPr>
          <a:xfrm>
            <a:off x="3055340" y="9860642"/>
            <a:ext cx="3234789" cy="1143000"/>
            <a:chOff x="2785011" y="9144000"/>
            <a:chExt cx="3234789" cy="114300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AB27740-4A5A-FE22-9593-CAD7FA8B1824}"/>
                </a:ext>
              </a:extLst>
            </p:cNvPr>
            <p:cNvSpPr txBox="1">
              <a:spLocks/>
            </p:cNvSpPr>
            <p:nvPr/>
          </p:nvSpPr>
          <p:spPr>
            <a:xfrm>
              <a:off x="2785011" y="9158401"/>
              <a:ext cx="77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num1</a:t>
              </a:r>
              <a:endParaRPr lang="en-C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4EE2BA-A30A-003D-C766-A5D94085618D}"/>
                </a:ext>
              </a:extLst>
            </p:cNvPr>
            <p:cNvSpPr/>
            <p:nvPr/>
          </p:nvSpPr>
          <p:spPr>
            <a:xfrm>
              <a:off x="3634740" y="9144000"/>
              <a:ext cx="238506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AB061C7-EE0F-D5D7-E375-968B4CFB6A43}"/>
                </a:ext>
              </a:extLst>
            </p:cNvPr>
            <p:cNvGrpSpPr/>
            <p:nvPr/>
          </p:nvGrpSpPr>
          <p:grpSpPr>
            <a:xfrm>
              <a:off x="3726180" y="9220200"/>
              <a:ext cx="1988820" cy="449580"/>
              <a:chOff x="3726180" y="9220200"/>
              <a:chExt cx="1988820" cy="44958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90CC89B-4F4E-EE6C-EC0A-AA7030E126FD}"/>
                  </a:ext>
                </a:extLst>
              </p:cNvPr>
              <p:cNvGrpSpPr/>
              <p:nvPr/>
            </p:nvGrpSpPr>
            <p:grpSpPr>
              <a:xfrm>
                <a:off x="3726180" y="9220200"/>
                <a:ext cx="1988820" cy="449580"/>
                <a:chOff x="3726180" y="9220200"/>
                <a:chExt cx="1988820" cy="449580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9BB5145-D912-3C4B-E9B6-B04D01289CEF}"/>
                    </a:ext>
                  </a:extLst>
                </p:cNvPr>
                <p:cNvSpPr txBox="1"/>
                <p:nvPr/>
              </p:nvSpPr>
              <p:spPr>
                <a:xfrm>
                  <a:off x="3726180" y="9265920"/>
                  <a:ext cx="737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realM</a:t>
                  </a:r>
                  <a:endParaRPr lang="en-CA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D2C28B-D0C8-E537-643E-D4946EE2980A}"/>
                    </a:ext>
                  </a:extLst>
                </p:cNvPr>
                <p:cNvSpPr/>
                <p:nvPr/>
              </p:nvSpPr>
              <p:spPr>
                <a:xfrm>
                  <a:off x="4518660" y="9220200"/>
                  <a:ext cx="1196340" cy="4495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88ABF9-1144-03D4-5EA8-0F33CF32BCE2}"/>
                  </a:ext>
                </a:extLst>
              </p:cNvPr>
              <p:cNvSpPr txBox="1"/>
              <p:nvPr/>
            </p:nvSpPr>
            <p:spPr>
              <a:xfrm>
                <a:off x="4797425" y="927735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666</a:t>
                </a:r>
                <a:endParaRPr lang="en-CA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A3DD71-3D4C-90E1-A7B6-3FFAF41C6EB9}"/>
                </a:ext>
              </a:extLst>
            </p:cNvPr>
            <p:cNvGrpSpPr/>
            <p:nvPr/>
          </p:nvGrpSpPr>
          <p:grpSpPr>
            <a:xfrm>
              <a:off x="3726180" y="9756775"/>
              <a:ext cx="1988820" cy="449580"/>
              <a:chOff x="3726180" y="9220200"/>
              <a:chExt cx="1988820" cy="44958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BFA7221-4CC2-C879-B98A-5B5B26A56F2B}"/>
                  </a:ext>
                </a:extLst>
              </p:cNvPr>
              <p:cNvGrpSpPr/>
              <p:nvPr/>
            </p:nvGrpSpPr>
            <p:grpSpPr>
              <a:xfrm>
                <a:off x="3726180" y="9220200"/>
                <a:ext cx="1988820" cy="449580"/>
                <a:chOff x="3726180" y="9220200"/>
                <a:chExt cx="1988820" cy="449580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8EEFF33-B3C2-67A9-C600-B3CF92847391}"/>
                    </a:ext>
                  </a:extLst>
                </p:cNvPr>
                <p:cNvSpPr txBox="1"/>
                <p:nvPr/>
              </p:nvSpPr>
              <p:spPr>
                <a:xfrm>
                  <a:off x="3726180" y="9265920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imagM</a:t>
                  </a:r>
                  <a:endParaRPr lang="en-CA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A48AB3C-31ED-AFED-196D-F10C6C46464F}"/>
                    </a:ext>
                  </a:extLst>
                </p:cNvPr>
                <p:cNvSpPr/>
                <p:nvPr/>
              </p:nvSpPr>
              <p:spPr>
                <a:xfrm>
                  <a:off x="4518660" y="9220200"/>
                  <a:ext cx="1196340" cy="4495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578D2A-6C03-5626-B39C-F6D83735EF0B}"/>
                  </a:ext>
                </a:extLst>
              </p:cNvPr>
              <p:cNvSpPr txBox="1"/>
              <p:nvPr/>
            </p:nvSpPr>
            <p:spPr>
              <a:xfrm>
                <a:off x="4956175" y="92424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CA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84AF95F-1545-4C64-A909-6A00505620AD}"/>
              </a:ext>
            </a:extLst>
          </p:cNvPr>
          <p:cNvGrpSpPr/>
          <p:nvPr/>
        </p:nvGrpSpPr>
        <p:grpSpPr>
          <a:xfrm>
            <a:off x="1391552" y="6058263"/>
            <a:ext cx="5106423" cy="2714728"/>
            <a:chOff x="1180278" y="5991226"/>
            <a:chExt cx="5106423" cy="271472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F7B35C-1CBE-EFF9-1AFB-07CB63293495}"/>
                </a:ext>
              </a:extLst>
            </p:cNvPr>
            <p:cNvGrpSpPr/>
            <p:nvPr/>
          </p:nvGrpSpPr>
          <p:grpSpPr>
            <a:xfrm>
              <a:off x="1180278" y="5991226"/>
              <a:ext cx="5106423" cy="2714728"/>
              <a:chOff x="1189803" y="11410951"/>
              <a:chExt cx="5106423" cy="271472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A27BE1-C433-3EC8-AD02-7ACEEA2AFA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9803" y="12084574"/>
                <a:ext cx="1557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 </a:t>
                </a:r>
                <a:r>
                  <a:rPr lang="en-US" dirty="0" err="1"/>
                  <a:t>setRealPart</a:t>
                </a:r>
                <a:endParaRPr lang="en-CA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8828CDF-D2ED-82A1-1BDD-8B1290D384A2}"/>
                  </a:ext>
                </a:extLst>
              </p:cNvPr>
              <p:cNvGrpSpPr/>
              <p:nvPr/>
            </p:nvGrpSpPr>
            <p:grpSpPr>
              <a:xfrm>
                <a:off x="2717499" y="11410951"/>
                <a:ext cx="3578727" cy="2714728"/>
                <a:chOff x="2313639" y="10762389"/>
                <a:chExt cx="3578727" cy="1222070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FFC1990-C61E-4004-59D1-9B893E092322}"/>
                    </a:ext>
                  </a:extLst>
                </p:cNvPr>
                <p:cNvSpPr txBox="1"/>
                <p:nvPr/>
              </p:nvSpPr>
              <p:spPr>
                <a:xfrm>
                  <a:off x="2326339" y="10913495"/>
                  <a:ext cx="3550920" cy="1662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No local variables</a:t>
                  </a:r>
                  <a:endParaRPr lang="en-CA" dirty="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4B74C658-2D3D-7E7C-57AA-048322BB3781}"/>
                    </a:ext>
                  </a:extLst>
                </p:cNvPr>
                <p:cNvGrpSpPr/>
                <p:nvPr/>
              </p:nvGrpSpPr>
              <p:grpSpPr>
                <a:xfrm>
                  <a:off x="2313639" y="10762389"/>
                  <a:ext cx="3578727" cy="1222070"/>
                  <a:chOff x="2313639" y="10762389"/>
                  <a:chExt cx="3578727" cy="1222070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12D956AD-E465-761A-A717-1109E9144E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13639" y="11252284"/>
                    <a:ext cx="355092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7ABD746-B5FB-5CA1-22F5-A4CA1880543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339040" y="10762389"/>
                    <a:ext cx="3553326" cy="12220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4AC4336-A90E-F17C-60E0-7A9D58610639}"/>
                </a:ext>
              </a:extLst>
            </p:cNvPr>
            <p:cNvGrpSpPr/>
            <p:nvPr/>
          </p:nvGrpSpPr>
          <p:grpSpPr>
            <a:xfrm>
              <a:off x="3402330" y="7315200"/>
              <a:ext cx="1988820" cy="449580"/>
              <a:chOff x="3726180" y="9220200"/>
              <a:chExt cx="1988820" cy="44958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CC2C2AB-EACD-8A30-228F-3A3B101E2294}"/>
                  </a:ext>
                </a:extLst>
              </p:cNvPr>
              <p:cNvGrpSpPr/>
              <p:nvPr/>
            </p:nvGrpSpPr>
            <p:grpSpPr>
              <a:xfrm>
                <a:off x="3726180" y="9220200"/>
                <a:ext cx="1988820" cy="449580"/>
                <a:chOff x="3726180" y="9220200"/>
                <a:chExt cx="1988820" cy="449580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A21A1A5-5608-B04B-78C8-9830E100EE13}"/>
                    </a:ext>
                  </a:extLst>
                </p:cNvPr>
                <p:cNvSpPr txBox="1"/>
                <p:nvPr/>
              </p:nvSpPr>
              <p:spPr>
                <a:xfrm>
                  <a:off x="3726180" y="9265920"/>
                  <a:ext cx="481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arg</a:t>
                  </a:r>
                  <a:endParaRPr lang="en-CA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01D4E96-C4A1-AF0F-C775-520688AABB9B}"/>
                    </a:ext>
                  </a:extLst>
                </p:cNvPr>
                <p:cNvSpPr/>
                <p:nvPr/>
              </p:nvSpPr>
              <p:spPr>
                <a:xfrm>
                  <a:off x="4518660" y="9220200"/>
                  <a:ext cx="1196340" cy="4495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3D40E9-05FD-42D5-7DB8-03C0688B2AD1}"/>
                  </a:ext>
                </a:extLst>
              </p:cNvPr>
              <p:cNvSpPr txBox="1"/>
              <p:nvPr/>
            </p:nvSpPr>
            <p:spPr>
              <a:xfrm>
                <a:off x="4797425" y="927735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666</a:t>
                </a:r>
                <a:endParaRPr lang="en-CA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C68C7DC-0AF0-6E55-3CF2-54D51B1392AC}"/>
                </a:ext>
              </a:extLst>
            </p:cNvPr>
            <p:cNvGrpSpPr/>
            <p:nvPr/>
          </p:nvGrpSpPr>
          <p:grpSpPr>
            <a:xfrm>
              <a:off x="3395980" y="8001000"/>
              <a:ext cx="1988820" cy="449580"/>
              <a:chOff x="3726180" y="9220200"/>
              <a:chExt cx="1988820" cy="44958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0AAFD7-1BC8-9F97-0A09-5C37D7AA2E3D}"/>
                  </a:ext>
                </a:extLst>
              </p:cNvPr>
              <p:cNvSpPr txBox="1"/>
              <p:nvPr/>
            </p:nvSpPr>
            <p:spPr>
              <a:xfrm>
                <a:off x="3726180" y="9265920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</a:t>
                </a:r>
                <a:endParaRPr lang="en-CA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429D7D9-9C3A-D2A8-21D5-65DA7E2F5717}"/>
                  </a:ext>
                </a:extLst>
              </p:cNvPr>
              <p:cNvSpPr/>
              <p:nvPr/>
            </p:nvSpPr>
            <p:spPr>
              <a:xfrm>
                <a:off x="4518660" y="9220200"/>
                <a:ext cx="1196340" cy="4495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BE5658-F49C-12E1-A7F5-210624322A4C}"/>
              </a:ext>
            </a:extLst>
          </p:cNvPr>
          <p:cNvCxnSpPr>
            <a:cxnSpLocks/>
            <a:stCxn id="77" idx="2"/>
            <a:endCxn id="14" idx="0"/>
          </p:cNvCxnSpPr>
          <p:nvPr/>
        </p:nvCxnSpPr>
        <p:spPr>
          <a:xfrm>
            <a:off x="4997904" y="8517617"/>
            <a:ext cx="99695" cy="1343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6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9500102" y="5971782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Exercise 2 Point 2</a:t>
            </a:r>
            <a:endParaRPr lang="en-CA" b="1" u="sng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9C2C6BC-3594-B83B-2BDB-34C2DE0D5D63}"/>
              </a:ext>
            </a:extLst>
          </p:cNvPr>
          <p:cNvGrpSpPr/>
          <p:nvPr/>
        </p:nvGrpSpPr>
        <p:grpSpPr>
          <a:xfrm>
            <a:off x="1767653" y="9131298"/>
            <a:ext cx="4526166" cy="2689328"/>
            <a:chOff x="1786703" y="11436348"/>
            <a:chExt cx="4526166" cy="2689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EB660A-F17F-EBD5-09C5-DB7ABA245FA4}"/>
                </a:ext>
              </a:extLst>
            </p:cNvPr>
            <p:cNvSpPr txBox="1">
              <a:spLocks/>
            </p:cNvSpPr>
            <p:nvPr/>
          </p:nvSpPr>
          <p:spPr>
            <a:xfrm>
              <a:off x="1786703" y="1207822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main</a:t>
              </a:r>
              <a:endParaRPr lang="en-CA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726B84-D314-FFE5-89DD-8A8BBFCB0E4C}"/>
                </a:ext>
              </a:extLst>
            </p:cNvPr>
            <p:cNvGrpSpPr/>
            <p:nvPr/>
          </p:nvGrpSpPr>
          <p:grpSpPr>
            <a:xfrm>
              <a:off x="2742900" y="11436348"/>
              <a:ext cx="3569969" cy="2689328"/>
              <a:chOff x="2339040" y="10773823"/>
              <a:chExt cx="3569969" cy="121063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433080-284D-7D97-2992-FE77EE257555}"/>
                  </a:ext>
                </a:extLst>
              </p:cNvPr>
              <p:cNvSpPr txBox="1"/>
              <p:nvPr/>
            </p:nvSpPr>
            <p:spPr>
              <a:xfrm>
                <a:off x="2345389" y="11751046"/>
                <a:ext cx="3550920" cy="1662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No arguments</a:t>
                </a:r>
                <a:endParaRPr lang="en-CA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543ED9-70AB-D5F8-6813-4307B1B94B25}"/>
                  </a:ext>
                </a:extLst>
              </p:cNvPr>
              <p:cNvGrpSpPr/>
              <p:nvPr/>
            </p:nvGrpSpPr>
            <p:grpSpPr>
              <a:xfrm>
                <a:off x="2339040" y="10773823"/>
                <a:ext cx="3569969" cy="1210636"/>
                <a:chOff x="2339040" y="10773823"/>
                <a:chExt cx="3569969" cy="1210636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64EEF87-5E24-8D86-29AE-FBEDA76B19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8089" y="11703933"/>
                  <a:ext cx="35509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C9B4144-BA02-7272-481D-121FB6A4802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39040" y="10773823"/>
                  <a:ext cx="3553326" cy="12106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9B29AE-8806-D60F-2FFB-D589A77E9086}"/>
              </a:ext>
            </a:extLst>
          </p:cNvPr>
          <p:cNvGrpSpPr/>
          <p:nvPr/>
        </p:nvGrpSpPr>
        <p:grpSpPr>
          <a:xfrm>
            <a:off x="2804061" y="9525000"/>
            <a:ext cx="3234789" cy="1143000"/>
            <a:chOff x="2785011" y="9144000"/>
            <a:chExt cx="3234789" cy="114300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AB27740-4A5A-FE22-9593-CAD7FA8B1824}"/>
                </a:ext>
              </a:extLst>
            </p:cNvPr>
            <p:cNvSpPr txBox="1">
              <a:spLocks/>
            </p:cNvSpPr>
            <p:nvPr/>
          </p:nvSpPr>
          <p:spPr>
            <a:xfrm>
              <a:off x="2785011" y="9158401"/>
              <a:ext cx="77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num1</a:t>
              </a:r>
              <a:endParaRPr lang="en-CA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3DCF03-2D1E-A61C-65D6-41B96F479163}"/>
                </a:ext>
              </a:extLst>
            </p:cNvPr>
            <p:cNvGrpSpPr/>
            <p:nvPr/>
          </p:nvGrpSpPr>
          <p:grpSpPr>
            <a:xfrm>
              <a:off x="3634740" y="9144000"/>
              <a:ext cx="2385060" cy="1143000"/>
              <a:chOff x="3634740" y="9144000"/>
              <a:chExt cx="2385060" cy="1143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4EE2BA-A30A-003D-C766-A5D94085618D}"/>
                  </a:ext>
                </a:extLst>
              </p:cNvPr>
              <p:cNvSpPr/>
              <p:nvPr/>
            </p:nvSpPr>
            <p:spPr>
              <a:xfrm>
                <a:off x="3634740" y="9144000"/>
                <a:ext cx="238506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1166C0A-3C8E-D55E-B869-4D9F5D1EDEB2}"/>
                  </a:ext>
                </a:extLst>
              </p:cNvPr>
              <p:cNvGrpSpPr/>
              <p:nvPr/>
            </p:nvGrpSpPr>
            <p:grpSpPr>
              <a:xfrm>
                <a:off x="3726180" y="9220200"/>
                <a:ext cx="1988820" cy="986155"/>
                <a:chOff x="3726180" y="9220200"/>
                <a:chExt cx="1988820" cy="98615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AB061C7-EE0F-D5D7-E375-968B4CFB6A43}"/>
                    </a:ext>
                  </a:extLst>
                </p:cNvPr>
                <p:cNvGrpSpPr/>
                <p:nvPr/>
              </p:nvGrpSpPr>
              <p:grpSpPr>
                <a:xfrm>
                  <a:off x="3726180" y="9220200"/>
                  <a:ext cx="1988820" cy="449580"/>
                  <a:chOff x="3726180" y="9220200"/>
                  <a:chExt cx="1988820" cy="449580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890CC89B-4F4E-EE6C-EC0A-AA7030E126FD}"/>
                      </a:ext>
                    </a:extLst>
                  </p:cNvPr>
                  <p:cNvGrpSpPr/>
                  <p:nvPr/>
                </p:nvGrpSpPr>
                <p:grpSpPr>
                  <a:xfrm>
                    <a:off x="3726180" y="9220200"/>
                    <a:ext cx="1988820" cy="449580"/>
                    <a:chOff x="3726180" y="9220200"/>
                    <a:chExt cx="1988820" cy="449580"/>
                  </a:xfrm>
                </p:grpSpPr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9BB5145-D912-3C4B-E9B6-B04D01289C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6180" y="9265920"/>
                      <a:ext cx="7378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realM</a:t>
                      </a:r>
                      <a:endParaRPr lang="en-CA" dirty="0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85D2C28B-D0C8-E537-643E-D4946EE29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660" y="9220200"/>
                      <a:ext cx="1196340" cy="44958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788ABF9-1144-03D4-5EA8-0F33CF32BCE2}"/>
                      </a:ext>
                    </a:extLst>
                  </p:cNvPr>
                  <p:cNvSpPr txBox="1"/>
                  <p:nvPr/>
                </p:nvSpPr>
                <p:spPr>
                  <a:xfrm>
                    <a:off x="4797425" y="9277350"/>
                    <a:ext cx="5357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666</a:t>
                    </a:r>
                    <a:endParaRPr lang="en-CA" dirty="0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4A3DD71-3D4C-90E1-A7B6-3FFAF41C6EB9}"/>
                    </a:ext>
                  </a:extLst>
                </p:cNvPr>
                <p:cNvGrpSpPr/>
                <p:nvPr/>
              </p:nvGrpSpPr>
              <p:grpSpPr>
                <a:xfrm>
                  <a:off x="3726180" y="9756775"/>
                  <a:ext cx="1988820" cy="449580"/>
                  <a:chOff x="3726180" y="9220200"/>
                  <a:chExt cx="1988820" cy="449580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1BFA7221-4CC2-C879-B98A-5B5B26A56F2B}"/>
                      </a:ext>
                    </a:extLst>
                  </p:cNvPr>
                  <p:cNvGrpSpPr/>
                  <p:nvPr/>
                </p:nvGrpSpPr>
                <p:grpSpPr>
                  <a:xfrm>
                    <a:off x="3726180" y="9220200"/>
                    <a:ext cx="1988820" cy="449580"/>
                    <a:chOff x="3726180" y="9220200"/>
                    <a:chExt cx="1988820" cy="449580"/>
                  </a:xfrm>
                </p:grpSpPr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38EEFF33-B3C2-67A9-C600-B3CF928473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6180" y="9265920"/>
                      <a:ext cx="8386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imagM</a:t>
                      </a:r>
                      <a:endParaRPr lang="en-CA" dirty="0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8A48AB3C-31ED-AFED-196D-F10C6C464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660" y="9220200"/>
                      <a:ext cx="1196340" cy="44958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A578D2A-6C03-5626-B39C-F6D83735EF0B}"/>
                      </a:ext>
                    </a:extLst>
                  </p:cNvPr>
                  <p:cNvSpPr txBox="1"/>
                  <p:nvPr/>
                </p:nvSpPr>
                <p:spPr>
                  <a:xfrm>
                    <a:off x="4956175" y="924242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  <a:endParaRPr lang="en-CA" dirty="0"/>
                  </a:p>
                </p:txBody>
              </p:sp>
            </p:grpSp>
          </p:grp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2AFA6E-F67C-56C0-E691-8AC38009A279}"/>
              </a:ext>
            </a:extLst>
          </p:cNvPr>
          <p:cNvGrpSpPr/>
          <p:nvPr/>
        </p:nvGrpSpPr>
        <p:grpSpPr>
          <a:xfrm>
            <a:off x="1098636" y="6181342"/>
            <a:ext cx="5110366" cy="2041108"/>
            <a:chOff x="1180278" y="6664849"/>
            <a:chExt cx="5110366" cy="204110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F7B35C-1CBE-EFF9-1AFB-07CB63293495}"/>
                </a:ext>
              </a:extLst>
            </p:cNvPr>
            <p:cNvGrpSpPr/>
            <p:nvPr/>
          </p:nvGrpSpPr>
          <p:grpSpPr>
            <a:xfrm>
              <a:off x="1180278" y="6664849"/>
              <a:ext cx="5110366" cy="2041108"/>
              <a:chOff x="1189803" y="12084574"/>
              <a:chExt cx="5110366" cy="204110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A27BE1-C433-3EC8-AD02-7ACEEA2AFA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9803" y="12084574"/>
                <a:ext cx="1575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 </a:t>
                </a:r>
                <a:r>
                  <a:rPr lang="en-US" dirty="0" err="1"/>
                  <a:t>getRealPart</a:t>
                </a:r>
                <a:endParaRPr lang="en-CA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8828CDF-D2ED-82A1-1BDD-8B1290D384A2}"/>
                  </a:ext>
                </a:extLst>
              </p:cNvPr>
              <p:cNvGrpSpPr/>
              <p:nvPr/>
            </p:nvGrpSpPr>
            <p:grpSpPr>
              <a:xfrm>
                <a:off x="2736549" y="12592053"/>
                <a:ext cx="3563620" cy="1533629"/>
                <a:chOff x="2332689" y="11294078"/>
                <a:chExt cx="3563620" cy="690383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FFC1990-C61E-4004-59D1-9B893E092322}"/>
                    </a:ext>
                  </a:extLst>
                </p:cNvPr>
                <p:cNvSpPr txBox="1"/>
                <p:nvPr/>
              </p:nvSpPr>
              <p:spPr>
                <a:xfrm>
                  <a:off x="2345389" y="11368002"/>
                  <a:ext cx="3550920" cy="1662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No local variables</a:t>
                  </a:r>
                  <a:endParaRPr lang="en-CA" dirty="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4B74C658-2D3D-7E7C-57AA-048322BB3781}"/>
                    </a:ext>
                  </a:extLst>
                </p:cNvPr>
                <p:cNvGrpSpPr/>
                <p:nvPr/>
              </p:nvGrpSpPr>
              <p:grpSpPr>
                <a:xfrm>
                  <a:off x="2332689" y="11294078"/>
                  <a:ext cx="3559677" cy="690383"/>
                  <a:chOff x="2332689" y="11294078"/>
                  <a:chExt cx="3559677" cy="690383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12D956AD-E465-761A-A717-1109E9144E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32689" y="11575298"/>
                    <a:ext cx="355092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7ABD746-B5FB-5CA1-22F5-A4CA1880543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339040" y="11294078"/>
                    <a:ext cx="3553326" cy="6903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C68C7DC-0AF0-6E55-3CF2-54D51B1392AC}"/>
                </a:ext>
              </a:extLst>
            </p:cNvPr>
            <p:cNvGrpSpPr/>
            <p:nvPr/>
          </p:nvGrpSpPr>
          <p:grpSpPr>
            <a:xfrm>
              <a:off x="3395980" y="8001000"/>
              <a:ext cx="1988820" cy="449580"/>
              <a:chOff x="3726180" y="9220200"/>
              <a:chExt cx="1988820" cy="44958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0AAFD7-1BC8-9F97-0A09-5C37D7AA2E3D}"/>
                  </a:ext>
                </a:extLst>
              </p:cNvPr>
              <p:cNvSpPr txBox="1"/>
              <p:nvPr/>
            </p:nvSpPr>
            <p:spPr>
              <a:xfrm>
                <a:off x="3726180" y="9265920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</a:t>
                </a:r>
                <a:endParaRPr lang="en-CA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429D7D9-9C3A-D2A8-21D5-65DA7E2F5717}"/>
                  </a:ext>
                </a:extLst>
              </p:cNvPr>
              <p:cNvSpPr/>
              <p:nvPr/>
            </p:nvSpPr>
            <p:spPr>
              <a:xfrm>
                <a:off x="4518660" y="9220200"/>
                <a:ext cx="1196340" cy="4495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79DA55-38F0-A2AD-A8F5-793FBE95DBCC}"/>
              </a:ext>
            </a:extLst>
          </p:cNvPr>
          <p:cNvCxnSpPr>
            <a:stCxn id="77" idx="2"/>
            <a:endCxn id="14" idx="0"/>
          </p:cNvCxnSpPr>
          <p:nvPr/>
        </p:nvCxnSpPr>
        <p:spPr>
          <a:xfrm>
            <a:off x="4704988" y="7967073"/>
            <a:ext cx="141332" cy="15579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8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9500102" y="5971782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Exercise 2 Point 3</a:t>
            </a:r>
            <a:endParaRPr lang="en-CA" b="1" u="sng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9C2C6BC-3594-B83B-2BDB-34C2DE0D5D63}"/>
              </a:ext>
            </a:extLst>
          </p:cNvPr>
          <p:cNvGrpSpPr/>
          <p:nvPr/>
        </p:nvGrpSpPr>
        <p:grpSpPr>
          <a:xfrm>
            <a:off x="1767653" y="7886700"/>
            <a:ext cx="4526166" cy="3933926"/>
            <a:chOff x="1786703" y="10191750"/>
            <a:chExt cx="4526166" cy="39339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EB660A-F17F-EBD5-09C5-DB7ABA245FA4}"/>
                </a:ext>
              </a:extLst>
            </p:cNvPr>
            <p:cNvSpPr txBox="1">
              <a:spLocks/>
            </p:cNvSpPr>
            <p:nvPr/>
          </p:nvSpPr>
          <p:spPr>
            <a:xfrm>
              <a:off x="1786703" y="1207822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main</a:t>
              </a:r>
              <a:endParaRPr lang="en-CA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726B84-D314-FFE5-89DD-8A8BBFCB0E4C}"/>
                </a:ext>
              </a:extLst>
            </p:cNvPr>
            <p:cNvGrpSpPr/>
            <p:nvPr/>
          </p:nvGrpSpPr>
          <p:grpSpPr>
            <a:xfrm>
              <a:off x="2742900" y="10191750"/>
              <a:ext cx="3569969" cy="3933926"/>
              <a:chOff x="2339040" y="10213551"/>
              <a:chExt cx="3569969" cy="177090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433080-284D-7D97-2992-FE77EE257555}"/>
                  </a:ext>
                </a:extLst>
              </p:cNvPr>
              <p:cNvSpPr txBox="1"/>
              <p:nvPr/>
            </p:nvSpPr>
            <p:spPr>
              <a:xfrm>
                <a:off x="2345389" y="11751046"/>
                <a:ext cx="3550920" cy="1662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No arguments</a:t>
                </a:r>
                <a:endParaRPr lang="en-CA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543ED9-70AB-D5F8-6813-4307B1B94B25}"/>
                  </a:ext>
                </a:extLst>
              </p:cNvPr>
              <p:cNvGrpSpPr/>
              <p:nvPr/>
            </p:nvGrpSpPr>
            <p:grpSpPr>
              <a:xfrm>
                <a:off x="2339040" y="10213551"/>
                <a:ext cx="3569969" cy="1770908"/>
                <a:chOff x="2339040" y="10213551"/>
                <a:chExt cx="3569969" cy="1770908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64EEF87-5E24-8D86-29AE-FBEDA76B19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8089" y="11703933"/>
                  <a:ext cx="35509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C9B4144-BA02-7272-481D-121FB6A4802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39040" y="10213551"/>
                  <a:ext cx="3553326" cy="17709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9B29AE-8806-D60F-2FFB-D589A77E9086}"/>
              </a:ext>
            </a:extLst>
          </p:cNvPr>
          <p:cNvGrpSpPr/>
          <p:nvPr/>
        </p:nvGrpSpPr>
        <p:grpSpPr>
          <a:xfrm>
            <a:off x="2753261" y="5083810"/>
            <a:ext cx="3234789" cy="4225290"/>
            <a:chOff x="2785011" y="6061710"/>
            <a:chExt cx="3234789" cy="422529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AB27740-4A5A-FE22-9593-CAD7FA8B1824}"/>
                </a:ext>
              </a:extLst>
            </p:cNvPr>
            <p:cNvSpPr txBox="1">
              <a:spLocks/>
            </p:cNvSpPr>
            <p:nvPr/>
          </p:nvSpPr>
          <p:spPr>
            <a:xfrm>
              <a:off x="2785011" y="9158401"/>
              <a:ext cx="77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num2</a:t>
              </a:r>
              <a:endParaRPr lang="en-CA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3DCF03-2D1E-A61C-65D6-41B96F479163}"/>
                </a:ext>
              </a:extLst>
            </p:cNvPr>
            <p:cNvGrpSpPr/>
            <p:nvPr/>
          </p:nvGrpSpPr>
          <p:grpSpPr>
            <a:xfrm>
              <a:off x="3634740" y="6061710"/>
              <a:ext cx="2385060" cy="4225290"/>
              <a:chOff x="3634740" y="6061710"/>
              <a:chExt cx="2385060" cy="422529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4EE2BA-A30A-003D-C766-A5D94085618D}"/>
                  </a:ext>
                </a:extLst>
              </p:cNvPr>
              <p:cNvSpPr/>
              <p:nvPr/>
            </p:nvSpPr>
            <p:spPr>
              <a:xfrm>
                <a:off x="3634740" y="9144000"/>
                <a:ext cx="238506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1166C0A-3C8E-D55E-B869-4D9F5D1EDEB2}"/>
                  </a:ext>
                </a:extLst>
              </p:cNvPr>
              <p:cNvGrpSpPr/>
              <p:nvPr/>
            </p:nvGrpSpPr>
            <p:grpSpPr>
              <a:xfrm>
                <a:off x="3726180" y="6061710"/>
                <a:ext cx="1988820" cy="4144645"/>
                <a:chOff x="3726180" y="6061710"/>
                <a:chExt cx="1988820" cy="414464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AB061C7-EE0F-D5D7-E375-968B4CFB6A43}"/>
                    </a:ext>
                  </a:extLst>
                </p:cNvPr>
                <p:cNvGrpSpPr/>
                <p:nvPr/>
              </p:nvGrpSpPr>
              <p:grpSpPr>
                <a:xfrm>
                  <a:off x="3726180" y="6061710"/>
                  <a:ext cx="1988820" cy="3608070"/>
                  <a:chOff x="3726180" y="6061710"/>
                  <a:chExt cx="1988820" cy="3608070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890CC89B-4F4E-EE6C-EC0A-AA7030E126FD}"/>
                      </a:ext>
                    </a:extLst>
                  </p:cNvPr>
                  <p:cNvGrpSpPr/>
                  <p:nvPr/>
                </p:nvGrpSpPr>
                <p:grpSpPr>
                  <a:xfrm>
                    <a:off x="3726180" y="9220200"/>
                    <a:ext cx="1988820" cy="449580"/>
                    <a:chOff x="3726180" y="9220200"/>
                    <a:chExt cx="1988820" cy="449580"/>
                  </a:xfrm>
                </p:grpSpPr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9BB5145-D912-3C4B-E9B6-B04D01289C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6180" y="9265920"/>
                      <a:ext cx="7378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realM</a:t>
                      </a:r>
                      <a:endParaRPr lang="en-CA" dirty="0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85D2C28B-D0C8-E537-643E-D4946EE29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660" y="9220200"/>
                      <a:ext cx="1196340" cy="44958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788ABF9-1144-03D4-5EA8-0F33CF32BCE2}"/>
                      </a:ext>
                    </a:extLst>
                  </p:cNvPr>
                  <p:cNvSpPr txBox="1"/>
                  <p:nvPr/>
                </p:nvSpPr>
                <p:spPr>
                  <a:xfrm>
                    <a:off x="4843145" y="926973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34</a:t>
                    </a:r>
                    <a:endParaRPr lang="en-CA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99B42D3-DE95-4DB0-465B-04A832B329FB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765" y="60617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34</a:t>
                    </a:r>
                    <a:endParaRPr lang="en-CA" dirty="0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4A3DD71-3D4C-90E1-A7B6-3FFAF41C6EB9}"/>
                    </a:ext>
                  </a:extLst>
                </p:cNvPr>
                <p:cNvGrpSpPr/>
                <p:nvPr/>
              </p:nvGrpSpPr>
              <p:grpSpPr>
                <a:xfrm>
                  <a:off x="3726180" y="6837680"/>
                  <a:ext cx="1988820" cy="3368675"/>
                  <a:chOff x="3726180" y="6301105"/>
                  <a:chExt cx="1988820" cy="3368675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1BFA7221-4CC2-C879-B98A-5B5B26A56F2B}"/>
                      </a:ext>
                    </a:extLst>
                  </p:cNvPr>
                  <p:cNvGrpSpPr/>
                  <p:nvPr/>
                </p:nvGrpSpPr>
                <p:grpSpPr>
                  <a:xfrm>
                    <a:off x="3726180" y="9220200"/>
                    <a:ext cx="1988820" cy="449580"/>
                    <a:chOff x="3726180" y="9220200"/>
                    <a:chExt cx="1988820" cy="449580"/>
                  </a:xfrm>
                </p:grpSpPr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38EEFF33-B3C2-67A9-C600-B3CF928473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6180" y="9265920"/>
                      <a:ext cx="8386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imagM</a:t>
                      </a:r>
                      <a:endParaRPr lang="en-CA" dirty="0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8A48AB3C-31ED-AFED-196D-F10C6C464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660" y="9220200"/>
                      <a:ext cx="1196340" cy="44958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A578D2A-6C03-5626-B39C-F6D83735EF0B}"/>
                      </a:ext>
                    </a:extLst>
                  </p:cNvPr>
                  <p:cNvSpPr txBox="1"/>
                  <p:nvPr/>
                </p:nvSpPr>
                <p:spPr>
                  <a:xfrm>
                    <a:off x="4956175" y="924242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5</a:t>
                    </a:r>
                    <a:endParaRPr lang="en-CA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EB4317F-80D3-5B02-03A1-12EFF5CDE4BB}"/>
                      </a:ext>
                    </a:extLst>
                  </p:cNvPr>
                  <p:cNvSpPr txBox="1"/>
                  <p:nvPr/>
                </p:nvSpPr>
                <p:spPr>
                  <a:xfrm>
                    <a:off x="4590415" y="630110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5</a:t>
                    </a:r>
                    <a:endParaRPr lang="en-CA" dirty="0"/>
                  </a:p>
                </p:txBody>
              </p:sp>
            </p:grpSp>
          </p:grp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2AFA6E-F67C-56C0-E691-8AC38009A279}"/>
              </a:ext>
            </a:extLst>
          </p:cNvPr>
          <p:cNvGrpSpPr/>
          <p:nvPr/>
        </p:nvGrpSpPr>
        <p:grpSpPr>
          <a:xfrm>
            <a:off x="1162136" y="3924299"/>
            <a:ext cx="5128146" cy="3358350"/>
            <a:chOff x="1180278" y="5347606"/>
            <a:chExt cx="5128146" cy="335835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F7B35C-1CBE-EFF9-1AFB-07CB63293495}"/>
                </a:ext>
              </a:extLst>
            </p:cNvPr>
            <p:cNvGrpSpPr/>
            <p:nvPr/>
          </p:nvGrpSpPr>
          <p:grpSpPr>
            <a:xfrm>
              <a:off x="1180278" y="5347606"/>
              <a:ext cx="5128146" cy="3358350"/>
              <a:chOff x="1189803" y="10767331"/>
              <a:chExt cx="5128146" cy="335835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A27BE1-C433-3EC8-AD02-7ACEEA2AFA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9803" y="12084574"/>
                <a:ext cx="89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 </a:t>
                </a:r>
                <a:r>
                  <a:rPr lang="en-US" dirty="0" err="1"/>
                  <a:t>Cplx</a:t>
                </a:r>
                <a:endParaRPr lang="en-CA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8828CDF-D2ED-82A1-1BDD-8B1290D384A2}"/>
                  </a:ext>
                </a:extLst>
              </p:cNvPr>
              <p:cNvGrpSpPr/>
              <p:nvPr/>
            </p:nvGrpSpPr>
            <p:grpSpPr>
              <a:xfrm>
                <a:off x="2673049" y="10767331"/>
                <a:ext cx="3644900" cy="3358350"/>
                <a:chOff x="2269189" y="10472657"/>
                <a:chExt cx="3644900" cy="1511805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FFC1990-C61E-4004-59D1-9B893E092322}"/>
                    </a:ext>
                  </a:extLst>
                </p:cNvPr>
                <p:cNvSpPr txBox="1"/>
                <p:nvPr/>
              </p:nvSpPr>
              <p:spPr>
                <a:xfrm>
                  <a:off x="2269189" y="10568756"/>
                  <a:ext cx="3550920" cy="1662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No local variables</a:t>
                  </a:r>
                  <a:endParaRPr lang="en-CA" dirty="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4B74C658-2D3D-7E7C-57AA-048322BB3781}"/>
                    </a:ext>
                  </a:extLst>
                </p:cNvPr>
                <p:cNvGrpSpPr/>
                <p:nvPr/>
              </p:nvGrpSpPr>
              <p:grpSpPr>
                <a:xfrm>
                  <a:off x="2339040" y="10472657"/>
                  <a:ext cx="3575049" cy="1511805"/>
                  <a:chOff x="2339040" y="10472657"/>
                  <a:chExt cx="3575049" cy="1511805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12D956AD-E465-761A-A717-1109E9144E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3169" y="10848087"/>
                    <a:ext cx="355092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7ABD746-B5FB-5CA1-22F5-A4CA1880543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339040" y="10472657"/>
                    <a:ext cx="3553326" cy="151180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C68C7DC-0AF0-6E55-3CF2-54D51B1392AC}"/>
                </a:ext>
              </a:extLst>
            </p:cNvPr>
            <p:cNvGrpSpPr/>
            <p:nvPr/>
          </p:nvGrpSpPr>
          <p:grpSpPr>
            <a:xfrm>
              <a:off x="3357880" y="6492240"/>
              <a:ext cx="2026920" cy="1958340"/>
              <a:chOff x="3688080" y="7711440"/>
              <a:chExt cx="2026920" cy="195834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0AAFD7-1BC8-9F97-0A09-5C37D7AA2E3D}"/>
                  </a:ext>
                </a:extLst>
              </p:cNvPr>
              <p:cNvSpPr txBox="1"/>
              <p:nvPr/>
            </p:nvSpPr>
            <p:spPr>
              <a:xfrm>
                <a:off x="3726180" y="9265920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</a:t>
                </a:r>
                <a:endParaRPr lang="en-CA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429D7D9-9C3A-D2A8-21D5-65DA7E2F5717}"/>
                  </a:ext>
                </a:extLst>
              </p:cNvPr>
              <p:cNvSpPr/>
              <p:nvPr/>
            </p:nvSpPr>
            <p:spPr>
              <a:xfrm>
                <a:off x="4518660" y="9220200"/>
                <a:ext cx="1196340" cy="4495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36F090-6590-97FB-CBF5-A7B001CA6026}"/>
                  </a:ext>
                </a:extLst>
              </p:cNvPr>
              <p:cNvSpPr txBox="1"/>
              <p:nvPr/>
            </p:nvSpPr>
            <p:spPr>
              <a:xfrm>
                <a:off x="3703320" y="8503920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imag</a:t>
                </a:r>
                <a:endParaRPr lang="en-CA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4C97C3-93D2-50A7-2144-90C62F73F1C0}"/>
                  </a:ext>
                </a:extLst>
              </p:cNvPr>
              <p:cNvSpPr/>
              <p:nvPr/>
            </p:nvSpPr>
            <p:spPr>
              <a:xfrm>
                <a:off x="4495800" y="8458200"/>
                <a:ext cx="1196340" cy="4495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86B722-45DE-C37E-7E1E-04E64E0FC53A}"/>
                  </a:ext>
                </a:extLst>
              </p:cNvPr>
              <p:cNvSpPr txBox="1"/>
              <p:nvPr/>
            </p:nvSpPr>
            <p:spPr>
              <a:xfrm>
                <a:off x="3688080" y="7757160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</a:t>
                </a:r>
                <a:endParaRPr lang="en-CA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B9E1BB8-3B8A-04FE-B2E4-36DB0B4F06AA}"/>
                  </a:ext>
                </a:extLst>
              </p:cNvPr>
              <p:cNvSpPr/>
              <p:nvPr/>
            </p:nvSpPr>
            <p:spPr>
              <a:xfrm>
                <a:off x="4480560" y="7711440"/>
                <a:ext cx="1196340" cy="4495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26AE5B-8335-FB03-38E9-B264A3D1D76B}"/>
              </a:ext>
            </a:extLst>
          </p:cNvPr>
          <p:cNvGrpSpPr/>
          <p:nvPr/>
        </p:nvGrpSpPr>
        <p:grpSpPr>
          <a:xfrm>
            <a:off x="2715161" y="9690100"/>
            <a:ext cx="3234789" cy="1143000"/>
            <a:chOff x="2785011" y="9144000"/>
            <a:chExt cx="3234789" cy="1143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D2A3C2-E008-0CAB-DA1E-EA7C320F0DB5}"/>
                </a:ext>
              </a:extLst>
            </p:cNvPr>
            <p:cNvSpPr txBox="1">
              <a:spLocks/>
            </p:cNvSpPr>
            <p:nvPr/>
          </p:nvSpPr>
          <p:spPr>
            <a:xfrm>
              <a:off x="2785011" y="9158401"/>
              <a:ext cx="77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num1</a:t>
              </a:r>
              <a:endParaRPr lang="en-CA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0F5E427-1BBF-0470-4079-739C778C3AB5}"/>
                </a:ext>
              </a:extLst>
            </p:cNvPr>
            <p:cNvGrpSpPr/>
            <p:nvPr/>
          </p:nvGrpSpPr>
          <p:grpSpPr>
            <a:xfrm>
              <a:off x="3634740" y="9144000"/>
              <a:ext cx="2385060" cy="1143000"/>
              <a:chOff x="3634740" y="9144000"/>
              <a:chExt cx="2385060" cy="1143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F315F0-E1C7-2FB8-95DD-43B37377F053}"/>
                  </a:ext>
                </a:extLst>
              </p:cNvPr>
              <p:cNvSpPr/>
              <p:nvPr/>
            </p:nvSpPr>
            <p:spPr>
              <a:xfrm>
                <a:off x="3634740" y="9144000"/>
                <a:ext cx="238506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B09E10D-A64A-9959-6F4E-5C637D6038A4}"/>
                  </a:ext>
                </a:extLst>
              </p:cNvPr>
              <p:cNvGrpSpPr/>
              <p:nvPr/>
            </p:nvGrpSpPr>
            <p:grpSpPr>
              <a:xfrm>
                <a:off x="3726180" y="9220200"/>
                <a:ext cx="1988820" cy="986155"/>
                <a:chOff x="3726180" y="9220200"/>
                <a:chExt cx="1988820" cy="98615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57879E2-98D9-456E-9DED-FEB42ED386DC}"/>
                    </a:ext>
                  </a:extLst>
                </p:cNvPr>
                <p:cNvGrpSpPr/>
                <p:nvPr/>
              </p:nvGrpSpPr>
              <p:grpSpPr>
                <a:xfrm>
                  <a:off x="3726180" y="9220200"/>
                  <a:ext cx="1988820" cy="449580"/>
                  <a:chOff x="3726180" y="9220200"/>
                  <a:chExt cx="1988820" cy="44958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2885CACB-7BF3-A1C9-32EA-8EE8D178C4A2}"/>
                      </a:ext>
                    </a:extLst>
                  </p:cNvPr>
                  <p:cNvGrpSpPr/>
                  <p:nvPr/>
                </p:nvGrpSpPr>
                <p:grpSpPr>
                  <a:xfrm>
                    <a:off x="3726180" y="9220200"/>
                    <a:ext cx="1988820" cy="449580"/>
                    <a:chOff x="3726180" y="9220200"/>
                    <a:chExt cx="1988820" cy="449580"/>
                  </a:xfrm>
                </p:grpSpPr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994D83C5-A933-1E90-C1E4-0DDC38F20B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6180" y="9265920"/>
                      <a:ext cx="7378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realM</a:t>
                      </a:r>
                      <a:endParaRPr lang="en-CA" dirty="0"/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00350A1B-D5E9-EC6B-6597-CDA7648A4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660" y="9220200"/>
                      <a:ext cx="1196340" cy="44958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C1DAC26-829E-187C-6078-E32900BA89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97425" y="9277350"/>
                    <a:ext cx="5357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666</a:t>
                    </a:r>
                    <a:endParaRPr lang="en-CA" dirty="0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FFE6E4C-EBB9-3710-2D10-E704B588F61E}"/>
                    </a:ext>
                  </a:extLst>
                </p:cNvPr>
                <p:cNvGrpSpPr/>
                <p:nvPr/>
              </p:nvGrpSpPr>
              <p:grpSpPr>
                <a:xfrm>
                  <a:off x="3726180" y="9756775"/>
                  <a:ext cx="1988820" cy="449580"/>
                  <a:chOff x="3726180" y="9220200"/>
                  <a:chExt cx="1988820" cy="44958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432D9F3C-E727-4815-D0FF-AAB68C218FC4}"/>
                      </a:ext>
                    </a:extLst>
                  </p:cNvPr>
                  <p:cNvGrpSpPr/>
                  <p:nvPr/>
                </p:nvGrpSpPr>
                <p:grpSpPr>
                  <a:xfrm>
                    <a:off x="3726180" y="9220200"/>
                    <a:ext cx="1988820" cy="449580"/>
                    <a:chOff x="3726180" y="9220200"/>
                    <a:chExt cx="1988820" cy="449580"/>
                  </a:xfrm>
                </p:grpSpPr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E31BB63F-D6E6-0990-9A83-E663A45AC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6180" y="9265920"/>
                      <a:ext cx="8386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imagM</a:t>
                      </a:r>
                      <a:endParaRPr lang="en-CA" dirty="0"/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CEC2C86-438B-AF20-2215-D060D8116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660" y="9220200"/>
                      <a:ext cx="1196340" cy="44958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305CFF-3180-C894-6716-7A82A693B96D}"/>
                      </a:ext>
                    </a:extLst>
                  </p:cNvPr>
                  <p:cNvSpPr txBox="1"/>
                  <p:nvPr/>
                </p:nvSpPr>
                <p:spPr>
                  <a:xfrm>
                    <a:off x="4956175" y="924242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  <a:endParaRPr lang="en-CA" dirty="0"/>
                  </a:p>
                </p:txBody>
              </p:sp>
            </p:grpSp>
          </p:grp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7FFB91-A705-DF33-76F1-54E439E3D907}"/>
              </a:ext>
            </a:extLst>
          </p:cNvPr>
          <p:cNvCxnSpPr>
            <a:cxnSpLocks/>
            <a:stCxn id="77" idx="2"/>
            <a:endCxn id="14" idx="0"/>
          </p:cNvCxnSpPr>
          <p:nvPr/>
        </p:nvCxnSpPr>
        <p:spPr>
          <a:xfrm>
            <a:off x="4768488" y="7027273"/>
            <a:ext cx="27032" cy="1138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20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</TotalTime>
  <Words>116</Words>
  <Application>Microsoft Office PowerPoint</Application>
  <PresentationFormat>Custom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Valdez</dc:creator>
  <cp:lastModifiedBy>Christian Valdez</cp:lastModifiedBy>
  <cp:revision>18</cp:revision>
  <dcterms:created xsi:type="dcterms:W3CDTF">2023-09-14T22:13:09Z</dcterms:created>
  <dcterms:modified xsi:type="dcterms:W3CDTF">2023-10-12T02:26:32Z</dcterms:modified>
</cp:coreProperties>
</file>