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97E-DD5B-B82F-D333-294D7C3A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BAB6-3B86-3DC9-6B5B-93CAF395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C867-DF2A-46EE-350E-3E8F4C24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B3B8-C696-92C0-DEAD-E9E03195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5E-0F86-E313-8EC5-57D8560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129-3EFB-B63D-B644-48DA1CAA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504EA-A695-1D3A-109C-3C0BB673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29BF-9C05-2F50-09E4-8E46D73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22F2-70DA-A84A-00B3-9EBC64C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C7AC-03D8-226E-CB25-AB7E80B9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4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900C-73DA-F137-1B1B-55D5DD1B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7386C-B4D7-90E5-B6EB-7E10C8BB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3507-E27A-495D-225C-6D0E8BF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3FD4-8132-4986-A1F1-E4B88383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4484-5070-ACDA-81B8-2624714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92D-80D6-138E-A41B-E82B96C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BBCE-4C74-65D9-D78B-020070A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84FB-3AA5-DDBB-2A23-9FE4975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BB2-80AD-ECFC-1B34-9916845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3B91-999E-926E-299C-B46FE7D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6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F7DA-64F1-7FA7-7E7F-7F04A6D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E96A-01AC-AC6A-59DF-A54A8C28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5FE5-00FD-8E99-07E4-A487D5F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8049-E4C5-CDDA-EE96-66C4A04D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24FC-D50D-96FE-26BB-6327D0E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6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F586-98FC-35B9-BAAC-CF6BD5AB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5C61-EAEE-0A06-D627-999EB26C1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607D-D747-B772-6E50-7E457437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A207-73A3-B804-8EB4-0B5B287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324A1-1857-DB22-80C8-2E0E8455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F4F7-C724-3E66-A9D0-29521C1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8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BB97-1B54-74E7-74FC-639B922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1A312-40DC-386F-988E-0BC00A97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AB4A-C0D6-1CFB-5B02-5E0BB6F3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54917-DB39-E561-B051-DFCF65D7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44674-0A9B-B1BD-2804-FAD530D1B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BD493-D782-09A9-13F0-5A78D6D7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4C256-2AB6-8D46-FDCC-9171EBD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1FA51-FA23-4199-CBE4-1E033966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1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34A-E44F-3D03-DAEC-8BB3C8DC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0998-D01D-3FBD-38A0-DE021310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8556-9F2D-4A82-4B25-1229E1F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B58DF-BE3D-787A-E8CB-D8D7DA0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1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74621-0BB9-8135-EA62-CAE93A25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710BB-34A6-125D-9AE7-C28B9C49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9424-E9CC-F927-9027-4AC965BC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DDC-5F9E-CC5B-D288-C9D261CB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C2F2-C97C-65BA-65AA-252C9618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E7BF-F1D6-3028-B8CF-A5E7EC51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41B7-DA1F-462D-573F-6F49EAB9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A5FC-1D6C-D49B-1D20-A4A656F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C879-F4FF-6716-48AC-F957257D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7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5548-B640-20FA-F383-7EA8231C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BAC2F-54F3-64A4-7C9E-CC112EFDD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2524-B433-7830-4B7B-AB6A1EBE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7239-B7A2-ACE9-C99D-6E1D3A7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188A-149E-E43C-D873-FCCAFFB9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5E17-3078-1035-BC4E-ADD8DAC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27FC9-3E24-2681-5337-9D656A30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B14A-AD29-2208-B75D-CC2C6ADD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053-6E0B-6DA4-30A7-8C3088B3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6BD4-870A-4FF1-8611-FF08CC753B3A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98D8-DE29-7CFB-CFAF-52B4B039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7610-C554-5C7E-936A-6EBD8A0B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1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B4144-BA02-7272-481D-121FB6A4802E}"/>
              </a:ext>
            </a:extLst>
          </p:cNvPr>
          <p:cNvSpPr/>
          <p:nvPr/>
        </p:nvSpPr>
        <p:spPr>
          <a:xfrm>
            <a:off x="2739190" y="1014663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4EEF87-5E24-8D86-29AE-FBEDA76B19C1}"/>
              </a:ext>
            </a:extLst>
          </p:cNvPr>
          <p:cNvCxnSpPr>
            <a:cxnSpLocks/>
          </p:cNvCxnSpPr>
          <p:nvPr/>
        </p:nvCxnSpPr>
        <p:spPr>
          <a:xfrm>
            <a:off x="2735580" y="2859505"/>
            <a:ext cx="356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2743200" y="2889583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/>
          <p:nvPr/>
        </p:nvSpPr>
        <p:spPr>
          <a:xfrm>
            <a:off x="1779383" y="126123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D3C0BA-0025-4662-55E9-9D96917EF836}"/>
              </a:ext>
            </a:extLst>
          </p:cNvPr>
          <p:cNvGrpSpPr/>
          <p:nvPr/>
        </p:nvGrpSpPr>
        <p:grpSpPr>
          <a:xfrm>
            <a:off x="2743200" y="1245643"/>
            <a:ext cx="1937084" cy="652935"/>
            <a:chOff x="2743200" y="1245643"/>
            <a:chExt cx="1937084" cy="65293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1BB81-2776-1BE2-99DF-39E86F15E699}"/>
                </a:ext>
              </a:extLst>
            </p:cNvPr>
            <p:cNvSpPr/>
            <p:nvPr/>
          </p:nvSpPr>
          <p:spPr>
            <a:xfrm>
              <a:off x="3369209" y="1245643"/>
              <a:ext cx="1307138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E3565-737B-CA0F-1EE4-D4AFC2471ADC}"/>
                </a:ext>
              </a:extLst>
            </p:cNvPr>
            <p:cNvSpPr txBox="1"/>
            <p:nvPr/>
          </p:nvSpPr>
          <p:spPr>
            <a:xfrm>
              <a:off x="2743200" y="1252247"/>
              <a:ext cx="626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sum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380628-3A09-5297-36B5-2B0244A5BE5C}"/>
                </a:ext>
              </a:extLst>
            </p:cNvPr>
            <p:cNvSpPr txBox="1"/>
            <p:nvPr/>
          </p:nvSpPr>
          <p:spPr>
            <a:xfrm>
              <a:off x="3381020" y="1270535"/>
              <a:ext cx="129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CA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8525376" y="287755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1</a:t>
            </a:r>
            <a:endParaRPr lang="en-CA" b="1" u="sng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5DAE353-9425-CC7A-9CBB-6CCA743E0549}"/>
              </a:ext>
            </a:extLst>
          </p:cNvPr>
          <p:cNvGrpSpPr/>
          <p:nvPr/>
        </p:nvGrpSpPr>
        <p:grpSpPr>
          <a:xfrm>
            <a:off x="2720340" y="1824763"/>
            <a:ext cx="3337560" cy="399796"/>
            <a:chOff x="2720340" y="1855243"/>
            <a:chExt cx="3337560" cy="3997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81B028-EFCE-85B2-4E1F-0A1E56A8D6F3}"/>
                </a:ext>
              </a:extLst>
            </p:cNvPr>
            <p:cNvSpPr txBox="1"/>
            <p:nvPr/>
          </p:nvSpPr>
          <p:spPr>
            <a:xfrm>
              <a:off x="2720340" y="1861847"/>
              <a:ext cx="62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endParaRPr lang="en-CA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C4B189A-1612-E6C8-E6E3-92BB9F93B414}"/>
                </a:ext>
              </a:extLst>
            </p:cNvPr>
            <p:cNvGrpSpPr/>
            <p:nvPr/>
          </p:nvGrpSpPr>
          <p:grpSpPr>
            <a:xfrm>
              <a:off x="3346349" y="1855243"/>
              <a:ext cx="2711551" cy="399796"/>
              <a:chOff x="3346349" y="1855243"/>
              <a:chExt cx="2711551" cy="39979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96C39AF-92BA-D971-5EEC-CD6ED77CBEE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46349" y="1855243"/>
                <a:ext cx="2711551" cy="399796"/>
                <a:chOff x="3346349" y="1855243"/>
                <a:chExt cx="2711551" cy="39979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C567CBB-1B67-BBBB-BA75-0301EE40C2C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34634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6DDE8478-9C69-4522-7017-BE5CD0822E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B1EAB6AC-6700-ABEB-2C15-4408E6DA81A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9D693B3-E636-1D39-1EDA-440FE1E87390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0270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1EF94C3-F7C2-A46C-D6D5-C1B4C63357B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BE12BC7-95FD-DECD-8324-26DFDF580A4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69565BC-47CE-12FF-74FC-6D02FD43E72F}"/>
                  </a:ext>
                </a:extLst>
              </p:cNvPr>
              <p:cNvGrpSpPr/>
              <p:nvPr/>
            </p:nvGrpSpPr>
            <p:grpSpPr>
              <a:xfrm>
                <a:off x="3352800" y="1866900"/>
                <a:ext cx="2644140" cy="382566"/>
                <a:chOff x="3352800" y="1866900"/>
                <a:chExt cx="2644140" cy="382566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3EE208CC-441B-744B-C420-3604F52B7670}"/>
                    </a:ext>
                  </a:extLst>
                </p:cNvPr>
                <p:cNvGrpSpPr/>
                <p:nvPr/>
              </p:nvGrpSpPr>
              <p:grpSpPr>
                <a:xfrm>
                  <a:off x="3352800" y="186690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8CAEC3B-F62A-D71B-5265-C39697F8DB9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96810D0-B22E-D09B-308D-AE920BE25A3B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8B549F91-E211-799E-D072-F4E7E6EBB3B7}"/>
                    </a:ext>
                  </a:extLst>
                </p:cNvPr>
                <p:cNvGrpSpPr/>
                <p:nvPr/>
              </p:nvGrpSpPr>
              <p:grpSpPr>
                <a:xfrm>
                  <a:off x="4663440" y="188214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99EF06D-3618-8291-ED7E-9B8FFFED0E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6F46947-EBDA-7CA1-1AF1-5518A6FC481E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?</a:t>
                    </a:r>
                    <a:endParaRPr lang="en-CA" dirty="0"/>
                  </a:p>
                </p:txBody>
              </p:sp>
            </p:grp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350D51-4870-8674-FFE7-9009A128199F}"/>
              </a:ext>
            </a:extLst>
          </p:cNvPr>
          <p:cNvGrpSpPr/>
          <p:nvPr/>
        </p:nvGrpSpPr>
        <p:grpSpPr>
          <a:xfrm>
            <a:off x="2727960" y="2365783"/>
            <a:ext cx="3337560" cy="399796"/>
            <a:chOff x="2727960" y="2365783"/>
            <a:chExt cx="3337560" cy="39979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DC34644-E751-47E9-238F-180C2BCDD3B8}"/>
                </a:ext>
              </a:extLst>
            </p:cNvPr>
            <p:cNvGrpSpPr/>
            <p:nvPr/>
          </p:nvGrpSpPr>
          <p:grpSpPr>
            <a:xfrm>
              <a:off x="3353969" y="2365783"/>
              <a:ext cx="2711551" cy="399796"/>
              <a:chOff x="3346349" y="1855243"/>
              <a:chExt cx="2711551" cy="39979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C9759C0-6573-14DF-E00F-649DB7C1DF9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46349" y="1855243"/>
                <a:ext cx="2711551" cy="399796"/>
                <a:chOff x="3346349" y="1855243"/>
                <a:chExt cx="2711551" cy="399796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A821F28-FAD8-4C4B-7D0D-562850E4A9A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34634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4D685F3-8D3D-DBBE-2A66-C62FAE8680C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23AC2F-6B9A-1456-6C53-1D5D915246B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65AEACC5-2BDA-B820-8CAA-23EF35A1D8D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02709" y="1855243"/>
                  <a:ext cx="1355191" cy="399796"/>
                  <a:chOff x="3346349" y="1855243"/>
                  <a:chExt cx="1355191" cy="399796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C3FCE7E2-7B3B-C6BA-60E1-A1AB9C4047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34634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13F262D-46A6-2A12-3F79-E075FD0EB4D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024529" y="1855243"/>
                    <a:ext cx="677011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D4AC55F-43BD-0D4B-1087-E011195567AA}"/>
                  </a:ext>
                </a:extLst>
              </p:cNvPr>
              <p:cNvGrpSpPr/>
              <p:nvPr/>
            </p:nvGrpSpPr>
            <p:grpSpPr>
              <a:xfrm>
                <a:off x="3352800" y="1866900"/>
                <a:ext cx="2644140" cy="382566"/>
                <a:chOff x="3352800" y="1866900"/>
                <a:chExt cx="2644140" cy="382566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84533336-6D15-E138-FBE6-69975F6C0B08}"/>
                    </a:ext>
                  </a:extLst>
                </p:cNvPr>
                <p:cNvGrpSpPr/>
                <p:nvPr/>
              </p:nvGrpSpPr>
              <p:grpSpPr>
                <a:xfrm>
                  <a:off x="3352800" y="186690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B8F18E3-FF9B-16E7-5F5E-24E9C2AECFB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2.3</a:t>
                    </a:r>
                    <a:endParaRPr lang="en-CA" dirty="0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2CE7F15-C0F9-1EC5-B0CD-F03C12B58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1.2</a:t>
                    </a:r>
                    <a:endParaRPr lang="en-CA" dirty="0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888972DB-0DCA-A013-3401-03C5D2056C57}"/>
                    </a:ext>
                  </a:extLst>
                </p:cNvPr>
                <p:cNvGrpSpPr/>
                <p:nvPr/>
              </p:nvGrpSpPr>
              <p:grpSpPr>
                <a:xfrm>
                  <a:off x="4663440" y="1882140"/>
                  <a:ext cx="1333500" cy="367326"/>
                  <a:chOff x="3352800" y="1866900"/>
                  <a:chExt cx="1333500" cy="367326"/>
                </a:xfrm>
              </p:grpSpPr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2687CA-C4E3-2044-7461-E106974CE72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2.0</a:t>
                    </a:r>
                    <a:endParaRPr lang="en-CA" dirty="0"/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E02A58B-459C-4BAF-A050-813277C17F0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120" y="1866900"/>
                    <a:ext cx="678180" cy="367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4.0</a:t>
                    </a:r>
                    <a:endParaRPr lang="en-CA" dirty="0"/>
                  </a:p>
                </p:txBody>
              </p:sp>
            </p:grp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27740-4A5A-FE22-9593-CAD7FA8B1824}"/>
                </a:ext>
              </a:extLst>
            </p:cNvPr>
            <p:cNvSpPr txBox="1"/>
            <p:nvPr/>
          </p:nvSpPr>
          <p:spPr>
            <a:xfrm>
              <a:off x="2727960" y="2380007"/>
              <a:ext cx="62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9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8477751" y="487780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2</a:t>
            </a:r>
            <a:endParaRPr lang="en-CA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4EEF87-5E24-8D86-29AE-FBEDA76B19C1}"/>
              </a:ext>
            </a:extLst>
          </p:cNvPr>
          <p:cNvCxnSpPr>
            <a:cxnSpLocks/>
          </p:cNvCxnSpPr>
          <p:nvPr/>
        </p:nvCxnSpPr>
        <p:spPr>
          <a:xfrm>
            <a:off x="2929589" y="5378177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2929589" y="5406652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>
            <a:spLocks/>
          </p:cNvSpPr>
          <p:nvPr/>
        </p:nvSpPr>
        <p:spPr>
          <a:xfrm>
            <a:off x="1973392" y="377990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4308E-8370-4584-0279-57BBBBD6E0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740" y="3533335"/>
            <a:ext cx="3572176" cy="2294021"/>
            <a:chOff x="2720340" y="1014663"/>
            <a:chExt cx="3572176" cy="229402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3C0BA-0025-4662-55E9-9D96917EF83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43200" y="1245643"/>
              <a:ext cx="1937084" cy="652935"/>
              <a:chOff x="2743200" y="1245643"/>
              <a:chExt cx="1937084" cy="65293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31BB81-2776-1BE2-99DF-39E86F15E6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69209" y="1245643"/>
                <a:ext cx="1307138" cy="39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E3565-737B-CA0F-1EE4-D4AFC2471AD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43200" y="1252247"/>
                <a:ext cx="626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sum</a:t>
                </a:r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80628-3A09-5297-36B5-2B0244A5BE5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81020" y="1270535"/>
                <a:ext cx="129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CA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1524F-D215-531C-44D7-023B2BEE35F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20340" y="1014663"/>
              <a:ext cx="3572176" cy="2294021"/>
              <a:chOff x="2720340" y="1014663"/>
              <a:chExt cx="3572176" cy="229402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9B4144-BA02-7272-481D-121FB6A4802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39190" y="1014663"/>
                <a:ext cx="3553326" cy="2294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713AC0C-1A63-777A-9A52-DA2261A60D2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720340" y="1824763"/>
                <a:ext cx="3345180" cy="940816"/>
                <a:chOff x="2720340" y="1824763"/>
                <a:chExt cx="3345180" cy="940816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5DAE353-9425-CC7A-9CBB-6CCA743E0549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720340" y="1824763"/>
                  <a:ext cx="3337560" cy="399796"/>
                  <a:chOff x="2720340" y="1855243"/>
                  <a:chExt cx="3337560" cy="399796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A81B028-EFCE-85B2-4E1F-0A1E56A8D6F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20340" y="1861847"/>
                    <a:ext cx="626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endParaRPr lang="en-CA" dirty="0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C4B189A-1612-E6C8-E6E3-92BB9F93B414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3346349" y="1855243"/>
                    <a:ext cx="2711551" cy="399796"/>
                    <a:chOff x="3346349" y="1855243"/>
                    <a:chExt cx="2711551" cy="399796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C96C39AF-92BA-D971-5EEC-CD6ED77CBEED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46349" y="1855243"/>
                      <a:ext cx="2711551" cy="399796"/>
                      <a:chOff x="3346349" y="1855243"/>
                      <a:chExt cx="2711551" cy="399796"/>
                    </a:xfrm>
                  </p:grpSpPr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DC567CBB-1B67-BBBB-BA75-0301EE40C2C4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4634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6DDE8478-9C69-4522-7017-BE5CD0822E9C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59" name="Rectangle 58">
                          <a:extLst>
                            <a:ext uri="{FF2B5EF4-FFF2-40B4-BE49-F238E27FC236}">
                              <a16:creationId xmlns:a16="http://schemas.microsoft.com/office/drawing/2014/main" id="{B1EAB6AC-6700-ABEB-2C15-4408E6DA81AB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59D693B3-E636-1D39-1EDA-440FE1E87390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70270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E1EF94C3-F7C2-A46C-D6D5-C1B4C63357BA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1BE12BC7-95FD-DECD-8324-26DFDF580A46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669565BC-47CE-12FF-74FC-6D02FD43E72F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52800" y="1866900"/>
                      <a:ext cx="2644140" cy="382566"/>
                      <a:chOff x="3352800" y="1866900"/>
                      <a:chExt cx="2644140" cy="382566"/>
                    </a:xfrm>
                  </p:grpSpPr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3EE208CC-441B-744B-C420-3604F52B7670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52800" y="186690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D8CAEC3B-F62A-D71B-5265-C39697F8DB94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74" name="TextBox 73">
                          <a:extLst>
                            <a:ext uri="{FF2B5EF4-FFF2-40B4-BE49-F238E27FC236}">
                              <a16:creationId xmlns:a16="http://schemas.microsoft.com/office/drawing/2014/main" id="{D96810D0-B22E-D09B-308D-AE920BE25A3B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</p:grpSp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8B549F91-E211-799E-D072-F4E7E6EBB3B7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63440" y="188214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399EF06D-3618-8291-ED7E-9B8FFFED0E64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26F46947-EBDA-7CA1-1AF1-5518A6FC481E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en-CA" dirty="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D7350D51-4870-8674-FFE7-9009A128199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727960" y="2365783"/>
                  <a:ext cx="3337560" cy="399796"/>
                  <a:chOff x="2727960" y="2365783"/>
                  <a:chExt cx="3337560" cy="399796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DC34644-E751-47E9-238F-180C2BCDD3B8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3353969" y="2365783"/>
                    <a:ext cx="2711551" cy="399796"/>
                    <a:chOff x="3346349" y="1855243"/>
                    <a:chExt cx="2711551" cy="39979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6C9759C0-6573-14DF-E00F-649DB7C1DF9C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46349" y="1855243"/>
                      <a:ext cx="2711551" cy="399796"/>
                      <a:chOff x="3346349" y="1855243"/>
                      <a:chExt cx="2711551" cy="399796"/>
                    </a:xfrm>
                  </p:grpSpPr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6A821F28-FAD8-4C4B-7D0D-562850E4A9AF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4634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04D685F3-8D3D-DBBE-2A66-C62FAE8680CF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CF23AC2F-6B9A-1456-6C53-1D5D915246BD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65AEACC5-2BDA-B820-8CAA-23EF35A1D8D6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702709" y="1855243"/>
                        <a:ext cx="1355191" cy="399796"/>
                        <a:chOff x="3346349" y="1855243"/>
                        <a:chExt cx="1355191" cy="399796"/>
                      </a:xfrm>
                    </p:grpSpPr>
                    <p:sp>
                      <p:nvSpPr>
                        <p:cNvPr id="100" name="Rectangle 99">
                          <a:extLst>
                            <a:ext uri="{FF2B5EF4-FFF2-40B4-BE49-F238E27FC236}">
                              <a16:creationId xmlns:a16="http://schemas.microsoft.com/office/drawing/2014/main" id="{C3FCE7E2-7B3B-C6BA-60E1-A1AB9C404713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4634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  <p:sp>
                      <p:nvSpPr>
                        <p:cNvPr id="101" name="Rectangle 100">
                          <a:extLst>
                            <a:ext uri="{FF2B5EF4-FFF2-40B4-BE49-F238E27FC236}">
                              <a16:creationId xmlns:a16="http://schemas.microsoft.com/office/drawing/2014/main" id="{E13F262D-46A6-2A12-3F79-E075FD0EB4D6}"/>
                            </a:ext>
                          </a:extLst>
                        </p:cNvPr>
                        <p:cNvSpPr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24529" y="1855243"/>
                          <a:ext cx="677011" cy="39979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</p:grpSp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DD4AC55F-43BD-0D4B-1087-E011195567AA}"/>
                        </a:ext>
                      </a:extLst>
                    </p:cNvPr>
                    <p:cNvGrpSpPr>
                      <a:grpSpLocks noGrp="1" noUngrp="1" noRot="1" noMove="1" noResize="1"/>
                    </p:cNvGrpSpPr>
                    <p:nvPr/>
                  </p:nvGrpSpPr>
                  <p:grpSpPr>
                    <a:xfrm>
                      <a:off x="3352800" y="1866900"/>
                      <a:ext cx="2644140" cy="382566"/>
                      <a:chOff x="3352800" y="1866900"/>
                      <a:chExt cx="2644140" cy="382566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84533336-6D15-E138-FBE6-69975F6C0B08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3352800" y="186690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CB8F18E3-FF9B-16E7-5F5E-24E9C2AECFBA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2.3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F2CE7F15-C0F9-1EC5-B0CD-F03C12B58979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en-CA" dirty="0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888972DB-0DCA-A013-3401-03C5D2056C57}"/>
                          </a:ext>
                        </a:extLst>
                      </p:cNvPr>
                      <p:cNvGrpSpPr>
                        <a:grpSpLocks noGrp="1" noUngrp="1" noRot="1" noMove="1" noResize="1"/>
                      </p:cNvGrpSpPr>
                      <p:nvPr/>
                    </p:nvGrpSpPr>
                    <p:grpSpPr>
                      <a:xfrm>
                        <a:off x="4663440" y="1882140"/>
                        <a:ext cx="1333500" cy="367326"/>
                        <a:chOff x="3352800" y="1866900"/>
                        <a:chExt cx="1333500" cy="367326"/>
                      </a:xfrm>
                    </p:grpSpPr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EE2687CA-C4E3-2044-7461-E106974CE721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335280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p:txBody>
                    </p:sp>
                    <p:sp>
                      <p:nvSpPr>
                        <p:cNvPr id="95" name="TextBox 94">
                          <a:extLst>
                            <a:ext uri="{FF2B5EF4-FFF2-40B4-BE49-F238E27FC236}">
                              <a16:creationId xmlns:a16="http://schemas.microsoft.com/office/drawing/2014/main" id="{FE02A58B-459C-4BAF-A050-813277C17F0F}"/>
                            </a:ext>
                          </a:extLst>
                        </p:cNvPr>
                        <p:cNvSpPr txBox="1">
                          <a:spLocks noGrp="1" noRot="1" noMove="1" noResize="1" noEditPoints="1" noAdjustHandles="1" noChangeArrowheads="1" noChangeShapeType="1"/>
                        </p:cNvSpPr>
                        <p:nvPr/>
                      </p:nvSpPr>
                      <p:spPr>
                        <a:xfrm>
                          <a:off x="4008120" y="1866900"/>
                          <a:ext cx="678180" cy="36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en-CA" dirty="0"/>
                        </a:p>
                      </p:txBody>
                    </p:sp>
                  </p:grpSp>
                </p:grpSp>
              </p:grp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DAB27740-4A5A-FE22-9593-CAD7FA8B182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727960" y="2380007"/>
                    <a:ext cx="626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y</a:t>
                    </a:r>
                    <a:endParaRPr lang="en-CA" dirty="0"/>
                  </a:p>
                </p:txBody>
              </p:sp>
            </p:grp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664905-7B98-0B00-1BE8-B207FCE53F64}"/>
              </a:ext>
            </a:extLst>
          </p:cNvPr>
          <p:cNvGrpSpPr/>
          <p:nvPr/>
        </p:nvGrpSpPr>
        <p:grpSpPr>
          <a:xfrm>
            <a:off x="1245983" y="736533"/>
            <a:ext cx="5240542" cy="4346148"/>
            <a:chOff x="1245983" y="736533"/>
            <a:chExt cx="5240542" cy="434614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B24E4-CAD0-61BB-3BCD-F0EDBB08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05" y="1924150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DA3D0-0265-C798-81AC-E7A5480D1394}"/>
                </a:ext>
              </a:extLst>
            </p:cNvPr>
            <p:cNvSpPr txBox="1">
              <a:spLocks/>
            </p:cNvSpPr>
            <p:nvPr/>
          </p:nvSpPr>
          <p:spPr>
            <a:xfrm>
              <a:off x="1245983" y="983100"/>
              <a:ext cx="162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</a:t>
              </a:r>
              <a:r>
                <a:rPr lang="en-US" dirty="0" err="1"/>
                <a:t>try_to_copy</a:t>
              </a:r>
              <a:endParaRPr lang="en-CA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2695A6-3335-36E6-FD3D-834F959B04C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5125" y="2343149"/>
              <a:ext cx="1647396" cy="371900"/>
              <a:chOff x="2800350" y="2916554"/>
              <a:chExt cx="1647396" cy="3719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5740E8-BEFB-D56E-F5B2-DC442359E6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5ADCAE-8AAA-BFA4-2A54-E103F613E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0350" y="2919122"/>
                <a:ext cx="62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dest</a:t>
                </a:r>
                <a:endParaRPr lang="en-CA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847AA7-D9EA-BC1F-621B-EE58EB859C0A}"/>
                </a:ext>
              </a:extLst>
            </p:cNvPr>
            <p:cNvSpPr>
              <a:spLocks/>
            </p:cNvSpPr>
            <p:nvPr/>
          </p:nvSpPr>
          <p:spPr>
            <a:xfrm>
              <a:off x="2920165" y="736533"/>
              <a:ext cx="3553326" cy="22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2D7B302-B4C5-AF89-3449-EFD6CD90FD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05325" y="2336192"/>
              <a:ext cx="1799796" cy="369332"/>
              <a:chOff x="2647950" y="2900072"/>
              <a:chExt cx="1799796" cy="36933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717D85-0CB8-150C-197C-13949EDDF7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A492B31-0E77-9B1C-9211-437922091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7950" y="2900072"/>
                <a:ext cx="847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  <a:endParaRPr lang="en-CA" dirty="0"/>
              </a:p>
            </p:txBody>
          </p:sp>
        </p:grp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06CC5023-9014-CF1C-002C-B1F7E1690F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5590" y="3555659"/>
              <a:ext cx="2580113" cy="473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78CAE5D8-70B0-1A79-84F1-1A99C620C1EA}"/>
                </a:ext>
              </a:extLst>
            </p:cNvPr>
            <p:cNvCxnSpPr>
              <a:endCxn id="104" idx="3"/>
            </p:cNvCxnSpPr>
            <p:nvPr/>
          </p:nvCxnSpPr>
          <p:spPr>
            <a:xfrm rot="5400000">
              <a:off x="3400886" y="2689561"/>
              <a:ext cx="2540148" cy="2240280"/>
            </a:xfrm>
            <a:prstGeom prst="curvedConnector4">
              <a:avLst>
                <a:gd name="adj1" fmla="val 46385"/>
                <a:gd name="adj2" fmla="val 1102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4153DC0-0D4D-4279-71A2-9DBDF6CC287B}"/>
                </a:ext>
              </a:extLst>
            </p:cNvPr>
            <p:cNvSpPr txBox="1"/>
            <p:nvPr/>
          </p:nvSpPr>
          <p:spPr>
            <a:xfrm>
              <a:off x="2926080" y="110490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local variables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3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10297527" y="273217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3</a:t>
            </a:r>
            <a:endParaRPr lang="en-CA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1C009-E698-8BD8-4FDE-0784D383312F}"/>
              </a:ext>
            </a:extLst>
          </p:cNvPr>
          <p:cNvGrpSpPr/>
          <p:nvPr/>
        </p:nvGrpSpPr>
        <p:grpSpPr>
          <a:xfrm>
            <a:off x="3465095" y="4608095"/>
            <a:ext cx="4451684" cy="2113146"/>
            <a:chOff x="1779383" y="1014663"/>
            <a:chExt cx="4513133" cy="22940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4EEF87-5E24-8D86-29AE-FBEDA76B19C1}"/>
                </a:ext>
              </a:extLst>
            </p:cNvPr>
            <p:cNvCxnSpPr>
              <a:cxnSpLocks/>
            </p:cNvCxnSpPr>
            <p:nvPr/>
          </p:nvCxnSpPr>
          <p:spPr>
            <a:xfrm>
              <a:off x="2735580" y="2859505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33080-284D-7D97-2992-FE77EE257555}"/>
                </a:ext>
              </a:extLst>
            </p:cNvPr>
            <p:cNvSpPr txBox="1"/>
            <p:nvPr/>
          </p:nvSpPr>
          <p:spPr>
            <a:xfrm>
              <a:off x="2735580" y="288798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arguments</a:t>
              </a:r>
              <a:endParaRPr lang="en-CA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5CEE77-1F0F-1BC3-1B78-D2E3E07CD948}"/>
                </a:ext>
              </a:extLst>
            </p:cNvPr>
            <p:cNvGrpSpPr/>
            <p:nvPr/>
          </p:nvGrpSpPr>
          <p:grpSpPr>
            <a:xfrm>
              <a:off x="1779383" y="1014663"/>
              <a:ext cx="4513133" cy="2294021"/>
              <a:chOff x="1779383" y="1014663"/>
              <a:chExt cx="4513133" cy="229402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B660A-F17F-EBD5-09C5-DB7ABA245FA4}"/>
                  </a:ext>
                </a:extLst>
              </p:cNvPr>
              <p:cNvSpPr txBox="1"/>
              <p:nvPr/>
            </p:nvSpPr>
            <p:spPr>
              <a:xfrm>
                <a:off x="1779383" y="1261230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main</a:t>
                </a:r>
                <a:endParaRPr lang="en-CA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34308E-8370-4584-0279-57BBBBD6E06B}"/>
                  </a:ext>
                </a:extLst>
              </p:cNvPr>
              <p:cNvGrpSpPr/>
              <p:nvPr/>
            </p:nvGrpSpPr>
            <p:grpSpPr>
              <a:xfrm>
                <a:off x="2720340" y="1014663"/>
                <a:ext cx="3572176" cy="2294021"/>
                <a:chOff x="2720340" y="1014663"/>
                <a:chExt cx="3572176" cy="229402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3C0BA-0025-4662-55E9-9D96917EF836}"/>
                    </a:ext>
                  </a:extLst>
                </p:cNvPr>
                <p:cNvGrpSpPr/>
                <p:nvPr/>
              </p:nvGrpSpPr>
              <p:grpSpPr>
                <a:xfrm>
                  <a:off x="2743200" y="1245643"/>
                  <a:ext cx="1937084" cy="652935"/>
                  <a:chOff x="2743200" y="1245643"/>
                  <a:chExt cx="1937084" cy="65293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C31BB81-2776-1BE2-99DF-39E86F15E699}"/>
                      </a:ext>
                    </a:extLst>
                  </p:cNvPr>
                  <p:cNvSpPr/>
                  <p:nvPr/>
                </p:nvSpPr>
                <p:spPr>
                  <a:xfrm>
                    <a:off x="3369209" y="1245643"/>
                    <a:ext cx="1307138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55E3565-737B-CA0F-1EE4-D4AFC2471ADC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1252247"/>
                    <a:ext cx="6260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sum</a:t>
                    </a:r>
                    <a:endParaRPr lang="en-CA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6380628-3A09-5297-36B5-2B0244A5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0" y="1270535"/>
                    <a:ext cx="12992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CA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1E1524F-D215-531C-44D7-023B2BEE35FE}"/>
                    </a:ext>
                  </a:extLst>
                </p:cNvPr>
                <p:cNvGrpSpPr/>
                <p:nvPr/>
              </p:nvGrpSpPr>
              <p:grpSpPr>
                <a:xfrm>
                  <a:off x="2720340" y="1014663"/>
                  <a:ext cx="3572176" cy="2294021"/>
                  <a:chOff x="2720340" y="1014663"/>
                  <a:chExt cx="3572176" cy="2294021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9B4144-BA02-7272-481D-121FB6A4802E}"/>
                      </a:ext>
                    </a:extLst>
                  </p:cNvPr>
                  <p:cNvSpPr/>
                  <p:nvPr/>
                </p:nvSpPr>
                <p:spPr>
                  <a:xfrm>
                    <a:off x="2739190" y="1014663"/>
                    <a:ext cx="3553326" cy="22940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D713AC0C-1A63-777A-9A52-DA2261A60D2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340" y="1824763"/>
                    <a:ext cx="3345180" cy="940816"/>
                    <a:chOff x="2720340" y="1824763"/>
                    <a:chExt cx="3345180" cy="940816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15DAE353-9425-CC7A-9CBB-6CCA743E05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0340" y="1824763"/>
                      <a:ext cx="3337560" cy="399796"/>
                      <a:chOff x="2720340" y="1855243"/>
                      <a:chExt cx="3337560" cy="399796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EA81B028-EFCE-85B2-4E1F-0A1E56A8D6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0340" y="186184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x</a:t>
                        </a:r>
                        <a:endParaRPr lang="en-CA" dirty="0"/>
                      </a:p>
                    </p:txBody>
                  </p: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4C4B189A-1612-E6C8-E6E3-92BB9F93B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46349" y="185524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C96C39AF-92BA-D971-5EEC-CD6ED77CBE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DC567CBB-1B67-BBBB-BA75-0301EE40C2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52" name="Rectangle 51">
                              <a:extLst>
                                <a:ext uri="{FF2B5EF4-FFF2-40B4-BE49-F238E27FC236}">
                                  <a16:creationId xmlns:a16="http://schemas.microsoft.com/office/drawing/2014/main" id="{6DDE8478-9C69-4522-7017-BE5CD0822E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59" name="Rectangle 58">
                              <a:extLst>
                                <a:ext uri="{FF2B5EF4-FFF2-40B4-BE49-F238E27FC236}">
                                  <a16:creationId xmlns:a16="http://schemas.microsoft.com/office/drawing/2014/main" id="{B1EAB6AC-6700-ABEB-2C15-4408E6DA81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9D693B3-E636-1D39-1EDA-440FE1E873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64" name="Rectangle 63">
                              <a:extLst>
                                <a:ext uri="{FF2B5EF4-FFF2-40B4-BE49-F238E27FC236}">
                                  <a16:creationId xmlns:a16="http://schemas.microsoft.com/office/drawing/2014/main" id="{E1EF94C3-F7C2-A46C-D6D5-C1B4C63357B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1BE12BC7-95FD-DECD-8324-26DFDF580A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669565BC-47CE-12FF-74FC-6D02FD43E7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3EE208CC-441B-744B-C420-3604F52B76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56" name="TextBox 55">
                              <a:extLst>
                                <a:ext uri="{FF2B5EF4-FFF2-40B4-BE49-F238E27FC236}">
                                  <a16:creationId xmlns:a16="http://schemas.microsoft.com/office/drawing/2014/main" id="{D8CAEC3B-F62A-D71B-5265-C39697F8DB9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4" name="TextBox 73">
                              <a:extLst>
                                <a:ext uri="{FF2B5EF4-FFF2-40B4-BE49-F238E27FC236}">
                                  <a16:creationId xmlns:a16="http://schemas.microsoft.com/office/drawing/2014/main" id="{D96810D0-B22E-D09B-308D-AE920BE25A3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76" name="Group 75">
                            <a:extLst>
                              <a:ext uri="{FF2B5EF4-FFF2-40B4-BE49-F238E27FC236}">
                                <a16:creationId xmlns:a16="http://schemas.microsoft.com/office/drawing/2014/main" id="{8B549F91-E211-799E-D072-F4E7E6EBB3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77" name="TextBox 76">
                              <a:extLst>
                                <a:ext uri="{FF2B5EF4-FFF2-40B4-BE49-F238E27FC236}">
                                  <a16:creationId xmlns:a16="http://schemas.microsoft.com/office/drawing/2014/main" id="{399EF06D-3618-8291-ED7E-9B8FFFED0E6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8" name="TextBox 77">
                              <a:extLst>
                                <a:ext uri="{FF2B5EF4-FFF2-40B4-BE49-F238E27FC236}">
                                  <a16:creationId xmlns:a16="http://schemas.microsoft.com/office/drawing/2014/main" id="{26F46947-EBDA-7CA1-1AF1-5518A6FC48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49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D7350D51-4870-8674-FFE7-9009A1281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7960" y="2365783"/>
                      <a:ext cx="3337560" cy="399796"/>
                      <a:chOff x="2727960" y="2365783"/>
                      <a:chExt cx="3337560" cy="39979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4DC34644-E751-47E9-238F-180C2BCDD3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53969" y="236578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90" name="Group 89">
                          <a:extLst>
                            <a:ext uri="{FF2B5EF4-FFF2-40B4-BE49-F238E27FC236}">
                              <a16:creationId xmlns:a16="http://schemas.microsoft.com/office/drawing/2014/main" id="{6C9759C0-6573-14DF-E00F-649DB7C1DF9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98" name="Group 97">
                            <a:extLst>
                              <a:ext uri="{FF2B5EF4-FFF2-40B4-BE49-F238E27FC236}">
                                <a16:creationId xmlns:a16="http://schemas.microsoft.com/office/drawing/2014/main" id="{6A821F28-FAD8-4C4B-7D0D-562850E4A9A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2" name="Rectangle 101">
                              <a:extLst>
                                <a:ext uri="{FF2B5EF4-FFF2-40B4-BE49-F238E27FC236}">
                                  <a16:creationId xmlns:a16="http://schemas.microsoft.com/office/drawing/2014/main" id="{04D685F3-8D3D-DBBE-2A66-C62FAE8680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3" name="Rectangle 102">
                              <a:extLst>
                                <a:ext uri="{FF2B5EF4-FFF2-40B4-BE49-F238E27FC236}">
                                  <a16:creationId xmlns:a16="http://schemas.microsoft.com/office/drawing/2014/main" id="{CF23AC2F-6B9A-1456-6C53-1D5D915246B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65AEACC5-2BDA-B820-8CAA-23EF35A1D8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0" name="Rectangle 99">
                              <a:extLst>
                                <a:ext uri="{FF2B5EF4-FFF2-40B4-BE49-F238E27FC236}">
                                  <a16:creationId xmlns:a16="http://schemas.microsoft.com/office/drawing/2014/main" id="{C3FCE7E2-7B3B-C6BA-60E1-A1AB9C40471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1" name="Rectangle 100">
                              <a:extLst>
                                <a:ext uri="{FF2B5EF4-FFF2-40B4-BE49-F238E27FC236}">
                                  <a16:creationId xmlns:a16="http://schemas.microsoft.com/office/drawing/2014/main" id="{E13F262D-46A6-2A12-3F79-E075FD0EB4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DD4AC55F-43BD-0D4B-1087-E011195567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92" name="Group 91">
                            <a:extLst>
                              <a:ext uri="{FF2B5EF4-FFF2-40B4-BE49-F238E27FC236}">
                                <a16:creationId xmlns:a16="http://schemas.microsoft.com/office/drawing/2014/main" id="{84533336-6D15-E138-FBE6-69975F6C0B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6" name="TextBox 95">
                              <a:extLst>
                                <a:ext uri="{FF2B5EF4-FFF2-40B4-BE49-F238E27FC236}">
                                  <a16:creationId xmlns:a16="http://schemas.microsoft.com/office/drawing/2014/main" id="{CB8F18E3-FF9B-16E7-5F5E-24E9C2AECFB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2.3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7" name="TextBox 96">
                              <a:extLst>
                                <a:ext uri="{FF2B5EF4-FFF2-40B4-BE49-F238E27FC236}">
                                  <a16:creationId xmlns:a16="http://schemas.microsoft.com/office/drawing/2014/main" id="{F2CE7F15-C0F9-1EC5-B0CD-F03C12B589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1.2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93" name="Group 92">
                            <a:extLst>
                              <a:ext uri="{FF2B5EF4-FFF2-40B4-BE49-F238E27FC236}">
                                <a16:creationId xmlns:a16="http://schemas.microsoft.com/office/drawing/2014/main" id="{888972DB-0DCA-A013-3401-03C5D2056C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4" name="TextBox 93">
                              <a:extLst>
                                <a:ext uri="{FF2B5EF4-FFF2-40B4-BE49-F238E27FC236}">
                                  <a16:creationId xmlns:a16="http://schemas.microsoft.com/office/drawing/2014/main" id="{EE2687CA-C4E3-2044-7461-E106974CE7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2.0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5" name="TextBox 94">
                              <a:extLst>
                                <a:ext uri="{FF2B5EF4-FFF2-40B4-BE49-F238E27FC236}">
                                  <a16:creationId xmlns:a16="http://schemas.microsoft.com/office/drawing/2014/main" id="{FE02A58B-459C-4BAF-A050-813277C17F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4.0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AB27740-4A5A-FE22-9593-CAD7FA8B18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7960" y="238000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y</a:t>
                        </a:r>
                        <a:endParaRPr lang="en-CA" dirty="0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674CF1-9019-9EF1-F126-9D346FAC73E0}"/>
              </a:ext>
            </a:extLst>
          </p:cNvPr>
          <p:cNvGrpSpPr/>
          <p:nvPr/>
        </p:nvGrpSpPr>
        <p:grpSpPr>
          <a:xfrm>
            <a:off x="2021305" y="192505"/>
            <a:ext cx="5871411" cy="1995839"/>
            <a:chOff x="601354" y="736533"/>
            <a:chExt cx="5885171" cy="229402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B24E4-CAD0-61BB-3BCD-F0EDBB08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05" y="1924150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DA3D0-0265-C798-81AC-E7A5480D1394}"/>
                </a:ext>
              </a:extLst>
            </p:cNvPr>
            <p:cNvSpPr txBox="1">
              <a:spLocks/>
            </p:cNvSpPr>
            <p:nvPr/>
          </p:nvSpPr>
          <p:spPr>
            <a:xfrm>
              <a:off x="601354" y="1039333"/>
              <a:ext cx="185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</a:t>
              </a:r>
              <a:r>
                <a:rPr lang="en-US" dirty="0" err="1"/>
                <a:t>try_to_change</a:t>
              </a:r>
              <a:endParaRPr lang="en-CA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2695A6-3335-36E6-FD3D-834F959B04C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5125" y="2343149"/>
              <a:ext cx="1647396" cy="371900"/>
              <a:chOff x="2800350" y="2916554"/>
              <a:chExt cx="1647396" cy="3719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5740E8-BEFB-D56E-F5B2-DC442359E6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5ADCAE-8AAA-BFA4-2A54-E103F613E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0350" y="2919122"/>
                <a:ext cx="62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dest</a:t>
                </a:r>
                <a:endParaRPr lang="en-CA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847AA7-D9EA-BC1F-621B-EE58EB859C0A}"/>
                </a:ext>
              </a:extLst>
            </p:cNvPr>
            <p:cNvSpPr>
              <a:spLocks/>
            </p:cNvSpPr>
            <p:nvPr/>
          </p:nvSpPr>
          <p:spPr>
            <a:xfrm>
              <a:off x="2920165" y="736533"/>
              <a:ext cx="3553326" cy="22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4153DC0-0D4D-4279-71A2-9DBDF6CC287B}"/>
                </a:ext>
              </a:extLst>
            </p:cNvPr>
            <p:cNvSpPr txBox="1"/>
            <p:nvPr/>
          </p:nvSpPr>
          <p:spPr>
            <a:xfrm>
              <a:off x="2926080" y="110490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local variables</a:t>
              </a:r>
              <a:endParaRPr lang="en-CA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2361C6-9E61-47E8-B167-69AAADBFEC3F}"/>
              </a:ext>
            </a:extLst>
          </p:cNvPr>
          <p:cNvGrpSpPr/>
          <p:nvPr/>
        </p:nvGrpSpPr>
        <p:grpSpPr>
          <a:xfrm>
            <a:off x="2406314" y="2310062"/>
            <a:ext cx="5474370" cy="2176313"/>
            <a:chOff x="892812" y="736533"/>
            <a:chExt cx="5593713" cy="229402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D275412-A52F-159B-FDB2-D2D35FDAF60B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05" y="1924150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F249F6-A3F3-0F34-2A9A-496B848D1534}"/>
                </a:ext>
              </a:extLst>
            </p:cNvPr>
            <p:cNvSpPr txBox="1">
              <a:spLocks/>
            </p:cNvSpPr>
            <p:nvPr/>
          </p:nvSpPr>
          <p:spPr>
            <a:xfrm>
              <a:off x="892812" y="1008464"/>
              <a:ext cx="162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 </a:t>
              </a:r>
              <a:r>
                <a:rPr lang="en-US" dirty="0" err="1"/>
                <a:t>try_to_copy</a:t>
              </a:r>
              <a:endParaRPr lang="en-CA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AC5B0F8-AEED-963E-BBD2-DA277FA50BD6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5125" y="2343149"/>
              <a:ext cx="1647396" cy="371900"/>
              <a:chOff x="2800350" y="2916554"/>
              <a:chExt cx="1647396" cy="3719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7B7EA06-BD12-3794-578D-FD05418612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1FB3EB6-FC9C-5CB7-CD73-CA4D3C3DB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0350" y="2919122"/>
                <a:ext cx="62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dest</a:t>
                </a:r>
                <a:endParaRPr lang="en-CA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33CF36-E7F8-BDE7-1D88-545F1A6A3D45}"/>
                </a:ext>
              </a:extLst>
            </p:cNvPr>
            <p:cNvSpPr>
              <a:spLocks/>
            </p:cNvSpPr>
            <p:nvPr/>
          </p:nvSpPr>
          <p:spPr>
            <a:xfrm>
              <a:off x="2920165" y="736533"/>
              <a:ext cx="3553326" cy="22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10A9A93-024E-79D0-D332-9B8609BB13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05325" y="2336192"/>
              <a:ext cx="1799796" cy="369332"/>
              <a:chOff x="2647950" y="2900072"/>
              <a:chExt cx="1799796" cy="3693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E06D45-3A30-58E0-2294-B64A350218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8049" y="2916554"/>
                <a:ext cx="999697" cy="338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89BA28-F4FE-193B-6163-571BE1E35A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7950" y="2900072"/>
                <a:ext cx="847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  <a:endParaRPr lang="en-CA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93193B3-D894-4673-4707-968450D1D32B}"/>
                </a:ext>
              </a:extLst>
            </p:cNvPr>
            <p:cNvSpPr txBox="1"/>
            <p:nvPr/>
          </p:nvSpPr>
          <p:spPr>
            <a:xfrm>
              <a:off x="2926080" y="110490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local variables</a:t>
              </a:r>
              <a:endParaRPr lang="en-CA" dirty="0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C66468-0E83-5271-CDCE-31F18BEF227A}"/>
              </a:ext>
            </a:extLst>
          </p:cNvPr>
          <p:cNvCxnSpPr/>
          <p:nvPr/>
        </p:nvCxnSpPr>
        <p:spPr>
          <a:xfrm flipV="1">
            <a:off x="2381233" y="2712204"/>
            <a:ext cx="6918158" cy="1323474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06CC5023-9014-CF1C-002C-B1F7E1690F1E}"/>
              </a:ext>
            </a:extLst>
          </p:cNvPr>
          <p:cNvCxnSpPr>
            <a:cxnSpLocks/>
            <a:endCxn id="54" idx="3"/>
          </p:cNvCxnSpPr>
          <p:nvPr/>
        </p:nvCxnSpPr>
        <p:spPr>
          <a:xfrm rot="5400000">
            <a:off x="3321508" y="3418958"/>
            <a:ext cx="3800771" cy="42233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0AB331-AAD7-32D7-F79F-BD7A97B8052B}"/>
              </a:ext>
            </a:extLst>
          </p:cNvPr>
          <p:cNvSpPr txBox="1"/>
          <p:nvPr/>
        </p:nvSpPr>
        <p:spPr>
          <a:xfrm>
            <a:off x="4908550" y="408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DE052-E480-25A1-06C9-F9DA9A7B9014}"/>
              </a:ext>
            </a:extLst>
          </p:cNvPr>
          <p:cNvSpPr txBox="1"/>
          <p:nvPr/>
        </p:nvSpPr>
        <p:spPr>
          <a:xfrm>
            <a:off x="5803900" y="4108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841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CEB22-761A-1882-E9D1-306234468128}"/>
              </a:ext>
            </a:extLst>
          </p:cNvPr>
          <p:cNvSpPr txBox="1"/>
          <p:nvPr/>
        </p:nvSpPr>
        <p:spPr>
          <a:xfrm>
            <a:off x="8430126" y="363955"/>
            <a:ext cx="85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Point 4</a:t>
            </a:r>
            <a:endParaRPr lang="en-CA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1C009-E698-8BD8-4FDE-0784D383312F}"/>
              </a:ext>
            </a:extLst>
          </p:cNvPr>
          <p:cNvGrpSpPr/>
          <p:nvPr/>
        </p:nvGrpSpPr>
        <p:grpSpPr>
          <a:xfrm>
            <a:off x="1969883" y="3536883"/>
            <a:ext cx="4513133" cy="2294021"/>
            <a:chOff x="1779383" y="1014663"/>
            <a:chExt cx="4513133" cy="22940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4EEF87-5E24-8D86-29AE-FBEDA76B19C1}"/>
                </a:ext>
              </a:extLst>
            </p:cNvPr>
            <p:cNvCxnSpPr>
              <a:cxnSpLocks/>
            </p:cNvCxnSpPr>
            <p:nvPr/>
          </p:nvCxnSpPr>
          <p:spPr>
            <a:xfrm>
              <a:off x="2735580" y="2859505"/>
              <a:ext cx="35509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33080-284D-7D97-2992-FE77EE257555}"/>
                </a:ext>
              </a:extLst>
            </p:cNvPr>
            <p:cNvSpPr txBox="1"/>
            <p:nvPr/>
          </p:nvSpPr>
          <p:spPr>
            <a:xfrm>
              <a:off x="2735580" y="2887980"/>
              <a:ext cx="355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arguments</a:t>
              </a:r>
              <a:endParaRPr lang="en-CA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5CEE77-1F0F-1BC3-1B78-D2E3E07CD948}"/>
                </a:ext>
              </a:extLst>
            </p:cNvPr>
            <p:cNvGrpSpPr/>
            <p:nvPr/>
          </p:nvGrpSpPr>
          <p:grpSpPr>
            <a:xfrm>
              <a:off x="1779383" y="1014663"/>
              <a:ext cx="4513133" cy="2294021"/>
              <a:chOff x="1779383" y="1014663"/>
              <a:chExt cx="4513133" cy="229402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B660A-F17F-EBD5-09C5-DB7ABA245FA4}"/>
                  </a:ext>
                </a:extLst>
              </p:cNvPr>
              <p:cNvSpPr txBox="1"/>
              <p:nvPr/>
            </p:nvSpPr>
            <p:spPr>
              <a:xfrm>
                <a:off x="1779383" y="1261230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 main</a:t>
                </a:r>
                <a:endParaRPr lang="en-CA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34308E-8370-4584-0279-57BBBBD6E06B}"/>
                  </a:ext>
                </a:extLst>
              </p:cNvPr>
              <p:cNvGrpSpPr/>
              <p:nvPr/>
            </p:nvGrpSpPr>
            <p:grpSpPr>
              <a:xfrm>
                <a:off x="2720340" y="1014663"/>
                <a:ext cx="3572176" cy="2294021"/>
                <a:chOff x="2720340" y="1014663"/>
                <a:chExt cx="3572176" cy="229402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D3C0BA-0025-4662-55E9-9D96917EF836}"/>
                    </a:ext>
                  </a:extLst>
                </p:cNvPr>
                <p:cNvGrpSpPr/>
                <p:nvPr/>
              </p:nvGrpSpPr>
              <p:grpSpPr>
                <a:xfrm>
                  <a:off x="2743200" y="1245643"/>
                  <a:ext cx="1937084" cy="652935"/>
                  <a:chOff x="2743200" y="1245643"/>
                  <a:chExt cx="1937084" cy="65293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C31BB81-2776-1BE2-99DF-39E86F15E699}"/>
                      </a:ext>
                    </a:extLst>
                  </p:cNvPr>
                  <p:cNvSpPr/>
                  <p:nvPr/>
                </p:nvSpPr>
                <p:spPr>
                  <a:xfrm>
                    <a:off x="3369209" y="1245643"/>
                    <a:ext cx="1307138" cy="3997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55E3565-737B-CA0F-1EE4-D4AFC2471ADC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1252247"/>
                    <a:ext cx="6260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sum</a:t>
                    </a:r>
                    <a:endParaRPr lang="en-CA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6380628-3A09-5297-36B5-2B0244A5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0" y="1270535"/>
                    <a:ext cx="12992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CA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1E1524F-D215-531C-44D7-023B2BEE35FE}"/>
                    </a:ext>
                  </a:extLst>
                </p:cNvPr>
                <p:cNvGrpSpPr/>
                <p:nvPr/>
              </p:nvGrpSpPr>
              <p:grpSpPr>
                <a:xfrm>
                  <a:off x="2720340" y="1014663"/>
                  <a:ext cx="3572176" cy="2294021"/>
                  <a:chOff x="2720340" y="1014663"/>
                  <a:chExt cx="3572176" cy="2294021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9B4144-BA02-7272-481D-121FB6A4802E}"/>
                      </a:ext>
                    </a:extLst>
                  </p:cNvPr>
                  <p:cNvSpPr/>
                  <p:nvPr/>
                </p:nvSpPr>
                <p:spPr>
                  <a:xfrm>
                    <a:off x="2739190" y="1014663"/>
                    <a:ext cx="3553326" cy="22940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D713AC0C-1A63-777A-9A52-DA2261A60D21}"/>
                      </a:ext>
                    </a:extLst>
                  </p:cNvPr>
                  <p:cNvGrpSpPr/>
                  <p:nvPr/>
                </p:nvGrpSpPr>
                <p:grpSpPr>
                  <a:xfrm>
                    <a:off x="2720340" y="1824763"/>
                    <a:ext cx="3345180" cy="940816"/>
                    <a:chOff x="2720340" y="1824763"/>
                    <a:chExt cx="3345180" cy="940816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15DAE353-9425-CC7A-9CBB-6CCA743E05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0340" y="1824763"/>
                      <a:ext cx="3337560" cy="399796"/>
                      <a:chOff x="2720340" y="1855243"/>
                      <a:chExt cx="3337560" cy="399796"/>
                    </a:xfrm>
                  </p:grpSpPr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EA81B028-EFCE-85B2-4E1F-0A1E56A8D6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0340" y="186184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x</a:t>
                        </a:r>
                        <a:endParaRPr lang="en-CA" dirty="0"/>
                      </a:p>
                    </p:txBody>
                  </p: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4C4B189A-1612-E6C8-E6E3-92BB9F93B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46349" y="185524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C96C39AF-92BA-D971-5EEC-CD6ED77CBE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DC567CBB-1B67-BBBB-BA75-0301EE40C2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52" name="Rectangle 51">
                              <a:extLst>
                                <a:ext uri="{FF2B5EF4-FFF2-40B4-BE49-F238E27FC236}">
                                  <a16:creationId xmlns:a16="http://schemas.microsoft.com/office/drawing/2014/main" id="{6DDE8478-9C69-4522-7017-BE5CD0822E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59" name="Rectangle 58">
                              <a:extLst>
                                <a:ext uri="{FF2B5EF4-FFF2-40B4-BE49-F238E27FC236}">
                                  <a16:creationId xmlns:a16="http://schemas.microsoft.com/office/drawing/2014/main" id="{B1EAB6AC-6700-ABEB-2C15-4408E6DA81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9D693B3-E636-1D39-1EDA-440FE1E873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64" name="Rectangle 63">
                              <a:extLst>
                                <a:ext uri="{FF2B5EF4-FFF2-40B4-BE49-F238E27FC236}">
                                  <a16:creationId xmlns:a16="http://schemas.microsoft.com/office/drawing/2014/main" id="{E1EF94C3-F7C2-A46C-D6D5-C1B4C63357B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1BE12BC7-95FD-DECD-8324-26DFDF580A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669565BC-47CE-12FF-74FC-6D02FD43E7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3EE208CC-441B-744B-C420-3604F52B76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56" name="TextBox 55">
                              <a:extLst>
                                <a:ext uri="{FF2B5EF4-FFF2-40B4-BE49-F238E27FC236}">
                                  <a16:creationId xmlns:a16="http://schemas.microsoft.com/office/drawing/2014/main" id="{D8CAEC3B-F62A-D71B-5265-C39697F8DB9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4" name="TextBox 73">
                              <a:extLst>
                                <a:ext uri="{FF2B5EF4-FFF2-40B4-BE49-F238E27FC236}">
                                  <a16:creationId xmlns:a16="http://schemas.microsoft.com/office/drawing/2014/main" id="{D96810D0-B22E-D09B-308D-AE920BE25A3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76" name="Group 75">
                            <a:extLst>
                              <a:ext uri="{FF2B5EF4-FFF2-40B4-BE49-F238E27FC236}">
                                <a16:creationId xmlns:a16="http://schemas.microsoft.com/office/drawing/2014/main" id="{8B549F91-E211-799E-D072-F4E7E6EBB3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77" name="TextBox 76">
                              <a:extLst>
                                <a:ext uri="{FF2B5EF4-FFF2-40B4-BE49-F238E27FC236}">
                                  <a16:creationId xmlns:a16="http://schemas.microsoft.com/office/drawing/2014/main" id="{399EF06D-3618-8291-ED7E-9B8FFFED0E6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?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78" name="TextBox 77">
                              <a:extLst>
                                <a:ext uri="{FF2B5EF4-FFF2-40B4-BE49-F238E27FC236}">
                                  <a16:creationId xmlns:a16="http://schemas.microsoft.com/office/drawing/2014/main" id="{26F46947-EBDA-7CA1-1AF1-5518A6FC48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49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D7350D51-4870-8674-FFE7-9009A1281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27960" y="2365783"/>
                      <a:ext cx="3337560" cy="399796"/>
                      <a:chOff x="2727960" y="2365783"/>
                      <a:chExt cx="3337560" cy="39979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4DC34644-E751-47E9-238F-180C2BCDD3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53969" y="2365783"/>
                        <a:ext cx="2711551" cy="399796"/>
                        <a:chOff x="3346349" y="1855243"/>
                        <a:chExt cx="2711551" cy="399796"/>
                      </a:xfrm>
                    </p:grpSpPr>
                    <p:grpSp>
                      <p:nvGrpSpPr>
                        <p:cNvPr id="90" name="Group 89">
                          <a:extLst>
                            <a:ext uri="{FF2B5EF4-FFF2-40B4-BE49-F238E27FC236}">
                              <a16:creationId xmlns:a16="http://schemas.microsoft.com/office/drawing/2014/main" id="{6C9759C0-6573-14DF-E00F-649DB7C1DF9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3346349" y="1855243"/>
                          <a:ext cx="2711551" cy="399796"/>
                          <a:chOff x="3346349" y="1855243"/>
                          <a:chExt cx="2711551" cy="399796"/>
                        </a:xfrm>
                      </p:grpSpPr>
                      <p:grpSp>
                        <p:nvGrpSpPr>
                          <p:cNvPr id="98" name="Group 97">
                            <a:extLst>
                              <a:ext uri="{FF2B5EF4-FFF2-40B4-BE49-F238E27FC236}">
                                <a16:creationId xmlns:a16="http://schemas.microsoft.com/office/drawing/2014/main" id="{6A821F28-FAD8-4C4B-7D0D-562850E4A9A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334634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2" name="Rectangle 101">
                              <a:extLst>
                                <a:ext uri="{FF2B5EF4-FFF2-40B4-BE49-F238E27FC236}">
                                  <a16:creationId xmlns:a16="http://schemas.microsoft.com/office/drawing/2014/main" id="{04D685F3-8D3D-DBBE-2A66-C62FAE8680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3" name="Rectangle 102">
                              <a:extLst>
                                <a:ext uri="{FF2B5EF4-FFF2-40B4-BE49-F238E27FC236}">
                                  <a16:creationId xmlns:a16="http://schemas.microsoft.com/office/drawing/2014/main" id="{CF23AC2F-6B9A-1456-6C53-1D5D915246B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65AEACC5-2BDA-B820-8CAA-23EF35A1D8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4702709" y="1855243"/>
                            <a:ext cx="1355191" cy="399796"/>
                            <a:chOff x="3346349" y="1855243"/>
                            <a:chExt cx="1355191" cy="399796"/>
                          </a:xfrm>
                        </p:grpSpPr>
                        <p:sp>
                          <p:nvSpPr>
                            <p:cNvPr id="100" name="Rectangle 99">
                              <a:extLst>
                                <a:ext uri="{FF2B5EF4-FFF2-40B4-BE49-F238E27FC236}">
                                  <a16:creationId xmlns:a16="http://schemas.microsoft.com/office/drawing/2014/main" id="{C3FCE7E2-7B3B-C6BA-60E1-A1AB9C40471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334634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  <p:sp>
                          <p:nvSpPr>
                            <p:cNvPr id="101" name="Rectangle 100">
                              <a:extLst>
                                <a:ext uri="{FF2B5EF4-FFF2-40B4-BE49-F238E27FC236}">
                                  <a16:creationId xmlns:a16="http://schemas.microsoft.com/office/drawing/2014/main" id="{E13F262D-46A6-2A12-3F79-E075FD0EB4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>
                            <a:xfrm>
                              <a:off x="4024529" y="1855243"/>
                              <a:ext cx="677011" cy="399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DD4AC55F-43BD-0D4B-1087-E011195567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52800" y="1866900"/>
                          <a:ext cx="2644140" cy="382566"/>
                          <a:chOff x="3352800" y="1866900"/>
                          <a:chExt cx="2644140" cy="382566"/>
                        </a:xfrm>
                      </p:grpSpPr>
                      <p:grpSp>
                        <p:nvGrpSpPr>
                          <p:cNvPr id="92" name="Group 91">
                            <a:extLst>
                              <a:ext uri="{FF2B5EF4-FFF2-40B4-BE49-F238E27FC236}">
                                <a16:creationId xmlns:a16="http://schemas.microsoft.com/office/drawing/2014/main" id="{84533336-6D15-E138-FBE6-69975F6C0B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52800" y="186690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6" name="TextBox 95">
                              <a:extLst>
                                <a:ext uri="{FF2B5EF4-FFF2-40B4-BE49-F238E27FC236}">
                                  <a16:creationId xmlns:a16="http://schemas.microsoft.com/office/drawing/2014/main" id="{CB8F18E3-FF9B-16E7-5F5E-24E9C2AECFB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2.3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7" name="TextBox 96">
                              <a:extLst>
                                <a:ext uri="{FF2B5EF4-FFF2-40B4-BE49-F238E27FC236}">
                                  <a16:creationId xmlns:a16="http://schemas.microsoft.com/office/drawing/2014/main" id="{F2CE7F15-C0F9-1EC5-B0CD-F03C12B589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-8.25</a:t>
                              </a:r>
                              <a:endParaRPr lang="en-CA" dirty="0"/>
                            </a:p>
                          </p:txBody>
                        </p:sp>
                      </p:grpSp>
                      <p:grpSp>
                        <p:nvGrpSpPr>
                          <p:cNvPr id="93" name="Group 92">
                            <a:extLst>
                              <a:ext uri="{FF2B5EF4-FFF2-40B4-BE49-F238E27FC236}">
                                <a16:creationId xmlns:a16="http://schemas.microsoft.com/office/drawing/2014/main" id="{888972DB-0DCA-A013-3401-03C5D2056C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63440" y="1882140"/>
                            <a:ext cx="1333500" cy="367326"/>
                            <a:chOff x="3352800" y="1866900"/>
                            <a:chExt cx="1333500" cy="367326"/>
                          </a:xfrm>
                        </p:grpSpPr>
                        <p:sp>
                          <p:nvSpPr>
                            <p:cNvPr id="94" name="TextBox 93">
                              <a:extLst>
                                <a:ext uri="{FF2B5EF4-FFF2-40B4-BE49-F238E27FC236}">
                                  <a16:creationId xmlns:a16="http://schemas.microsoft.com/office/drawing/2014/main" id="{EE2687CA-C4E3-2044-7461-E106974CE7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5280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2.0</a:t>
                              </a:r>
                              <a:endParaRPr lang="en-CA" dirty="0"/>
                            </a:p>
                          </p:txBody>
                        </p:sp>
                        <p:sp>
                          <p:nvSpPr>
                            <p:cNvPr id="95" name="TextBox 94">
                              <a:extLst>
                                <a:ext uri="{FF2B5EF4-FFF2-40B4-BE49-F238E27FC236}">
                                  <a16:creationId xmlns:a16="http://schemas.microsoft.com/office/drawing/2014/main" id="{FE02A58B-459C-4BAF-A050-813277C17F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08120" y="1866900"/>
                              <a:ext cx="678180" cy="3673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dirty="0"/>
                                <a:t>4.0</a:t>
                              </a:r>
                              <a:endParaRPr lang="en-CA" dirty="0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AB27740-4A5A-FE22-9593-CAD7FA8B18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7960" y="2380007"/>
                        <a:ext cx="6260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y</a:t>
                        </a:r>
                        <a:endParaRPr lang="en-CA" dirty="0"/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B24E4-CAD0-61BB-3BCD-F0EDBB0857EC}"/>
              </a:ext>
            </a:extLst>
          </p:cNvPr>
          <p:cNvCxnSpPr>
            <a:cxnSpLocks/>
          </p:cNvCxnSpPr>
          <p:nvPr/>
        </p:nvCxnSpPr>
        <p:spPr>
          <a:xfrm>
            <a:off x="2935605" y="1924150"/>
            <a:ext cx="355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5DA3D0-0265-C798-81AC-E7A5480D1394}"/>
              </a:ext>
            </a:extLst>
          </p:cNvPr>
          <p:cNvSpPr txBox="1">
            <a:spLocks/>
          </p:cNvSpPr>
          <p:nvPr/>
        </p:nvSpPr>
        <p:spPr>
          <a:xfrm>
            <a:off x="1074533" y="101167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</a:t>
            </a:r>
            <a:r>
              <a:rPr lang="en-US" dirty="0" err="1"/>
              <a:t>add_them</a:t>
            </a:r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5ADCAE-8AAA-BFA4-2A54-E103F613E66F}"/>
              </a:ext>
            </a:extLst>
          </p:cNvPr>
          <p:cNvSpPr txBox="1">
            <a:spLocks/>
          </p:cNvSpPr>
          <p:nvPr/>
        </p:nvSpPr>
        <p:spPr>
          <a:xfrm>
            <a:off x="2905125" y="2345717"/>
            <a:ext cx="6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47AA7-D9EA-BC1F-621B-EE58EB859C0A}"/>
              </a:ext>
            </a:extLst>
          </p:cNvPr>
          <p:cNvSpPr>
            <a:spLocks/>
          </p:cNvSpPr>
          <p:nvPr/>
        </p:nvSpPr>
        <p:spPr>
          <a:xfrm>
            <a:off x="2920165" y="736533"/>
            <a:ext cx="3553326" cy="2294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153DC0-0D4D-4279-71A2-9DBDF6CC287B}"/>
              </a:ext>
            </a:extLst>
          </p:cNvPr>
          <p:cNvSpPr txBox="1"/>
          <p:nvPr/>
        </p:nvSpPr>
        <p:spPr>
          <a:xfrm>
            <a:off x="2926080" y="1104900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local variables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5740E8-BEFB-D56E-F5B2-DC442359E673}"/>
              </a:ext>
            </a:extLst>
          </p:cNvPr>
          <p:cNvSpPr>
            <a:spLocks/>
          </p:cNvSpPr>
          <p:nvPr/>
        </p:nvSpPr>
        <p:spPr>
          <a:xfrm>
            <a:off x="3420477" y="2367212"/>
            <a:ext cx="477756" cy="3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B50F7-7C71-E70D-4C05-580B3493C493}"/>
              </a:ext>
            </a:extLst>
          </p:cNvPr>
          <p:cNvSpPr>
            <a:spLocks/>
          </p:cNvSpPr>
          <p:nvPr/>
        </p:nvSpPr>
        <p:spPr>
          <a:xfrm>
            <a:off x="3895892" y="2366963"/>
            <a:ext cx="477756" cy="33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647AD6-9649-C86F-8CAE-C826ADA4B224}"/>
              </a:ext>
            </a:extLst>
          </p:cNvPr>
          <p:cNvSpPr>
            <a:spLocks/>
          </p:cNvSpPr>
          <p:nvPr/>
        </p:nvSpPr>
        <p:spPr>
          <a:xfrm>
            <a:off x="4372977" y="2367212"/>
            <a:ext cx="477756" cy="3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087624-ACE9-DB80-81A7-F7EB7D17DE0A}"/>
              </a:ext>
            </a:extLst>
          </p:cNvPr>
          <p:cNvSpPr>
            <a:spLocks/>
          </p:cNvSpPr>
          <p:nvPr/>
        </p:nvSpPr>
        <p:spPr>
          <a:xfrm>
            <a:off x="4848392" y="2364582"/>
            <a:ext cx="477756" cy="33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A15D4-1255-9D0E-407A-B93DD16B8A42}"/>
              </a:ext>
            </a:extLst>
          </p:cNvPr>
          <p:cNvSpPr>
            <a:spLocks/>
          </p:cNvSpPr>
          <p:nvPr/>
        </p:nvSpPr>
        <p:spPr>
          <a:xfrm>
            <a:off x="5327023" y="2364581"/>
            <a:ext cx="477756" cy="33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6CFECA5-C22E-35A1-E4FE-660B8F834768}"/>
              </a:ext>
            </a:extLst>
          </p:cNvPr>
          <p:cNvCxnSpPr>
            <a:endCxn id="97" idx="1"/>
          </p:cNvCxnSpPr>
          <p:nvPr/>
        </p:nvCxnSpPr>
        <p:spPr>
          <a:xfrm rot="16200000" flipH="1">
            <a:off x="2655179" y="3532261"/>
            <a:ext cx="2553483" cy="548640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8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115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Valdez</dc:creator>
  <cp:lastModifiedBy>Christian Valdez</cp:lastModifiedBy>
  <cp:revision>6</cp:revision>
  <dcterms:created xsi:type="dcterms:W3CDTF">2023-09-14T22:13:09Z</dcterms:created>
  <dcterms:modified xsi:type="dcterms:W3CDTF">2023-09-21T01:58:56Z</dcterms:modified>
</cp:coreProperties>
</file>