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3F39B-E8CF-44D6-B5F7-42EFB08C136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7E29F-73C4-4B90-947B-4C31C9CC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7E29F-73C4-4B90-947B-4C31C9CCA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57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4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44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99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19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5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10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39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0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11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80296-9C82-4FA3-A11D-F1652F9F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8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52C36D-A54A-4A7D-A1C6-D1522301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3421525" cy="3011340"/>
          </a:xfrm>
        </p:spPr>
        <p:txBody>
          <a:bodyPr>
            <a:normAutofit/>
          </a:bodyPr>
          <a:lstStyle/>
          <a:p>
            <a:r>
              <a:rPr lang="bg-BG" dirty="0"/>
              <a:t>Версай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B444A7F-8EF4-4896-9358-B938DFAA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bg-BG" dirty="0"/>
              <a:t>Изящество, създадено по волята на един абсолютен владетел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1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Контейнер за съдържание 6" descr="Картина, която съдържа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78311057-DF30-42E6-9D8E-4BC509F7F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r="33538" b="1"/>
          <a:stretch/>
        </p:blipFill>
        <p:spPr>
          <a:xfrm>
            <a:off x="-7366" y="10"/>
            <a:ext cx="4335659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Arc 17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04B1AF9-4A40-4F88-A7BA-C085CA8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321" y="338930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Версай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F27D3F0-A649-444E-ADE7-9036B68C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1829" y="1733550"/>
            <a:ext cx="6576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Верса̀й</a:t>
            </a:r>
            <a:r>
              <a:rPr lang="en-US" dirty="0"/>
              <a:t> (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френски</a:t>
            </a:r>
            <a:r>
              <a:rPr lang="en-US" dirty="0"/>
              <a:t>: Versailles) е </a:t>
            </a:r>
            <a:r>
              <a:rPr lang="en-US" dirty="0" err="1"/>
              <a:t>град</a:t>
            </a:r>
            <a:r>
              <a:rPr lang="en-US" dirty="0"/>
              <a:t> в </a:t>
            </a:r>
            <a:r>
              <a:rPr lang="en-US" dirty="0" err="1"/>
              <a:t>Северна</a:t>
            </a:r>
            <a:r>
              <a:rPr lang="en-US" dirty="0"/>
              <a:t> </a:t>
            </a:r>
            <a:r>
              <a:rPr lang="en-US" dirty="0" err="1"/>
              <a:t>Франция</a:t>
            </a:r>
            <a:r>
              <a:rPr lang="en-US" dirty="0"/>
              <a:t>, </a:t>
            </a:r>
            <a:r>
              <a:rPr lang="en-US" dirty="0" err="1"/>
              <a:t>предградие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Париж</a:t>
            </a:r>
            <a:r>
              <a:rPr lang="en-US" dirty="0"/>
              <a:t>, </a:t>
            </a:r>
            <a:r>
              <a:rPr lang="en-US" dirty="0" err="1"/>
              <a:t>разположено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21 </a:t>
            </a:r>
            <a:r>
              <a:rPr lang="en-US" dirty="0" err="1"/>
              <a:t>км</a:t>
            </a:r>
            <a:r>
              <a:rPr lang="en-US" dirty="0"/>
              <a:t> </a:t>
            </a:r>
            <a:r>
              <a:rPr lang="en-US" dirty="0" err="1"/>
              <a:t>югозападно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центъра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града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През</a:t>
            </a:r>
            <a:r>
              <a:rPr lang="en-US" dirty="0"/>
              <a:t> 17 – 18 </a:t>
            </a:r>
            <a:r>
              <a:rPr lang="en-US" dirty="0" err="1"/>
              <a:t>век</a:t>
            </a:r>
            <a:r>
              <a:rPr lang="en-US" dirty="0"/>
              <a:t> </a:t>
            </a:r>
            <a:r>
              <a:rPr lang="en-US" dirty="0" err="1"/>
              <a:t>във</a:t>
            </a:r>
            <a:r>
              <a:rPr lang="en-US" dirty="0"/>
              <a:t> </a:t>
            </a:r>
            <a:r>
              <a:rPr lang="en-US" dirty="0" err="1"/>
              <a:t>Версай</a:t>
            </a:r>
            <a:r>
              <a:rPr lang="en-US" dirty="0"/>
              <a:t> е </a:t>
            </a:r>
            <a:r>
              <a:rPr lang="en-US" dirty="0" err="1"/>
              <a:t>основна</a:t>
            </a:r>
            <a:r>
              <a:rPr lang="en-US" dirty="0"/>
              <a:t> </a:t>
            </a:r>
            <a:r>
              <a:rPr lang="en-US" dirty="0" err="1"/>
              <a:t>резиденция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френските</a:t>
            </a:r>
            <a:r>
              <a:rPr lang="en-US" dirty="0"/>
              <a:t> </a:t>
            </a:r>
            <a:r>
              <a:rPr lang="en-US" dirty="0" err="1"/>
              <a:t>крале</a:t>
            </a:r>
            <a:r>
              <a:rPr lang="en-US" dirty="0"/>
              <a:t>, а и </a:t>
            </a:r>
            <a:r>
              <a:rPr lang="en-US" dirty="0" err="1"/>
              <a:t>днес</a:t>
            </a:r>
            <a:r>
              <a:rPr lang="en-US" dirty="0"/>
              <a:t> </a:t>
            </a:r>
            <a:r>
              <a:rPr lang="en-US" dirty="0" err="1"/>
              <a:t>градът</a:t>
            </a:r>
            <a:r>
              <a:rPr lang="en-US" dirty="0"/>
              <a:t> е </a:t>
            </a:r>
            <a:r>
              <a:rPr lang="en-US" dirty="0" err="1"/>
              <a:t>важен</a:t>
            </a:r>
            <a:r>
              <a:rPr lang="en-US" dirty="0"/>
              <a:t> </a:t>
            </a:r>
            <a:r>
              <a:rPr lang="en-US" dirty="0" err="1"/>
              <a:t>административен</a:t>
            </a:r>
            <a:r>
              <a:rPr lang="en-US" dirty="0"/>
              <a:t> и </a:t>
            </a:r>
            <a:r>
              <a:rPr lang="en-US" dirty="0" err="1"/>
              <a:t>съдебен</a:t>
            </a:r>
            <a:r>
              <a:rPr lang="en-US" dirty="0"/>
              <a:t> </a:t>
            </a:r>
            <a:r>
              <a:rPr lang="en-US" dirty="0" err="1"/>
              <a:t>център</a:t>
            </a:r>
            <a:r>
              <a:rPr lang="en-US" dirty="0"/>
              <a:t>. </a:t>
            </a:r>
            <a:r>
              <a:rPr lang="en-US" dirty="0" err="1"/>
              <a:t>Версай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е </a:t>
            </a:r>
            <a:r>
              <a:rPr lang="en-US" dirty="0" err="1"/>
              <a:t>превърнал</a:t>
            </a:r>
            <a:r>
              <a:rPr lang="en-US" dirty="0"/>
              <a:t> в </a:t>
            </a:r>
            <a:r>
              <a:rPr lang="en-US" dirty="0" err="1"/>
              <a:t>световноизвестен</a:t>
            </a:r>
            <a:r>
              <a:rPr lang="en-US" dirty="0"/>
              <a:t> </a:t>
            </a:r>
            <a:r>
              <a:rPr lang="en-US" dirty="0" err="1"/>
              <a:t>туристически</a:t>
            </a:r>
            <a:r>
              <a:rPr lang="en-US" dirty="0"/>
              <a:t> </a:t>
            </a:r>
            <a:r>
              <a:rPr lang="en-US" dirty="0" err="1"/>
              <a:t>обект</a:t>
            </a:r>
            <a:r>
              <a:rPr lang="en-US" dirty="0"/>
              <a:t> </a:t>
            </a:r>
            <a:r>
              <a:rPr lang="en-US" dirty="0" err="1"/>
              <a:t>благодарение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Версайския</a:t>
            </a:r>
            <a:r>
              <a:rPr lang="en-US" dirty="0"/>
              <a:t> </a:t>
            </a:r>
            <a:r>
              <a:rPr lang="en-US" dirty="0" err="1"/>
              <a:t>дворец</a:t>
            </a:r>
            <a:r>
              <a:rPr lang="en-US" dirty="0"/>
              <a:t>. </a:t>
            </a:r>
            <a:r>
              <a:rPr lang="en-US" dirty="0" err="1"/>
              <a:t>През</a:t>
            </a:r>
            <a:r>
              <a:rPr lang="en-US" dirty="0"/>
              <a:t> 1919 г. </a:t>
            </a:r>
            <a:r>
              <a:rPr lang="en-US" dirty="0" err="1"/>
              <a:t>там</a:t>
            </a:r>
            <a:r>
              <a:rPr lang="en-US" dirty="0"/>
              <a:t> е </a:t>
            </a:r>
            <a:r>
              <a:rPr lang="en-US" dirty="0" err="1"/>
              <a:t>сключен</a:t>
            </a:r>
            <a:r>
              <a:rPr lang="en-US" dirty="0"/>
              <a:t> и </a:t>
            </a:r>
            <a:r>
              <a:rPr lang="en-US" dirty="0" err="1"/>
              <a:t>Версайският</a:t>
            </a:r>
            <a:r>
              <a:rPr lang="en-US" dirty="0"/>
              <a:t> </a:t>
            </a:r>
            <a:r>
              <a:rPr lang="en-US" dirty="0" err="1"/>
              <a:t>договор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r>
              <a:rPr lang="en-US" dirty="0" err="1"/>
              <a:t>Първата</a:t>
            </a:r>
            <a:r>
              <a:rPr lang="en-US" dirty="0"/>
              <a:t> </a:t>
            </a:r>
            <a:r>
              <a:rPr lang="en-US" dirty="0" err="1"/>
              <a:t>световна</a:t>
            </a:r>
            <a:r>
              <a:rPr lang="en-US" dirty="0"/>
              <a:t> </a:t>
            </a:r>
            <a:r>
              <a:rPr lang="en-US" dirty="0" err="1"/>
              <a:t>война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Площта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града</a:t>
            </a:r>
            <a:r>
              <a:rPr lang="en-US" dirty="0"/>
              <a:t> е 26,18 </a:t>
            </a:r>
            <a:r>
              <a:rPr lang="en-US" dirty="0" err="1"/>
              <a:t>кв</a:t>
            </a:r>
            <a:r>
              <a:rPr lang="en-US" dirty="0"/>
              <a:t>. </a:t>
            </a:r>
            <a:r>
              <a:rPr lang="en-US" dirty="0" err="1"/>
              <a:t>км</a:t>
            </a:r>
            <a:r>
              <a:rPr lang="en-US" dirty="0"/>
              <a:t>, </a:t>
            </a:r>
            <a:r>
              <a:rPr lang="en-US" dirty="0" err="1"/>
              <a:t>най-високата</a:t>
            </a:r>
            <a:r>
              <a:rPr lang="en-US" dirty="0"/>
              <a:t> </a:t>
            </a:r>
            <a:r>
              <a:rPr lang="en-US" dirty="0" err="1"/>
              <a:t>му</a:t>
            </a:r>
            <a:r>
              <a:rPr lang="en-US" dirty="0"/>
              <a:t> </a:t>
            </a:r>
            <a:r>
              <a:rPr lang="en-US" dirty="0" err="1"/>
              <a:t>точка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намира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132 </a:t>
            </a:r>
            <a:r>
              <a:rPr lang="en-US" dirty="0" err="1"/>
              <a:t>метра</a:t>
            </a:r>
            <a:r>
              <a:rPr lang="en-US" dirty="0"/>
              <a:t> </a:t>
            </a:r>
            <a:r>
              <a:rPr lang="en-US" dirty="0" err="1"/>
              <a:t>надморска</a:t>
            </a:r>
            <a:r>
              <a:rPr lang="en-US" dirty="0"/>
              <a:t> </a:t>
            </a:r>
            <a:r>
              <a:rPr lang="en-US" dirty="0" err="1"/>
              <a:t>височина</a:t>
            </a:r>
            <a:r>
              <a:rPr lang="en-US" dirty="0"/>
              <a:t>. </a:t>
            </a:r>
            <a:r>
              <a:rPr lang="en-US" dirty="0" err="1"/>
              <a:t>Смятан</a:t>
            </a:r>
            <a:r>
              <a:rPr lang="en-US" dirty="0"/>
              <a:t> е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луксозно</a:t>
            </a:r>
            <a:r>
              <a:rPr lang="en-US" dirty="0"/>
              <a:t> </a:t>
            </a:r>
            <a:r>
              <a:rPr lang="en-US" dirty="0" err="1"/>
              <a:t>предградие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Париж</a:t>
            </a:r>
            <a:r>
              <a:rPr lang="en-US" dirty="0"/>
              <a:t>. </a:t>
            </a:r>
            <a:r>
              <a:rPr lang="en-US" dirty="0" err="1"/>
              <a:t>Градът</a:t>
            </a:r>
            <a:r>
              <a:rPr lang="en-US" dirty="0"/>
              <a:t> </a:t>
            </a:r>
            <a:r>
              <a:rPr lang="en-US" dirty="0" err="1"/>
              <a:t>извънредно</a:t>
            </a:r>
            <a:r>
              <a:rPr lang="en-US" dirty="0"/>
              <a:t> е </a:t>
            </a:r>
            <a:r>
              <a:rPr lang="en-US" dirty="0" err="1"/>
              <a:t>разделен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големи</a:t>
            </a:r>
            <a:r>
              <a:rPr lang="en-US" dirty="0"/>
              <a:t> </a:t>
            </a:r>
            <a:r>
              <a:rPr lang="en-US" dirty="0" err="1"/>
              <a:t>авенюта</a:t>
            </a:r>
            <a:r>
              <a:rPr lang="en-US" dirty="0"/>
              <a:t> (</a:t>
            </a:r>
            <a:r>
              <a:rPr lang="en-US" dirty="0" err="1"/>
              <a:t>наследени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монархията</a:t>
            </a:r>
            <a:r>
              <a:rPr lang="en-US" dirty="0"/>
              <a:t>),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създават</a:t>
            </a:r>
            <a:r>
              <a:rPr lang="en-US" dirty="0"/>
              <a:t> </a:t>
            </a:r>
            <a:r>
              <a:rPr lang="en-US" dirty="0" err="1"/>
              <a:t>впечатление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няколко</a:t>
            </a:r>
            <a:r>
              <a:rPr lang="en-US" dirty="0"/>
              <a:t> </a:t>
            </a:r>
            <a:r>
              <a:rPr lang="en-US" dirty="0" err="1"/>
              <a:t>малки</a:t>
            </a:r>
            <a:r>
              <a:rPr lang="en-US" dirty="0"/>
              <a:t> </a:t>
            </a:r>
            <a:r>
              <a:rPr lang="en-US" dirty="0" err="1"/>
              <a:t>града</a:t>
            </a:r>
            <a:r>
              <a:rPr lang="en-US" dirty="0"/>
              <a:t>, </a:t>
            </a:r>
            <a:r>
              <a:rPr lang="en-US" dirty="0" err="1"/>
              <a:t>отделени</a:t>
            </a:r>
            <a:r>
              <a:rPr lang="en-US" dirty="0"/>
              <a:t> </a:t>
            </a:r>
            <a:r>
              <a:rPr lang="en-US" dirty="0" err="1"/>
              <a:t>помежду</a:t>
            </a:r>
            <a:r>
              <a:rPr lang="en-US" dirty="0"/>
              <a:t> </a:t>
            </a:r>
            <a:r>
              <a:rPr lang="en-US" dirty="0" err="1"/>
              <a:t>си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4097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О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Широк екран</PresentationFormat>
  <Paragraphs>7</Paragraphs>
  <Slides>2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7" baseType="lpstr">
      <vt:lpstr>Aharoni</vt:lpstr>
      <vt:lpstr>Arial</vt:lpstr>
      <vt:lpstr>Avenir Next LT Pro</vt:lpstr>
      <vt:lpstr>Calibri</vt:lpstr>
      <vt:lpstr>ShapesVTI</vt:lpstr>
      <vt:lpstr>Версай</vt:lpstr>
      <vt:lpstr>Версай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Версай</dc:title>
  <dc:creator>Дария Георгиева</dc:creator>
  <cp:lastModifiedBy>Дария Георгиева</cp:lastModifiedBy>
  <cp:revision>1</cp:revision>
  <dcterms:created xsi:type="dcterms:W3CDTF">2020-10-27T22:36:57Z</dcterms:created>
  <dcterms:modified xsi:type="dcterms:W3CDTF">2020-10-27T22:39:04Z</dcterms:modified>
</cp:coreProperties>
</file>