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mon" initials="R" lastIdx="10" clrIdx="0"/>
  <p:cmAuthor id="1" name="ramon" initials="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75" autoAdjust="0"/>
  </p:normalViewPr>
  <p:slideViewPr>
    <p:cSldViewPr>
      <p:cViewPr>
        <p:scale>
          <a:sx n="90" d="100"/>
          <a:sy n="90" d="100"/>
        </p:scale>
        <p:origin x="-105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25T06:15:40.405" idx="1">
    <p:pos x="1104" y="720"/>
    <p:text>The game is in the GENERAL initialization phase.
Only one for playing session</p:text>
  </p:cm>
  <p:cm authorId="0" dt="2011-07-25T06:19:33.097" idx="2">
    <p:pos x="2238" y="738"/>
    <p:text>The game is negotiating with the player the configuration of the playing</p:text>
  </p:cm>
  <p:cm authorId="0" dt="2011-07-25T06:22:43.497" idx="6">
    <p:pos x="2196" y="2040"/>
    <p:text>The Player is playing now the game
</p:text>
  </p:cm>
  <p:cm authorId="0" dt="2011-07-25T06:28:01.847" idx="9">
    <p:pos x="3014" y="2021"/>
    <p:text>The player has lost a life</p:text>
  </p:cm>
  <p:cm authorId="0" dt="2011-08-04T08:06:04.051" idx="10">
    <p:pos x="2355" y="2639"/>
    <p:text>The game is fading to lost.
The ships have arrived to the player frontier</p:text>
  </p:cm>
  <p:cm authorId="1" dt="2011-11-09T21:12:18.515" idx="1">
    <p:pos x="3334" y="630"/>
    <p:text>Ramon	25/07/2011
Ramon	25/07/2011
The game is appearing from black.
The game is reading the level information and updating internal data structures</p:text>
  </p:cm>
  <p:cm authorId="1" dt="2011-11-09T21:14:43.893" idx="2">
    <p:pos x="2220" y="1402"/>
    <p:text>Ramon	25/07/2011
The game is going to the playing state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0655-FC5B-488F-9B98-73F3EE9403CE}" type="datetimeFigureOut">
              <a:rPr lang="es-ES" smtClean="0"/>
              <a:pPr/>
              <a:t>09/12/2011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142976" y="928671"/>
            <a:ext cx="857256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INITIAL</a:t>
            </a:r>
            <a:endParaRPr lang="es-ES" sz="900" dirty="0"/>
          </a:p>
        </p:txBody>
      </p:sp>
      <p:cxnSp>
        <p:nvCxnSpPr>
          <p:cNvPr id="6" name="5 Conector angular"/>
          <p:cNvCxnSpPr>
            <a:endCxn id="4" idx="2"/>
          </p:cNvCxnSpPr>
          <p:nvPr/>
        </p:nvCxnSpPr>
        <p:spPr>
          <a:xfrm>
            <a:off x="357157" y="714357"/>
            <a:ext cx="785819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2703497" y="972370"/>
            <a:ext cx="1080120" cy="484106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CONFIGURE</a:t>
            </a:r>
            <a:endParaRPr lang="es-ES" sz="900" dirty="0"/>
          </a:p>
        </p:txBody>
      </p:sp>
      <p:cxnSp>
        <p:nvCxnSpPr>
          <p:cNvPr id="9" name="8 Conector angular"/>
          <p:cNvCxnSpPr>
            <a:stCxn id="4" idx="6"/>
            <a:endCxn id="7" idx="2"/>
          </p:cNvCxnSpPr>
          <p:nvPr/>
        </p:nvCxnSpPr>
        <p:spPr>
          <a:xfrm>
            <a:off x="2000232" y="1214423"/>
            <a:ext cx="703265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746626" y="3377513"/>
            <a:ext cx="993863" cy="571504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PLAYING</a:t>
            </a:r>
            <a:endParaRPr lang="es-ES" sz="900" dirty="0"/>
          </a:p>
        </p:txBody>
      </p:sp>
      <p:sp>
        <p:nvSpPr>
          <p:cNvPr id="11" name="10 Elipse"/>
          <p:cNvSpPr/>
          <p:nvPr/>
        </p:nvSpPr>
        <p:spPr>
          <a:xfrm>
            <a:off x="2814929" y="4437113"/>
            <a:ext cx="857256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FADING OUT TO END</a:t>
            </a:r>
            <a:endParaRPr lang="es-ES" sz="900" dirty="0"/>
          </a:p>
        </p:txBody>
      </p:sp>
      <p:sp>
        <p:nvSpPr>
          <p:cNvPr id="12" name="11 Elipse"/>
          <p:cNvSpPr/>
          <p:nvPr/>
        </p:nvSpPr>
        <p:spPr>
          <a:xfrm>
            <a:off x="2699792" y="5449785"/>
            <a:ext cx="1087531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PROGRAM END</a:t>
            </a:r>
            <a:endParaRPr lang="es-ES" sz="900" dirty="0"/>
          </a:p>
        </p:txBody>
      </p:sp>
      <p:cxnSp>
        <p:nvCxnSpPr>
          <p:cNvPr id="14" name="13 Conector angular"/>
          <p:cNvCxnSpPr>
            <a:stCxn id="48" idx="4"/>
            <a:endCxn id="19" idx="0"/>
          </p:cNvCxnSpPr>
          <p:nvPr/>
        </p:nvCxnSpPr>
        <p:spPr>
          <a:xfrm rot="5400000">
            <a:off x="3803615" y="896419"/>
            <a:ext cx="604372" cy="1724486"/>
          </a:xfrm>
          <a:prstGeom prst="bentConnector3">
            <a:avLst>
              <a:gd name="adj1" fmla="val 612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66" idx="6"/>
            <a:endCxn id="37" idx="2"/>
          </p:cNvCxnSpPr>
          <p:nvPr/>
        </p:nvCxnSpPr>
        <p:spPr>
          <a:xfrm>
            <a:off x="5220072" y="3647304"/>
            <a:ext cx="4320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1" idx="4"/>
            <a:endCxn id="12" idx="0"/>
          </p:cNvCxnSpPr>
          <p:nvPr/>
        </p:nvCxnSpPr>
        <p:spPr>
          <a:xfrm rot="5400000">
            <a:off x="3022973" y="5229201"/>
            <a:ext cx="44116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051720" y="122317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starting</a:t>
            </a:r>
            <a:endParaRPr lang="es-ES" sz="11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797683" y="122317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Loading</a:t>
            </a:r>
            <a:endParaRPr lang="es-ES" sz="11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03848" y="4005064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ESC</a:t>
            </a:r>
            <a:endParaRPr lang="es-ES" sz="1100" dirty="0"/>
          </a:p>
        </p:txBody>
      </p:sp>
      <p:sp>
        <p:nvSpPr>
          <p:cNvPr id="19" name="18 Elipse"/>
          <p:cNvSpPr/>
          <p:nvPr/>
        </p:nvSpPr>
        <p:spPr>
          <a:xfrm>
            <a:off x="2746626" y="2060848"/>
            <a:ext cx="993863" cy="484106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FADING OUT</a:t>
            </a:r>
            <a:endParaRPr lang="es-ES" sz="900" dirty="0"/>
          </a:p>
        </p:txBody>
      </p:sp>
      <p:cxnSp>
        <p:nvCxnSpPr>
          <p:cNvPr id="34" name="33 Conector angular"/>
          <p:cNvCxnSpPr>
            <a:stCxn id="19" idx="4"/>
            <a:endCxn id="10" idx="0"/>
          </p:cNvCxnSpPr>
          <p:nvPr/>
        </p:nvCxnSpPr>
        <p:spPr>
          <a:xfrm rot="5400000">
            <a:off x="2827278" y="2961234"/>
            <a:ext cx="83255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5652120" y="3361552"/>
            <a:ext cx="993863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LOST LIFE</a:t>
            </a:r>
            <a:endParaRPr lang="es-ES" sz="900" dirty="0"/>
          </a:p>
        </p:txBody>
      </p:sp>
      <p:cxnSp>
        <p:nvCxnSpPr>
          <p:cNvPr id="40" name="39 Conector angular"/>
          <p:cNvCxnSpPr>
            <a:stCxn id="10" idx="4"/>
            <a:endCxn id="11" idx="0"/>
          </p:cNvCxnSpPr>
          <p:nvPr/>
        </p:nvCxnSpPr>
        <p:spPr>
          <a:xfrm rot="5400000">
            <a:off x="2999509" y="4193064"/>
            <a:ext cx="48809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37" idx="6"/>
            <a:endCxn id="10" idx="7"/>
          </p:cNvCxnSpPr>
          <p:nvPr/>
        </p:nvCxnSpPr>
        <p:spPr>
          <a:xfrm flipH="1" flipV="1">
            <a:off x="3594941" y="3461208"/>
            <a:ext cx="3051042" cy="186096"/>
          </a:xfrm>
          <a:prstGeom prst="bentConnector4">
            <a:avLst>
              <a:gd name="adj1" fmla="val -7493"/>
              <a:gd name="adj2" fmla="val 2763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37" idx="4"/>
            <a:endCxn id="62" idx="0"/>
          </p:cNvCxnSpPr>
          <p:nvPr/>
        </p:nvCxnSpPr>
        <p:spPr>
          <a:xfrm rot="5400000">
            <a:off x="5758279" y="4046339"/>
            <a:ext cx="504057" cy="277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5868143" y="4031486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Player </a:t>
            </a:r>
            <a:r>
              <a:rPr lang="es-ES" sz="1100" dirty="0" err="1" smtClean="0"/>
              <a:t>life</a:t>
            </a:r>
            <a:r>
              <a:rPr lang="es-ES" sz="1100" dirty="0" smtClean="0"/>
              <a:t> &lt;=0</a:t>
            </a:r>
            <a:endParaRPr lang="es-ES" sz="1100" dirty="0"/>
          </a:p>
        </p:txBody>
      </p:sp>
      <p:sp>
        <p:nvSpPr>
          <p:cNvPr id="62" name="61 Elipse"/>
          <p:cNvSpPr/>
          <p:nvPr/>
        </p:nvSpPr>
        <p:spPr>
          <a:xfrm>
            <a:off x="5442934" y="4437113"/>
            <a:ext cx="857256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FADING OUT TO LOST</a:t>
            </a:r>
            <a:endParaRPr lang="es-ES" sz="9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173034" y="252549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Loaded</a:t>
            </a:r>
            <a:endParaRPr lang="es-ES" sz="11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5193086" y="281573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Player </a:t>
            </a:r>
            <a:r>
              <a:rPr lang="es-ES" sz="1100" dirty="0" err="1" smtClean="0"/>
              <a:t>life</a:t>
            </a:r>
            <a:r>
              <a:rPr lang="es-ES" sz="1100" dirty="0" smtClean="0"/>
              <a:t> --</a:t>
            </a:r>
            <a:endParaRPr lang="es-ES" sz="1100" dirty="0"/>
          </a:p>
        </p:txBody>
      </p:sp>
      <p:sp>
        <p:nvSpPr>
          <p:cNvPr id="69" name="68 Elipse"/>
          <p:cNvSpPr/>
          <p:nvPr/>
        </p:nvSpPr>
        <p:spPr>
          <a:xfrm>
            <a:off x="5514942" y="5445225"/>
            <a:ext cx="713240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LOST GAME</a:t>
            </a:r>
            <a:endParaRPr lang="es-ES" sz="900" dirty="0"/>
          </a:p>
        </p:txBody>
      </p:sp>
      <p:cxnSp>
        <p:nvCxnSpPr>
          <p:cNvPr id="70" name="69 Conector angular"/>
          <p:cNvCxnSpPr>
            <a:stCxn id="62" idx="4"/>
            <a:endCxn id="69" idx="0"/>
          </p:cNvCxnSpPr>
          <p:nvPr/>
        </p:nvCxnSpPr>
        <p:spPr>
          <a:xfrm rot="5400000">
            <a:off x="5653258" y="5226921"/>
            <a:ext cx="4366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69" idx="4"/>
            <a:endCxn id="19" idx="0"/>
          </p:cNvCxnSpPr>
          <p:nvPr/>
        </p:nvCxnSpPr>
        <p:spPr>
          <a:xfrm rot="5400000" flipH="1">
            <a:off x="2579619" y="2724787"/>
            <a:ext cx="3955881" cy="2628004"/>
          </a:xfrm>
          <a:prstGeom prst="bentConnector5">
            <a:avLst>
              <a:gd name="adj1" fmla="val -5779"/>
              <a:gd name="adj2" fmla="val -58664"/>
              <a:gd name="adj3" fmla="val 105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10" idx="2"/>
            <a:endCxn id="82" idx="0"/>
          </p:cNvCxnSpPr>
          <p:nvPr/>
        </p:nvCxnSpPr>
        <p:spPr>
          <a:xfrm rot="10800000" flipV="1">
            <a:off x="2062268" y="3663264"/>
            <a:ext cx="684361" cy="773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Elipse"/>
          <p:cNvSpPr/>
          <p:nvPr/>
        </p:nvSpPr>
        <p:spPr>
          <a:xfrm>
            <a:off x="1633637" y="4437113"/>
            <a:ext cx="857256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FADING </a:t>
            </a:r>
            <a:r>
              <a:rPr lang="en-US" sz="900" smtClean="0"/>
              <a:t>OUT TO </a:t>
            </a:r>
            <a:r>
              <a:rPr lang="en-US" sz="900" dirty="0" smtClean="0"/>
              <a:t>WON</a:t>
            </a:r>
            <a:endParaRPr lang="es-ES" sz="900" dirty="0"/>
          </a:p>
        </p:txBody>
      </p:sp>
      <p:sp>
        <p:nvSpPr>
          <p:cNvPr id="83" name="82 Elipse"/>
          <p:cNvSpPr/>
          <p:nvPr/>
        </p:nvSpPr>
        <p:spPr>
          <a:xfrm>
            <a:off x="1705645" y="5445225"/>
            <a:ext cx="713240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WON</a:t>
            </a:r>
            <a:endParaRPr lang="es-ES" sz="900" dirty="0"/>
          </a:p>
        </p:txBody>
      </p:sp>
      <p:cxnSp>
        <p:nvCxnSpPr>
          <p:cNvPr id="84" name="83 Conector angular"/>
          <p:cNvCxnSpPr>
            <a:stCxn id="82" idx="4"/>
            <a:endCxn id="83" idx="0"/>
          </p:cNvCxnSpPr>
          <p:nvPr/>
        </p:nvCxnSpPr>
        <p:spPr>
          <a:xfrm rot="5400000">
            <a:off x="1843961" y="5226921"/>
            <a:ext cx="4366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83" idx="4"/>
            <a:endCxn id="19" idx="0"/>
          </p:cNvCxnSpPr>
          <p:nvPr/>
        </p:nvCxnSpPr>
        <p:spPr>
          <a:xfrm rot="5400000" flipH="1" flipV="1">
            <a:off x="674972" y="3448142"/>
            <a:ext cx="3955880" cy="1181292"/>
          </a:xfrm>
          <a:prstGeom prst="bentConnector5">
            <a:avLst>
              <a:gd name="adj1" fmla="val -5779"/>
              <a:gd name="adj2" fmla="val -59148"/>
              <a:gd name="adj3" fmla="val 105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1648157" y="3284985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Enemy</a:t>
            </a:r>
            <a:r>
              <a:rPr lang="es-ES" sz="1100" dirty="0" smtClean="0"/>
              <a:t> </a:t>
            </a:r>
            <a:r>
              <a:rPr lang="es-ES" sz="1100" dirty="0" err="1" smtClean="0"/>
              <a:t>navy</a:t>
            </a:r>
            <a:r>
              <a:rPr lang="es-ES" sz="1100" dirty="0" smtClean="0"/>
              <a:t> </a:t>
            </a:r>
          </a:p>
          <a:p>
            <a:r>
              <a:rPr lang="es-ES" sz="1100" dirty="0" err="1" smtClean="0"/>
              <a:t>destroyed</a:t>
            </a:r>
            <a:endParaRPr lang="es-ES" sz="11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949678" y="2708921"/>
            <a:ext cx="453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Next</a:t>
            </a:r>
            <a:endParaRPr lang="es-ES" sz="1100" dirty="0" smtClean="0"/>
          </a:p>
          <a:p>
            <a:r>
              <a:rPr lang="es-ES" sz="1100" dirty="0" err="1" smtClean="0"/>
              <a:t>level</a:t>
            </a:r>
            <a:endParaRPr lang="es-ES" sz="11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547665" y="508518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Faded</a:t>
            </a:r>
            <a:r>
              <a:rPr lang="es-ES" sz="1100" dirty="0" smtClean="0"/>
              <a:t> 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771801" y="5111606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Faded</a:t>
            </a:r>
            <a:endParaRPr lang="es-ES" sz="1100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5406031" y="5013176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Faded</a:t>
            </a:r>
            <a:endParaRPr lang="es-ES" sz="1100" dirty="0" smtClean="0"/>
          </a:p>
        </p:txBody>
      </p:sp>
      <p:sp>
        <p:nvSpPr>
          <p:cNvPr id="41" name="40 CuadroTexto"/>
          <p:cNvSpPr txBox="1"/>
          <p:nvPr/>
        </p:nvSpPr>
        <p:spPr>
          <a:xfrm>
            <a:off x="1403649" y="378904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Fading </a:t>
            </a:r>
            <a:r>
              <a:rPr lang="es-ES" sz="1100" dirty="0" err="1" smtClean="0"/>
              <a:t>to</a:t>
            </a:r>
            <a:endParaRPr lang="es-ES" sz="1100" dirty="0" smtClean="0"/>
          </a:p>
          <a:p>
            <a:r>
              <a:rPr lang="es-ES" sz="1100" dirty="0" smtClean="0"/>
              <a:t>won</a:t>
            </a:r>
            <a:endParaRPr lang="es-ES" sz="11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562201" y="400622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Fading </a:t>
            </a:r>
            <a:r>
              <a:rPr lang="es-ES" sz="1100" dirty="0" err="1" smtClean="0"/>
              <a:t>to</a:t>
            </a:r>
            <a:endParaRPr lang="es-ES" sz="1100" dirty="0" smtClean="0"/>
          </a:p>
          <a:p>
            <a:r>
              <a:rPr lang="es-ES" sz="1100" dirty="0" err="1" smtClean="0"/>
              <a:t>End</a:t>
            </a:r>
            <a:endParaRPr lang="es-ES" sz="11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932038" y="393305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Fading </a:t>
            </a:r>
            <a:r>
              <a:rPr lang="es-ES" sz="1100" dirty="0" err="1" smtClean="0"/>
              <a:t>to</a:t>
            </a:r>
            <a:r>
              <a:rPr lang="es-ES" sz="1100" dirty="0" smtClean="0"/>
              <a:t> </a:t>
            </a:r>
            <a:r>
              <a:rPr lang="es-ES" sz="1100" dirty="0" err="1" smtClean="0"/>
              <a:t>lost</a:t>
            </a:r>
            <a:endParaRPr lang="es-ES" sz="11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676490" y="3214137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Life</a:t>
            </a:r>
            <a:endParaRPr lang="es-ES" sz="1100" dirty="0" smtClean="0"/>
          </a:p>
          <a:p>
            <a:r>
              <a:rPr lang="es-ES" sz="1100" dirty="0" err="1" smtClean="0"/>
              <a:t>lost</a:t>
            </a:r>
            <a:endParaRPr lang="es-ES" sz="11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228182" y="2879358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Play</a:t>
            </a:r>
            <a:endParaRPr lang="es-ES" sz="11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038043" y="3455422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Loading</a:t>
            </a:r>
            <a:endParaRPr lang="es-ES" sz="1100" dirty="0"/>
          </a:p>
        </p:txBody>
      </p:sp>
      <p:cxnSp>
        <p:nvCxnSpPr>
          <p:cNvPr id="47" name="46 Conector angular"/>
          <p:cNvCxnSpPr>
            <a:stCxn id="10" idx="5"/>
            <a:endCxn id="62" idx="1"/>
          </p:cNvCxnSpPr>
          <p:nvPr/>
        </p:nvCxnSpPr>
        <p:spPr>
          <a:xfrm rot="16200000" flipH="1">
            <a:off x="4253965" y="3206297"/>
            <a:ext cx="655486" cy="19735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/>
          <p:nvPr/>
        </p:nvCxnSpPr>
        <p:spPr>
          <a:xfrm rot="5400000">
            <a:off x="3151909" y="4345464"/>
            <a:ext cx="48809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Elipse"/>
          <p:cNvSpPr/>
          <p:nvPr/>
        </p:nvSpPr>
        <p:spPr>
          <a:xfrm>
            <a:off x="4427984" y="972370"/>
            <a:ext cx="1080120" cy="484106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FADING IN</a:t>
            </a:r>
          </a:p>
          <a:p>
            <a:pPr algn="ctr"/>
            <a:endParaRPr lang="es-ES" sz="900" dirty="0"/>
          </a:p>
        </p:txBody>
      </p:sp>
      <p:cxnSp>
        <p:nvCxnSpPr>
          <p:cNvPr id="57" name="56 Conector angular"/>
          <p:cNvCxnSpPr>
            <a:stCxn id="7" idx="6"/>
            <a:endCxn id="48" idx="2"/>
          </p:cNvCxnSpPr>
          <p:nvPr/>
        </p:nvCxnSpPr>
        <p:spPr>
          <a:xfrm>
            <a:off x="3783617" y="1214423"/>
            <a:ext cx="64436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3950083" y="1556792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Fading </a:t>
            </a:r>
            <a:r>
              <a:rPr lang="es-ES" sz="1100" dirty="0" err="1" smtClean="0"/>
              <a:t>out</a:t>
            </a:r>
            <a:endParaRPr lang="es-ES" sz="1100" dirty="0"/>
          </a:p>
        </p:txBody>
      </p:sp>
      <p:sp>
        <p:nvSpPr>
          <p:cNvPr id="49" name="48 Elipse"/>
          <p:cNvSpPr/>
          <p:nvPr/>
        </p:nvSpPr>
        <p:spPr>
          <a:xfrm>
            <a:off x="1633921" y="2584854"/>
            <a:ext cx="993863" cy="484106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PASSING 2D TO 3D</a:t>
            </a:r>
            <a:endParaRPr lang="es-ES" sz="900" dirty="0"/>
          </a:p>
        </p:txBody>
      </p:sp>
      <p:cxnSp>
        <p:nvCxnSpPr>
          <p:cNvPr id="53" name="52 Forma"/>
          <p:cNvCxnSpPr>
            <a:stCxn id="10" idx="0"/>
            <a:endCxn id="49" idx="6"/>
          </p:cNvCxnSpPr>
          <p:nvPr/>
        </p:nvCxnSpPr>
        <p:spPr>
          <a:xfrm rot="16200000" flipV="1">
            <a:off x="2660368" y="2794323"/>
            <a:ext cx="550606" cy="6157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curvado"/>
          <p:cNvCxnSpPr>
            <a:stCxn id="49" idx="5"/>
            <a:endCxn id="10" idx="1"/>
          </p:cNvCxnSpPr>
          <p:nvPr/>
        </p:nvCxnSpPr>
        <p:spPr>
          <a:xfrm rot="16200000" flipH="1">
            <a:off x="2455633" y="3024667"/>
            <a:ext cx="463144" cy="4099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2627784" y="2636912"/>
            <a:ext cx="604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Passing</a:t>
            </a:r>
            <a:endParaRPr lang="es-ES" sz="1100" dirty="0" smtClean="0"/>
          </a:p>
          <a:p>
            <a:r>
              <a:rPr lang="es-ES" sz="1100" dirty="0" smtClean="0"/>
              <a:t>2D-3D</a:t>
            </a:r>
            <a:endParaRPr lang="es-ES" sz="11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195736" y="3023374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3D </a:t>
            </a:r>
            <a:r>
              <a:rPr lang="es-ES" sz="1100" dirty="0" err="1" smtClean="0"/>
              <a:t>changed</a:t>
            </a:r>
            <a:endParaRPr lang="es-ES" sz="1100" dirty="0"/>
          </a:p>
        </p:txBody>
      </p:sp>
      <p:sp>
        <p:nvSpPr>
          <p:cNvPr id="66" name="65 Elipse"/>
          <p:cNvSpPr/>
          <p:nvPr/>
        </p:nvSpPr>
        <p:spPr>
          <a:xfrm>
            <a:off x="3995936" y="3405251"/>
            <a:ext cx="1224136" cy="484106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INTERMISION</a:t>
            </a:r>
            <a:endParaRPr lang="es-ES" sz="9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5076056" y="3214137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Intermission</a:t>
            </a:r>
            <a:endParaRPr lang="es-ES" sz="1100" dirty="0" smtClean="0"/>
          </a:p>
          <a:p>
            <a:r>
              <a:rPr lang="es-ES" sz="1100" dirty="0" err="1" smtClean="0"/>
              <a:t>finished</a:t>
            </a:r>
            <a:endParaRPr lang="es-ES" sz="1100" dirty="0"/>
          </a:p>
        </p:txBody>
      </p:sp>
      <p:cxnSp>
        <p:nvCxnSpPr>
          <p:cNvPr id="93" name="92 Conector angular"/>
          <p:cNvCxnSpPr>
            <a:stCxn id="10" idx="6"/>
            <a:endCxn id="66" idx="2"/>
          </p:cNvCxnSpPr>
          <p:nvPr/>
        </p:nvCxnSpPr>
        <p:spPr>
          <a:xfrm flipV="1">
            <a:off x="3740489" y="3647304"/>
            <a:ext cx="255447" cy="159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3961509" y="2342801"/>
            <a:ext cx="993863" cy="484106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SAVING</a:t>
            </a:r>
            <a:endParaRPr lang="es-ES" sz="900" dirty="0"/>
          </a:p>
        </p:txBody>
      </p:sp>
      <p:cxnSp>
        <p:nvCxnSpPr>
          <p:cNvPr id="65" name="64 Conector curvado"/>
          <p:cNvCxnSpPr/>
          <p:nvPr/>
        </p:nvCxnSpPr>
        <p:spPr>
          <a:xfrm rot="5400000">
            <a:off x="3357496" y="2701002"/>
            <a:ext cx="698218" cy="6228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curvado"/>
          <p:cNvCxnSpPr>
            <a:endCxn id="60" idx="3"/>
          </p:cNvCxnSpPr>
          <p:nvPr/>
        </p:nvCxnSpPr>
        <p:spPr>
          <a:xfrm rot="5400000" flipH="1" flipV="1">
            <a:off x="3481594" y="2779789"/>
            <a:ext cx="649240" cy="6016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3414238" y="278710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Saved</a:t>
            </a:r>
            <a:endParaRPr lang="es-ES" sz="11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4022887" y="281902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Save</a:t>
            </a:r>
            <a:endParaRPr lang="es-E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74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Rodrigo Aldecoa</cp:lastModifiedBy>
  <cp:revision>61</cp:revision>
  <dcterms:created xsi:type="dcterms:W3CDTF">2011-07-10T15:43:06Z</dcterms:created>
  <dcterms:modified xsi:type="dcterms:W3CDTF">2011-12-09T09:43:40Z</dcterms:modified>
</cp:coreProperties>
</file>