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B0655-FC5B-488F-9B98-73F3EE9403CE}" type="datetimeFigureOut">
              <a:rPr lang="es-ES" smtClean="0"/>
              <a:pPr/>
              <a:t>22/08/2011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E46B-0C96-4310-82EA-5B40D929B9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142976" y="928670"/>
            <a:ext cx="857256" cy="571504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UNBORN</a:t>
            </a:r>
            <a:endParaRPr lang="es-ES" sz="900" dirty="0"/>
          </a:p>
        </p:txBody>
      </p:sp>
      <p:cxnSp>
        <p:nvCxnSpPr>
          <p:cNvPr id="6" name="5 Conector angular"/>
          <p:cNvCxnSpPr>
            <a:endCxn id="4" idx="2"/>
          </p:cNvCxnSpPr>
          <p:nvPr/>
        </p:nvCxnSpPr>
        <p:spPr>
          <a:xfrm>
            <a:off x="357158" y="714356"/>
            <a:ext cx="785818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2893207" y="928670"/>
            <a:ext cx="857256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BORN</a:t>
            </a:r>
            <a:endParaRPr lang="es-ES" sz="900" dirty="0"/>
          </a:p>
        </p:txBody>
      </p:sp>
      <p:cxnSp>
        <p:nvCxnSpPr>
          <p:cNvPr id="9" name="8 Conector angular"/>
          <p:cNvCxnSpPr>
            <a:stCxn id="4" idx="6"/>
            <a:endCxn id="7" idx="2"/>
          </p:cNvCxnSpPr>
          <p:nvPr/>
        </p:nvCxnSpPr>
        <p:spPr>
          <a:xfrm>
            <a:off x="2000232" y="1214422"/>
            <a:ext cx="89297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2893207" y="2143116"/>
            <a:ext cx="857256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LIVING</a:t>
            </a:r>
            <a:endParaRPr lang="es-ES" sz="900" dirty="0"/>
          </a:p>
        </p:txBody>
      </p:sp>
      <p:sp>
        <p:nvSpPr>
          <p:cNvPr id="11" name="10 Elipse"/>
          <p:cNvSpPr/>
          <p:nvPr/>
        </p:nvSpPr>
        <p:spPr>
          <a:xfrm>
            <a:off x="2786050" y="3143248"/>
            <a:ext cx="1071570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BURSTING</a:t>
            </a:r>
            <a:endParaRPr lang="es-ES" sz="900" dirty="0"/>
          </a:p>
        </p:txBody>
      </p:sp>
      <p:sp>
        <p:nvSpPr>
          <p:cNvPr id="12" name="11 Elipse"/>
          <p:cNvSpPr/>
          <p:nvPr/>
        </p:nvSpPr>
        <p:spPr>
          <a:xfrm>
            <a:off x="2893207" y="4143380"/>
            <a:ext cx="857256" cy="571504"/>
          </a:xfrm>
          <a:prstGeom prst="ellipse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DEAD</a:t>
            </a:r>
            <a:endParaRPr lang="es-ES" sz="900" dirty="0"/>
          </a:p>
        </p:txBody>
      </p:sp>
      <p:cxnSp>
        <p:nvCxnSpPr>
          <p:cNvPr id="14" name="13 Conector angular"/>
          <p:cNvCxnSpPr>
            <a:stCxn id="7" idx="4"/>
            <a:endCxn id="10" idx="0"/>
          </p:cNvCxnSpPr>
          <p:nvPr/>
        </p:nvCxnSpPr>
        <p:spPr>
          <a:xfrm rot="5400000">
            <a:off x="3000364" y="1821645"/>
            <a:ext cx="64294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10" idx="4"/>
            <a:endCxn id="11" idx="0"/>
          </p:cNvCxnSpPr>
          <p:nvPr/>
        </p:nvCxnSpPr>
        <p:spPr>
          <a:xfrm rot="5400000">
            <a:off x="3107521" y="2928934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11" idx="4"/>
            <a:endCxn id="12" idx="0"/>
          </p:cNvCxnSpPr>
          <p:nvPr/>
        </p:nvCxnSpPr>
        <p:spPr>
          <a:xfrm rot="5400000">
            <a:off x="3107521" y="392906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071670" y="121442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borning</a:t>
            </a:r>
            <a:endParaRPr lang="es-ES" sz="11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282727" y="15001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growing</a:t>
            </a:r>
            <a:endParaRPr lang="es-ES" sz="11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831301" y="200024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moving</a:t>
            </a:r>
            <a:endParaRPr lang="es-ES" sz="1100" dirty="0"/>
          </a:p>
        </p:txBody>
      </p:sp>
      <p:cxnSp>
        <p:nvCxnSpPr>
          <p:cNvPr id="19" name="18 Forma"/>
          <p:cNvCxnSpPr>
            <a:stCxn id="10" idx="6"/>
            <a:endCxn id="10" idx="7"/>
          </p:cNvCxnSpPr>
          <p:nvPr/>
        </p:nvCxnSpPr>
        <p:spPr>
          <a:xfrm flipH="1" flipV="1">
            <a:off x="3624921" y="2226811"/>
            <a:ext cx="125542" cy="202057"/>
          </a:xfrm>
          <a:prstGeom prst="bentConnector4">
            <a:avLst>
              <a:gd name="adj1" fmla="val -182090"/>
              <a:gd name="adj2" fmla="val 2545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10" idx="2"/>
            <a:endCxn id="10" idx="1"/>
          </p:cNvCxnSpPr>
          <p:nvPr/>
        </p:nvCxnSpPr>
        <p:spPr>
          <a:xfrm rot="10800000" flipH="1">
            <a:off x="2893207" y="2226812"/>
            <a:ext cx="125542" cy="202057"/>
          </a:xfrm>
          <a:prstGeom prst="bentConnector4">
            <a:avLst>
              <a:gd name="adj1" fmla="val -182090"/>
              <a:gd name="adj2" fmla="val 2545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1889442" y="20002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displaying</a:t>
            </a:r>
            <a:endParaRPr lang="es-ES" sz="11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803292" y="288163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burst</a:t>
            </a:r>
            <a:endParaRPr lang="es-ES" sz="11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25120" y="3786190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die</a:t>
            </a:r>
            <a:endParaRPr lang="es-E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Windows User</dc:creator>
  <cp:lastModifiedBy>Windows User</cp:lastModifiedBy>
  <cp:revision>9</cp:revision>
  <dcterms:created xsi:type="dcterms:W3CDTF">2011-07-10T15:43:06Z</dcterms:created>
  <dcterms:modified xsi:type="dcterms:W3CDTF">2011-08-22T16:15:01Z</dcterms:modified>
</cp:coreProperties>
</file>