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326D80-62BE-43C2-B819-A18247361799}">
          <p14:sldIdLst>
            <p14:sldId id="256"/>
            <p14:sldId id="267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B07E-A8C0-47A9-A887-4CBD8CFE19D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CB68-5834-475D-9753-B1CDD64E5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1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B07E-A8C0-47A9-A887-4CBD8CFE19D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CB68-5834-475D-9753-B1CDD64E5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6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B07E-A8C0-47A9-A887-4CBD8CFE19D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CB68-5834-475D-9753-B1CDD64E5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60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B07E-A8C0-47A9-A887-4CBD8CFE19D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CB68-5834-475D-9753-B1CDD64E5A9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015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B07E-A8C0-47A9-A887-4CBD8CFE19D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CB68-5834-475D-9753-B1CDD64E5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023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B07E-A8C0-47A9-A887-4CBD8CFE19D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CB68-5834-475D-9753-B1CDD64E5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389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B07E-A8C0-47A9-A887-4CBD8CFE19D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CB68-5834-475D-9753-B1CDD64E5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454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B07E-A8C0-47A9-A887-4CBD8CFE19D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CB68-5834-475D-9753-B1CDD64E5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060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B07E-A8C0-47A9-A887-4CBD8CFE19D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CB68-5834-475D-9753-B1CDD64E5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43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B07E-A8C0-47A9-A887-4CBD8CFE19D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CB68-5834-475D-9753-B1CDD64E5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39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B07E-A8C0-47A9-A887-4CBD8CFE19D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CB68-5834-475D-9753-B1CDD64E5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64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B07E-A8C0-47A9-A887-4CBD8CFE19D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CB68-5834-475D-9753-B1CDD64E5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35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B07E-A8C0-47A9-A887-4CBD8CFE19D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CB68-5834-475D-9753-B1CDD64E5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73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B07E-A8C0-47A9-A887-4CBD8CFE19D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CB68-5834-475D-9753-B1CDD64E5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81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B07E-A8C0-47A9-A887-4CBD8CFE19D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CB68-5834-475D-9753-B1CDD64E5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56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B07E-A8C0-47A9-A887-4CBD8CFE19D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CB68-5834-475D-9753-B1CDD64E5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75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B07E-A8C0-47A9-A887-4CBD8CFE19D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CB68-5834-475D-9753-B1CDD64E5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43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4FB07E-A8C0-47A9-A887-4CBD8CFE19DC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0CB68-5834-475D-9753-B1CDD64E5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903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0729" y="120191"/>
            <a:ext cx="8825658" cy="1564535"/>
          </a:xfrm>
        </p:spPr>
        <p:txBody>
          <a:bodyPr/>
          <a:lstStyle/>
          <a:p>
            <a:pPr algn="ctr"/>
            <a:r>
              <a:rPr lang="pl-PL" dirty="0" smtClean="0"/>
              <a:t>DAO </a:t>
            </a:r>
            <a:r>
              <a:rPr lang="pl-PL" dirty="0" smtClean="0"/>
              <a:t>Serwis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619490"/>
            <a:ext cx="8825658" cy="861420"/>
          </a:xfrm>
        </p:spPr>
        <p:txBody>
          <a:bodyPr/>
          <a:lstStyle/>
          <a:p>
            <a:pPr algn="ctr"/>
            <a:r>
              <a:rPr lang="pl-PL" dirty="0" smtClean="0"/>
              <a:t>Bądź w </a:t>
            </a:r>
            <a:r>
              <a:rPr lang="pl-PL" dirty="0" smtClean="0"/>
              <a:t>zgodzie </a:t>
            </a:r>
            <a:r>
              <a:rPr lang="pl-PL" dirty="0" smtClean="0"/>
              <a:t>z </a:t>
            </a:r>
            <a:r>
              <a:rPr lang="pl-PL" dirty="0" smtClean="0"/>
              <a:t>samochodem</a:t>
            </a:r>
            <a:endParaRPr lang="pl-P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2" y="2089407"/>
            <a:ext cx="2583284" cy="25832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3835"/>
            <a:ext cx="12192000" cy="217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5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STRONA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97" y="2052638"/>
            <a:ext cx="7652182" cy="4195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979" y="0"/>
            <a:ext cx="2593023" cy="259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STRONA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41" y="1549718"/>
            <a:ext cx="6569062" cy="4195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328" y="0"/>
            <a:ext cx="2676843" cy="267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7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STRONA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936" y="1442707"/>
            <a:ext cx="3913071" cy="43263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097" y="0"/>
            <a:ext cx="2775903" cy="277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4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Trochę statystyki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 koniec grudnia 2020 roku w Warszawie było zarejestrowanych 1.935.059 pojazdów. Wśród nich 1.499.899 to </a:t>
            </a:r>
            <a:r>
              <a:rPr lang="pl-PL" dirty="0" smtClean="0"/>
              <a:t>samochody.</a:t>
            </a:r>
          </a:p>
          <a:p>
            <a:r>
              <a:rPr lang="pl-PL" dirty="0" smtClean="0"/>
              <a:t>W międzyczasie, </a:t>
            </a:r>
            <a:r>
              <a:rPr lang="pl-PL" dirty="0"/>
              <a:t>dla porównania mieszkańców Warszawy jest oficjanie nieco poniżej 1,8 mln. To oznacza, że statystycznie na 1000 mieszkańców przypada ponad 800 aut (średnio w Polsce ponad 600).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254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Podstawowe procesy w firmie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Usługa transportu uszkodzonego pojazdu</a:t>
            </a:r>
          </a:p>
          <a:p>
            <a:r>
              <a:rPr lang="pl-PL" dirty="0" smtClean="0"/>
              <a:t>Usługa naprawy uszkodzonego pojazdu na miejscu</a:t>
            </a:r>
          </a:p>
          <a:p>
            <a:r>
              <a:rPr lang="pl-PL" dirty="0" smtClean="0"/>
              <a:t>Usługa wynajmu auta zastępczego dla klienta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843" y="0"/>
            <a:ext cx="3208019" cy="320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6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Struktura firmy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25" y="1305383"/>
            <a:ext cx="6763694" cy="51823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446" y="0"/>
            <a:ext cx="2616554" cy="261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3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Mapa transportu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19" y="1463333"/>
            <a:ext cx="7020905" cy="48965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438" y="102052"/>
            <a:ext cx="2722562" cy="272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6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Mapa serwisu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18" y="0"/>
            <a:ext cx="2806382" cy="2806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124" y="1403191"/>
            <a:ext cx="7306695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Mapa wynajmów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19" y="1853248"/>
            <a:ext cx="7201905" cy="42868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418" y="0"/>
            <a:ext cx="2882582" cy="288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STRONA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2" y="1250355"/>
            <a:ext cx="10236200" cy="51980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578" y="0"/>
            <a:ext cx="2745422" cy="274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STRONA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931" y="2052638"/>
            <a:ext cx="7051913" cy="4195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077" y="16491"/>
            <a:ext cx="2272983" cy="227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4650</TotalTime>
  <Words>93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DAO Serwis</vt:lpstr>
      <vt:lpstr>Trochę statystyki</vt:lpstr>
      <vt:lpstr>Podstawowe procesy w firmie</vt:lpstr>
      <vt:lpstr>Struktura firmy</vt:lpstr>
      <vt:lpstr>Mapa transportu</vt:lpstr>
      <vt:lpstr>Mapa serwisu</vt:lpstr>
      <vt:lpstr>Mapa wynajmów</vt:lpstr>
      <vt:lpstr>STRONA</vt:lpstr>
      <vt:lpstr>STRONA</vt:lpstr>
      <vt:lpstr>STRONA</vt:lpstr>
      <vt:lpstr>STRONA</vt:lpstr>
      <vt:lpstr>STRONA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DAO Serwis</dc:title>
  <dc:creator>Пользователь</dc:creator>
  <cp:lastModifiedBy>Пользователь</cp:lastModifiedBy>
  <cp:revision>6</cp:revision>
  <dcterms:created xsi:type="dcterms:W3CDTF">2021-11-21T21:37:11Z</dcterms:created>
  <dcterms:modified xsi:type="dcterms:W3CDTF">2021-11-25T18:55:00Z</dcterms:modified>
</cp:coreProperties>
</file>