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55" r:id="rId6"/>
    <p:sldId id="361" r:id="rId7"/>
    <p:sldId id="362" r:id="rId8"/>
    <p:sldId id="363" r:id="rId9"/>
    <p:sldId id="364" r:id="rId10"/>
    <p:sldId id="367" r:id="rId11"/>
    <p:sldId id="365" r:id="rId12"/>
    <p:sldId id="366" r:id="rId13"/>
    <p:sldId id="369" r:id="rId14"/>
    <p:sldId id="368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34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shk venkata" userId="91edf2a5ccd79c02" providerId="LiveId" clId="{38DFE3E1-FC38-40EF-BE1F-0F0F7F95FA7D}"/>
    <pc:docChg chg="undo custSel addSld delSld modSld sldOrd">
      <pc:chgData name="kanishk venkata" userId="91edf2a5ccd79c02" providerId="LiveId" clId="{38DFE3E1-FC38-40EF-BE1F-0F0F7F95FA7D}" dt="2022-05-02T07:06:58.246" v="259" actId="14100"/>
      <pc:docMkLst>
        <pc:docMk/>
      </pc:docMkLst>
      <pc:sldChg chg="del">
        <pc:chgData name="kanishk venkata" userId="91edf2a5ccd79c02" providerId="LiveId" clId="{38DFE3E1-FC38-40EF-BE1F-0F0F7F95FA7D}" dt="2022-05-02T07:04:20.667" v="250" actId="47"/>
        <pc:sldMkLst>
          <pc:docMk/>
          <pc:sldMk cId="2624630061" sldId="272"/>
        </pc:sldMkLst>
      </pc:sldChg>
      <pc:sldChg chg="del">
        <pc:chgData name="kanishk venkata" userId="91edf2a5ccd79c02" providerId="LiveId" clId="{38DFE3E1-FC38-40EF-BE1F-0F0F7F95FA7D}" dt="2022-05-02T07:04:18.583" v="246" actId="47"/>
        <pc:sldMkLst>
          <pc:docMk/>
          <pc:sldMk cId="832742899" sldId="283"/>
        </pc:sldMkLst>
      </pc:sldChg>
      <pc:sldChg chg="del">
        <pc:chgData name="kanishk venkata" userId="91edf2a5ccd79c02" providerId="LiveId" clId="{38DFE3E1-FC38-40EF-BE1F-0F0F7F95FA7D}" dt="2022-05-02T07:04:21.031" v="251" actId="47"/>
        <pc:sldMkLst>
          <pc:docMk/>
          <pc:sldMk cId="2130665396" sldId="284"/>
        </pc:sldMkLst>
      </pc:sldChg>
      <pc:sldChg chg="del">
        <pc:chgData name="kanishk venkata" userId="91edf2a5ccd79c02" providerId="LiveId" clId="{38DFE3E1-FC38-40EF-BE1F-0F0F7F95FA7D}" dt="2022-05-02T07:04:19.276" v="247" actId="47"/>
        <pc:sldMkLst>
          <pc:docMk/>
          <pc:sldMk cId="4266353607" sldId="351"/>
        </pc:sldMkLst>
      </pc:sldChg>
      <pc:sldChg chg="del">
        <pc:chgData name="kanishk venkata" userId="91edf2a5ccd79c02" providerId="LiveId" clId="{38DFE3E1-FC38-40EF-BE1F-0F0F7F95FA7D}" dt="2022-05-02T07:04:33.575" v="255" actId="47"/>
        <pc:sldMkLst>
          <pc:docMk/>
          <pc:sldMk cId="1471384650" sldId="354"/>
        </pc:sldMkLst>
      </pc:sldChg>
      <pc:sldChg chg="del">
        <pc:chgData name="kanishk venkata" userId="91edf2a5ccd79c02" providerId="LiveId" clId="{38DFE3E1-FC38-40EF-BE1F-0F0F7F95FA7D}" dt="2022-05-02T07:04:19.758" v="248" actId="47"/>
        <pc:sldMkLst>
          <pc:docMk/>
          <pc:sldMk cId="236058760" sldId="356"/>
        </pc:sldMkLst>
      </pc:sldChg>
      <pc:sldChg chg="del">
        <pc:chgData name="kanishk venkata" userId="91edf2a5ccd79c02" providerId="LiveId" clId="{38DFE3E1-FC38-40EF-BE1F-0F0F7F95FA7D}" dt="2022-05-02T07:04:21.479" v="252" actId="47"/>
        <pc:sldMkLst>
          <pc:docMk/>
          <pc:sldMk cId="95548345" sldId="357"/>
        </pc:sldMkLst>
      </pc:sldChg>
      <pc:sldChg chg="del">
        <pc:chgData name="kanishk venkata" userId="91edf2a5ccd79c02" providerId="LiveId" clId="{38DFE3E1-FC38-40EF-BE1F-0F0F7F95FA7D}" dt="2022-05-02T07:04:21.875" v="253" actId="47"/>
        <pc:sldMkLst>
          <pc:docMk/>
          <pc:sldMk cId="1185792836" sldId="358"/>
        </pc:sldMkLst>
      </pc:sldChg>
      <pc:sldChg chg="del">
        <pc:chgData name="kanishk venkata" userId="91edf2a5ccd79c02" providerId="LiveId" clId="{38DFE3E1-FC38-40EF-BE1F-0F0F7F95FA7D}" dt="2022-05-02T07:04:22.944" v="254" actId="47"/>
        <pc:sldMkLst>
          <pc:docMk/>
          <pc:sldMk cId="1257752888" sldId="359"/>
        </pc:sldMkLst>
      </pc:sldChg>
      <pc:sldChg chg="del">
        <pc:chgData name="kanishk venkata" userId="91edf2a5ccd79c02" providerId="LiveId" clId="{38DFE3E1-FC38-40EF-BE1F-0F0F7F95FA7D}" dt="2022-05-02T07:04:20.225" v="249" actId="47"/>
        <pc:sldMkLst>
          <pc:docMk/>
          <pc:sldMk cId="3352130887" sldId="360"/>
        </pc:sldMkLst>
      </pc:sldChg>
      <pc:sldChg chg="addSp delSp modSp new mod">
        <pc:chgData name="kanishk venkata" userId="91edf2a5ccd79c02" providerId="LiveId" clId="{38DFE3E1-FC38-40EF-BE1F-0F0F7F95FA7D}" dt="2022-05-01T21:37:43.100" v="5" actId="1076"/>
        <pc:sldMkLst>
          <pc:docMk/>
          <pc:sldMk cId="1633137899" sldId="363"/>
        </pc:sldMkLst>
        <pc:spChg chg="mod">
          <ac:chgData name="kanishk venkata" userId="91edf2a5ccd79c02" providerId="LiveId" clId="{38DFE3E1-FC38-40EF-BE1F-0F0F7F95FA7D}" dt="2022-05-01T21:35:05.145" v="1"/>
          <ac:spMkLst>
            <pc:docMk/>
            <pc:sldMk cId="1633137899" sldId="363"/>
            <ac:spMk id="2" creationId="{C96BC216-C063-46F9-4A10-0E408C6D8CF8}"/>
          </ac:spMkLst>
        </pc:spChg>
        <pc:spChg chg="del">
          <ac:chgData name="kanishk venkata" userId="91edf2a5ccd79c02" providerId="LiveId" clId="{38DFE3E1-FC38-40EF-BE1F-0F0F7F95FA7D}" dt="2022-05-01T21:37:30.053" v="2"/>
          <ac:spMkLst>
            <pc:docMk/>
            <pc:sldMk cId="1633137899" sldId="363"/>
            <ac:spMk id="3" creationId="{9D50F62D-25B3-9D12-F07D-CB452382B038}"/>
          </ac:spMkLst>
        </pc:spChg>
        <pc:picChg chg="add mod">
          <ac:chgData name="kanishk venkata" userId="91edf2a5ccd79c02" providerId="LiveId" clId="{38DFE3E1-FC38-40EF-BE1F-0F0F7F95FA7D}" dt="2022-05-01T21:37:43.100" v="5" actId="1076"/>
          <ac:picMkLst>
            <pc:docMk/>
            <pc:sldMk cId="1633137899" sldId="363"/>
            <ac:picMk id="8" creationId="{401A2F4C-F75C-02ED-A796-6E5EF611F24C}"/>
          </ac:picMkLst>
        </pc:picChg>
      </pc:sldChg>
      <pc:sldChg chg="addSp delSp modSp new mod">
        <pc:chgData name="kanishk venkata" userId="91edf2a5ccd79c02" providerId="LiveId" clId="{38DFE3E1-FC38-40EF-BE1F-0F0F7F95FA7D}" dt="2022-05-01T21:42:13.156" v="18" actId="14100"/>
        <pc:sldMkLst>
          <pc:docMk/>
          <pc:sldMk cId="1793698234" sldId="364"/>
        </pc:sldMkLst>
        <pc:spChg chg="mod">
          <ac:chgData name="kanishk venkata" userId="91edf2a5ccd79c02" providerId="LiveId" clId="{38DFE3E1-FC38-40EF-BE1F-0F0F7F95FA7D}" dt="2022-05-01T21:38:56.831" v="7"/>
          <ac:spMkLst>
            <pc:docMk/>
            <pc:sldMk cId="1793698234" sldId="364"/>
            <ac:spMk id="2" creationId="{413CA345-8CFE-CD15-8CC8-1B1B8206C720}"/>
          </ac:spMkLst>
        </pc:spChg>
        <pc:spChg chg="del">
          <ac:chgData name="kanishk venkata" userId="91edf2a5ccd79c02" providerId="LiveId" clId="{38DFE3E1-FC38-40EF-BE1F-0F0F7F95FA7D}" dt="2022-05-01T21:40:19.671" v="8"/>
          <ac:spMkLst>
            <pc:docMk/>
            <pc:sldMk cId="1793698234" sldId="364"/>
            <ac:spMk id="3" creationId="{B67F86A1-9DBC-CF50-A048-BFC63360BC85}"/>
          </ac:spMkLst>
        </pc:spChg>
        <pc:picChg chg="add mod">
          <ac:chgData name="kanishk venkata" userId="91edf2a5ccd79c02" providerId="LiveId" clId="{38DFE3E1-FC38-40EF-BE1F-0F0F7F95FA7D}" dt="2022-05-01T21:40:35.581" v="14" actId="1076"/>
          <ac:picMkLst>
            <pc:docMk/>
            <pc:sldMk cId="1793698234" sldId="364"/>
            <ac:picMk id="8" creationId="{62C49258-7DA3-1463-776D-E7ADE534BC37}"/>
          </ac:picMkLst>
        </pc:picChg>
        <pc:picChg chg="add mod">
          <ac:chgData name="kanishk venkata" userId="91edf2a5ccd79c02" providerId="LiveId" clId="{38DFE3E1-FC38-40EF-BE1F-0F0F7F95FA7D}" dt="2022-05-01T21:42:13.156" v="18" actId="14100"/>
          <ac:picMkLst>
            <pc:docMk/>
            <pc:sldMk cId="1793698234" sldId="364"/>
            <ac:picMk id="10" creationId="{8974117E-5EE2-B74E-4E52-8B0B429454B4}"/>
          </ac:picMkLst>
        </pc:picChg>
      </pc:sldChg>
      <pc:sldChg chg="addSp delSp modSp new mod">
        <pc:chgData name="kanishk venkata" userId="91edf2a5ccd79c02" providerId="LiveId" clId="{38DFE3E1-FC38-40EF-BE1F-0F0F7F95FA7D}" dt="2022-05-01T22:08:46.359" v="184" actId="14100"/>
        <pc:sldMkLst>
          <pc:docMk/>
          <pc:sldMk cId="1622846219" sldId="365"/>
        </pc:sldMkLst>
        <pc:spChg chg="mod">
          <ac:chgData name="kanishk venkata" userId="91edf2a5ccd79c02" providerId="LiveId" clId="{38DFE3E1-FC38-40EF-BE1F-0F0F7F95FA7D}" dt="2022-05-01T22:03:00.722" v="174" actId="20577"/>
          <ac:spMkLst>
            <pc:docMk/>
            <pc:sldMk cId="1622846219" sldId="365"/>
            <ac:spMk id="2" creationId="{7D1C4812-BA47-49A5-5145-B448E508F152}"/>
          </ac:spMkLst>
        </pc:spChg>
        <pc:spChg chg="del">
          <ac:chgData name="kanishk venkata" userId="91edf2a5ccd79c02" providerId="LiveId" clId="{38DFE3E1-FC38-40EF-BE1F-0F0F7F95FA7D}" dt="2022-05-01T21:45:49.640" v="24"/>
          <ac:spMkLst>
            <pc:docMk/>
            <pc:sldMk cId="1622846219" sldId="365"/>
            <ac:spMk id="3" creationId="{EE8A406D-ED73-8F74-47F7-13F28CB997AD}"/>
          </ac:spMkLst>
        </pc:spChg>
        <pc:spChg chg="add del mod">
          <ac:chgData name="kanishk venkata" userId="91edf2a5ccd79c02" providerId="LiveId" clId="{38DFE3E1-FC38-40EF-BE1F-0F0F7F95FA7D}" dt="2022-05-01T22:06:53.712" v="175"/>
          <ac:spMkLst>
            <pc:docMk/>
            <pc:sldMk cId="1622846219" sldId="365"/>
            <ac:spMk id="10" creationId="{3214ED7C-C2F5-B134-D68D-BFED212C36AA}"/>
          </ac:spMkLst>
        </pc:spChg>
        <pc:picChg chg="add del mod">
          <ac:chgData name="kanishk venkata" userId="91edf2a5ccd79c02" providerId="LiveId" clId="{38DFE3E1-FC38-40EF-BE1F-0F0F7F95FA7D}" dt="2022-05-01T22:01:23.593" v="130" actId="478"/>
          <ac:picMkLst>
            <pc:docMk/>
            <pc:sldMk cId="1622846219" sldId="365"/>
            <ac:picMk id="8" creationId="{81B9040C-52AD-0D49-C34F-468A3763585D}"/>
          </ac:picMkLst>
        </pc:picChg>
        <pc:picChg chg="add mod">
          <ac:chgData name="kanishk venkata" userId="91edf2a5ccd79c02" providerId="LiveId" clId="{38DFE3E1-FC38-40EF-BE1F-0F0F7F95FA7D}" dt="2022-05-01T22:08:37.736" v="182" actId="14100"/>
          <ac:picMkLst>
            <pc:docMk/>
            <pc:sldMk cId="1622846219" sldId="365"/>
            <ac:picMk id="12" creationId="{EE95923B-C00D-CB00-41CA-4B5793FC5E89}"/>
          </ac:picMkLst>
        </pc:picChg>
        <pc:picChg chg="add mod">
          <ac:chgData name="kanishk venkata" userId="91edf2a5ccd79c02" providerId="LiveId" clId="{38DFE3E1-FC38-40EF-BE1F-0F0F7F95FA7D}" dt="2022-05-01T22:08:46.359" v="184" actId="14100"/>
          <ac:picMkLst>
            <pc:docMk/>
            <pc:sldMk cId="1622846219" sldId="365"/>
            <ac:picMk id="14" creationId="{FE7ACDFA-FA0B-D075-9854-5C5B9BFA584F}"/>
          </ac:picMkLst>
        </pc:picChg>
      </pc:sldChg>
      <pc:sldChg chg="addSp delSp modSp new mod">
        <pc:chgData name="kanishk venkata" userId="91edf2a5ccd79c02" providerId="LiveId" clId="{38DFE3E1-FC38-40EF-BE1F-0F0F7F95FA7D}" dt="2022-05-02T04:46:38.765" v="219" actId="14100"/>
        <pc:sldMkLst>
          <pc:docMk/>
          <pc:sldMk cId="1980897678" sldId="366"/>
        </pc:sldMkLst>
        <pc:spChg chg="mod">
          <ac:chgData name="kanishk venkata" userId="91edf2a5ccd79c02" providerId="LiveId" clId="{38DFE3E1-FC38-40EF-BE1F-0F0F7F95FA7D}" dt="2022-05-01T22:11:13.130" v="198" actId="20577"/>
          <ac:spMkLst>
            <pc:docMk/>
            <pc:sldMk cId="1980897678" sldId="366"/>
            <ac:spMk id="2" creationId="{86989220-76AB-A80C-695F-40CC0294DC73}"/>
          </ac:spMkLst>
        </pc:spChg>
        <pc:spChg chg="del mod">
          <ac:chgData name="kanishk venkata" userId="91edf2a5ccd79c02" providerId="LiveId" clId="{38DFE3E1-FC38-40EF-BE1F-0F0F7F95FA7D}" dt="2022-05-02T04:45:01.418" v="209"/>
          <ac:spMkLst>
            <pc:docMk/>
            <pc:sldMk cId="1980897678" sldId="366"/>
            <ac:spMk id="3" creationId="{306D3D00-68DB-466F-C234-002D9483B6AA}"/>
          </ac:spMkLst>
        </pc:spChg>
        <pc:picChg chg="add mod">
          <ac:chgData name="kanishk venkata" userId="91edf2a5ccd79c02" providerId="LiveId" clId="{38DFE3E1-FC38-40EF-BE1F-0F0F7F95FA7D}" dt="2022-05-02T04:45:10.908" v="213" actId="1076"/>
          <ac:picMkLst>
            <pc:docMk/>
            <pc:sldMk cId="1980897678" sldId="366"/>
            <ac:picMk id="8" creationId="{8B5595F0-496F-E6A9-5817-C5AA54F8593D}"/>
          </ac:picMkLst>
        </pc:picChg>
        <pc:picChg chg="add mod">
          <ac:chgData name="kanishk venkata" userId="91edf2a5ccd79c02" providerId="LiveId" clId="{38DFE3E1-FC38-40EF-BE1F-0F0F7F95FA7D}" dt="2022-05-02T04:46:38.765" v="219" actId="14100"/>
          <ac:picMkLst>
            <pc:docMk/>
            <pc:sldMk cId="1980897678" sldId="366"/>
            <ac:picMk id="10" creationId="{371A70E4-EAF9-DAE8-C7B0-DC499B7E93D2}"/>
          </ac:picMkLst>
        </pc:picChg>
      </pc:sldChg>
      <pc:sldChg chg="addSp delSp modSp new mod ord">
        <pc:chgData name="kanishk venkata" userId="91edf2a5ccd79c02" providerId="LiveId" clId="{38DFE3E1-FC38-40EF-BE1F-0F0F7F95FA7D}" dt="2022-05-01T22:01:14.258" v="129" actId="1076"/>
        <pc:sldMkLst>
          <pc:docMk/>
          <pc:sldMk cId="2259561191" sldId="367"/>
        </pc:sldMkLst>
        <pc:spChg chg="mod">
          <ac:chgData name="kanishk venkata" userId="91edf2a5ccd79c02" providerId="LiveId" clId="{38DFE3E1-FC38-40EF-BE1F-0F0F7F95FA7D}" dt="2022-05-01T21:46:15.732" v="30"/>
          <ac:spMkLst>
            <pc:docMk/>
            <pc:sldMk cId="2259561191" sldId="367"/>
            <ac:spMk id="2" creationId="{1567DA32-2D79-7D28-7ABB-9E1392652FD9}"/>
          </ac:spMkLst>
        </pc:spChg>
        <pc:spChg chg="mod">
          <ac:chgData name="kanishk venkata" userId="91edf2a5ccd79c02" providerId="LiveId" clId="{38DFE3E1-FC38-40EF-BE1F-0F0F7F95FA7D}" dt="2022-05-01T21:57:37.196" v="80" actId="1076"/>
          <ac:spMkLst>
            <pc:docMk/>
            <pc:sldMk cId="2259561191" sldId="367"/>
            <ac:spMk id="3" creationId="{728EE1FA-DDA4-A073-AF09-36A29446D9B1}"/>
          </ac:spMkLst>
        </pc:spChg>
        <pc:spChg chg="del">
          <ac:chgData name="kanishk venkata" userId="91edf2a5ccd79c02" providerId="LiveId" clId="{38DFE3E1-FC38-40EF-BE1F-0F0F7F95FA7D}" dt="2022-05-01T21:46:21.548" v="31"/>
          <ac:spMkLst>
            <pc:docMk/>
            <pc:sldMk cId="2259561191" sldId="367"/>
            <ac:spMk id="4" creationId="{E018C5DA-FE0D-DA51-32D3-00990B75D792}"/>
          </ac:spMkLst>
        </pc:spChg>
        <pc:spChg chg="mod">
          <ac:chgData name="kanishk venkata" userId="91edf2a5ccd79c02" providerId="LiveId" clId="{38DFE3E1-FC38-40EF-BE1F-0F0F7F95FA7D}" dt="2022-05-01T22:01:08.364" v="127" actId="1076"/>
          <ac:spMkLst>
            <pc:docMk/>
            <pc:sldMk cId="2259561191" sldId="367"/>
            <ac:spMk id="5" creationId="{B3E8880E-750B-98A7-7761-28F79BCA43C0}"/>
          </ac:spMkLst>
        </pc:spChg>
        <pc:spChg chg="del">
          <ac:chgData name="kanishk venkata" userId="91edf2a5ccd79c02" providerId="LiveId" clId="{38DFE3E1-FC38-40EF-BE1F-0F0F7F95FA7D}" dt="2022-05-01T21:57:51.221" v="83"/>
          <ac:spMkLst>
            <pc:docMk/>
            <pc:sldMk cId="2259561191" sldId="367"/>
            <ac:spMk id="6" creationId="{67E45523-778D-72AB-7FDC-BE2333272DDB}"/>
          </ac:spMkLst>
        </pc:spChg>
        <pc:picChg chg="add mod">
          <ac:chgData name="kanishk venkata" userId="91edf2a5ccd79c02" providerId="LiveId" clId="{38DFE3E1-FC38-40EF-BE1F-0F0F7F95FA7D}" dt="2022-05-01T21:57:48.258" v="82" actId="1076"/>
          <ac:picMkLst>
            <pc:docMk/>
            <pc:sldMk cId="2259561191" sldId="367"/>
            <ac:picMk id="11" creationId="{7479203F-BCB4-CF1C-FF78-B86BE2D21DB1}"/>
          </ac:picMkLst>
        </pc:picChg>
        <pc:picChg chg="add mod">
          <ac:chgData name="kanishk venkata" userId="91edf2a5ccd79c02" providerId="LiveId" clId="{38DFE3E1-FC38-40EF-BE1F-0F0F7F95FA7D}" dt="2022-05-01T21:58:00.320" v="84" actId="1076"/>
          <ac:picMkLst>
            <pc:docMk/>
            <pc:sldMk cId="2259561191" sldId="367"/>
            <ac:picMk id="13" creationId="{A873D6D7-6922-5A3E-2479-3352E2EF9EED}"/>
          </ac:picMkLst>
        </pc:picChg>
        <pc:picChg chg="add mod">
          <ac:chgData name="kanishk venkata" userId="91edf2a5ccd79c02" providerId="LiveId" clId="{38DFE3E1-FC38-40EF-BE1F-0F0F7F95FA7D}" dt="2022-05-01T22:01:14.258" v="129" actId="1076"/>
          <ac:picMkLst>
            <pc:docMk/>
            <pc:sldMk cId="2259561191" sldId="367"/>
            <ac:picMk id="15" creationId="{A0E13DAA-FCA9-7DAA-82E0-BF371295EA21}"/>
          </ac:picMkLst>
        </pc:picChg>
      </pc:sldChg>
      <pc:sldChg chg="addSp delSp modSp new mod">
        <pc:chgData name="kanishk venkata" userId="91edf2a5ccd79c02" providerId="LiveId" clId="{38DFE3E1-FC38-40EF-BE1F-0F0F7F95FA7D}" dt="2022-05-02T07:06:58.246" v="259" actId="14100"/>
        <pc:sldMkLst>
          <pc:docMk/>
          <pc:sldMk cId="367774648" sldId="368"/>
        </pc:sldMkLst>
        <pc:spChg chg="mod">
          <ac:chgData name="kanishk venkata" userId="91edf2a5ccd79c02" providerId="LiveId" clId="{38DFE3E1-FC38-40EF-BE1F-0F0F7F95FA7D}" dt="2022-05-02T07:00:43.902" v="237" actId="20577"/>
          <ac:spMkLst>
            <pc:docMk/>
            <pc:sldMk cId="367774648" sldId="368"/>
            <ac:spMk id="2" creationId="{0C0F1873-662D-31DF-850D-BD04A0891618}"/>
          </ac:spMkLst>
        </pc:spChg>
        <pc:spChg chg="del">
          <ac:chgData name="kanishk venkata" userId="91edf2a5ccd79c02" providerId="LiveId" clId="{38DFE3E1-FC38-40EF-BE1F-0F0F7F95FA7D}" dt="2022-05-02T07:02:54.852" v="238"/>
          <ac:spMkLst>
            <pc:docMk/>
            <pc:sldMk cId="367774648" sldId="368"/>
            <ac:spMk id="3" creationId="{7D3B3711-A0FC-FEEA-18A7-B49F5E7A821C}"/>
          </ac:spMkLst>
        </pc:spChg>
        <pc:picChg chg="add mod">
          <ac:chgData name="kanishk venkata" userId="91edf2a5ccd79c02" providerId="LiveId" clId="{38DFE3E1-FC38-40EF-BE1F-0F0F7F95FA7D}" dt="2022-05-02T07:03:04.115" v="241" actId="1076"/>
          <ac:picMkLst>
            <pc:docMk/>
            <pc:sldMk cId="367774648" sldId="368"/>
            <ac:picMk id="8" creationId="{7337BA54-03BE-6F93-4C72-01F9E8EF6813}"/>
          </ac:picMkLst>
        </pc:picChg>
        <pc:picChg chg="add mod">
          <ac:chgData name="kanishk venkata" userId="91edf2a5ccd79c02" providerId="LiveId" clId="{38DFE3E1-FC38-40EF-BE1F-0F0F7F95FA7D}" dt="2022-05-02T07:03:15.338" v="245" actId="14100"/>
          <ac:picMkLst>
            <pc:docMk/>
            <pc:sldMk cId="367774648" sldId="368"/>
            <ac:picMk id="10" creationId="{58AB8393-901E-0CFC-5F8D-6219F07893DA}"/>
          </ac:picMkLst>
        </pc:picChg>
        <pc:picChg chg="add mod">
          <ac:chgData name="kanishk venkata" userId="91edf2a5ccd79c02" providerId="LiveId" clId="{38DFE3E1-FC38-40EF-BE1F-0F0F7F95FA7D}" dt="2022-05-02T07:06:58.246" v="259" actId="14100"/>
          <ac:picMkLst>
            <pc:docMk/>
            <pc:sldMk cId="367774648" sldId="368"/>
            <ac:picMk id="12" creationId="{0325645E-895C-D8AD-0BCB-76577254189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3657600"/>
            <a:ext cx="7223760" cy="1170432"/>
          </a:xfrm>
        </p:spPr>
        <p:txBody>
          <a:bodyPr/>
          <a:lstStyle/>
          <a:p>
            <a:r>
              <a:rPr lang="en-US" dirty="0"/>
              <a:t>Venkata Kanishk </a:t>
            </a:r>
            <a:r>
              <a:rPr lang="en-US" dirty="0" err="1"/>
              <a:t>Chaganti</a:t>
            </a:r>
            <a:endParaRPr lang="en-US" dirty="0"/>
          </a:p>
          <a:p>
            <a:r>
              <a:rPr lang="en-US" dirty="0"/>
              <a:t>Sagar Vora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873-662D-31DF-850D-BD04A089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Support Vector Machine</a:t>
            </a:r>
            <a:br>
              <a:rPr lang="en-US" sz="40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E391-A425-F887-CF33-D93A74D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9/4/20XX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95A3-6447-845C-D022-5C454EA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F601-36FC-CE7F-5550-FEA38E5F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10AE87-AF9C-40C8-9D13-E369B49C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42" y="3001735"/>
            <a:ext cx="3388962" cy="335461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BFB91C-6ED0-4B33-8D54-51FC284F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4" y="2252643"/>
            <a:ext cx="2601918" cy="583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61D50C-4730-4D2B-9A9C-EC07482B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439" y="2281286"/>
            <a:ext cx="7198914" cy="42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873-662D-31DF-850D-BD04A089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Random Forest 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37BA54-03BE-6F93-4C72-01F9E8EF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94" y="1674051"/>
            <a:ext cx="5837967" cy="23682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E391-A425-F887-CF33-D93A74D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95A3-6447-845C-D022-5C454EA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F601-36FC-CE7F-5550-FEA38E5F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B8393-901E-0CFC-5F8D-6219F078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39" y="2590800"/>
            <a:ext cx="6266462" cy="3718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5645E-895C-D8AD-0BCB-765772541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6" y="4042283"/>
            <a:ext cx="3676036" cy="12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873-662D-31DF-850D-BD04A089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E391-A425-F887-CF33-D93A74D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9/4/20XX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95A3-6447-845C-D022-5C454EA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F601-36FC-CE7F-5550-FEA38E5F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899669-0DF7-4891-A135-35068734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accuracy of random forest is much greater then any of the other regression model, we can conclude that it works best for predicting the quality of red wine.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Thank you. </a:t>
            </a:r>
          </a:p>
        </p:txBody>
      </p:sp>
    </p:spTree>
    <p:extLst>
      <p:ext uri="{BB962C8B-B14F-4D97-AF65-F5344CB8AC3E}">
        <p14:creationId xmlns:p14="http://schemas.microsoft.com/office/powerpoint/2010/main" val="17518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63497A-AAB5-4B87-A13A-60235B33D5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443" r="-1" b="104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Agenda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Dataset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Assumptions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Transformations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multicollinearity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variable selection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F-test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/>
              <a:t>Regression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1F13-D7D9-45C4-AA01-544034E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21A3-7111-4BF4-A044-FC4C1A84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2122998"/>
            <a:ext cx="5504688" cy="6997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924FE3-715F-4561-8990-9138E9E00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680" y="3061081"/>
            <a:ext cx="5447053" cy="3355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CB6A-2460-400A-B90D-884BD5527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272" y="2122998"/>
            <a:ext cx="4997423" cy="1114684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A Red Wine Testing: </a:t>
            </a:r>
          </a:p>
          <a:p>
            <a:r>
              <a:rPr lang="en-US" b="0" dirty="0"/>
              <a:t>Response Variable – quality , </a:t>
            </a:r>
          </a:p>
          <a:p>
            <a:r>
              <a:rPr lang="en-US" b="0" dirty="0"/>
              <a:t>Predictor Variable : Rest of the variables.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89E66-30A4-40DC-B220-D27D1AA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4A3B5-727D-46BE-AF96-EA7ADF30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C87A1-FAA4-4742-BB78-18AF977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9E2C4C-6FD1-4D97-826D-90905D94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77" y="4273981"/>
            <a:ext cx="3321820" cy="157096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0356D-FFB2-409B-B4E4-CDB00F95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4006877"/>
            <a:ext cx="4937760" cy="21653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37C9-4707-42F7-BDA9-2B3659B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33956"/>
            <a:ext cx="10168128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sz="4000" dirty="0"/>
              <a:t>ssumptions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8D227F-971D-4BCF-A88A-2BBCB9BA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566931"/>
            <a:ext cx="2373093" cy="13882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4F14-8B3C-4008-B37D-6618B5F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8232-491F-48D3-BB22-D84ED4F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EC62-8FAB-47D5-9462-0DFDD4D5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F24FF-28ED-45B4-A5A7-60A38224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39" y="1566931"/>
            <a:ext cx="2371897" cy="138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F28387-7284-4972-93A5-794CC706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06" y="1566931"/>
            <a:ext cx="2586120" cy="138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022A4-32B0-413E-BDB7-65178081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126" y="1601352"/>
            <a:ext cx="2523164" cy="1319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5D120B-41ED-41A7-913F-835A8750F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8" y="2948947"/>
            <a:ext cx="2371898" cy="1388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841FCB-9177-4C2E-BE50-6354329F5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039" y="3003188"/>
            <a:ext cx="2371897" cy="13339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8BAD35-C493-4A55-912E-6EF37037F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006" y="3082993"/>
            <a:ext cx="2586120" cy="1260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28F3C4-1BCF-4737-9AD8-5B662E073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00" y="3092311"/>
            <a:ext cx="2450890" cy="12541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CD6AA2-E6D0-484B-BC2D-6C9BB4E317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3027" y="4607672"/>
            <a:ext cx="2371898" cy="13339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6DB53F-6705-44AF-BBEA-F4A8AEC2D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7986" y="4608508"/>
            <a:ext cx="2586120" cy="13331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FE93A2-DA39-47F3-B9C4-E46ED8E487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6379" y="4657307"/>
            <a:ext cx="2523164" cy="1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BC216-C063-46F9-4A10-0E408C6D8C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Assumptions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A2F4C-F75C-02ED-A796-6E5EF611F2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20640" y="1132027"/>
            <a:ext cx="6656832" cy="44933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9595-5729-63EC-5DBF-D3ED0DDD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A631-62C8-F96C-4426-4A3F6059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CB50-CB55-1D52-886C-4D34F083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90962-97A8-4C6B-B37F-845CF843D4EE}"/>
              </a:ext>
            </a:extLst>
          </p:cNvPr>
          <p:cNvSpPr txBox="1"/>
          <p:nvPr/>
        </p:nvSpPr>
        <p:spPr>
          <a:xfrm>
            <a:off x="400997" y="2156359"/>
            <a:ext cx="4296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Linearity looks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patterns are observed in residuals and fitted values plot, so we can say that the data follows constant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 that there are 4 variables which have a higher bar, so Collinearity gets violated.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normality plot points seems to be disturbed at the start and end but looks reasonable.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minimal residuals found.</a:t>
            </a:r>
          </a:p>
        </p:txBody>
      </p:sp>
    </p:spTree>
    <p:extLst>
      <p:ext uri="{BB962C8B-B14F-4D97-AF65-F5344CB8AC3E}">
        <p14:creationId xmlns:p14="http://schemas.microsoft.com/office/powerpoint/2010/main" val="16331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5-8CFE-CD15-8CC8-1B1B820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C49258-7DA3-1463-776D-E7ADE534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83" y="2305591"/>
            <a:ext cx="5625778" cy="32046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DB8A-9CC4-EA02-44E6-F12FECB4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BDF3-12E8-4B39-DAFA-CB9704C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57C3-ED1F-3440-AA36-454924A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B47EB-8D46-4FBF-B0B9-98A6224000F2}"/>
              </a:ext>
            </a:extLst>
          </p:cNvPr>
          <p:cNvSpPr txBox="1"/>
          <p:nvPr/>
        </p:nvSpPr>
        <p:spPr>
          <a:xfrm>
            <a:off x="6495831" y="2732919"/>
            <a:ext cx="49473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0" dirty="0">
                <a:solidFill>
                  <a:srgbClr val="000000"/>
                </a:solidFill>
                <a:effectLst/>
                <a:latin typeface="Geneva"/>
              </a:rPr>
              <a:t>λ</a:t>
            </a:r>
            <a:r>
              <a:rPr lang="en-US" sz="3200" dirty="0">
                <a:solidFill>
                  <a:srgbClr val="000000"/>
                </a:solidFill>
                <a:latin typeface="Geneva"/>
              </a:rPr>
              <a:t> =1 </a:t>
            </a:r>
          </a:p>
          <a:p>
            <a:r>
              <a:rPr lang="en-US" sz="3200" dirty="0">
                <a:solidFill>
                  <a:srgbClr val="000000"/>
                </a:solidFill>
                <a:latin typeface="Geneva"/>
              </a:rPr>
              <a:t>No transformation is needed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A32-2D79-7D28-7ABB-9E139265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EE1FA-DDA4-A073-AF09-36A29446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075" y="1728216"/>
            <a:ext cx="4937760" cy="823912"/>
          </a:xfrm>
        </p:spPr>
        <p:txBody>
          <a:bodyPr/>
          <a:lstStyle/>
          <a:p>
            <a:r>
              <a:rPr lang="en-US" dirty="0"/>
              <a:t>Variance Inflation Factor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79203F-BCB4-CF1C-FF78-B86BE2D21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637" y="2552128"/>
            <a:ext cx="4937760" cy="14550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8880E-750B-98A7-7761-28F79BCA4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28216"/>
            <a:ext cx="4937760" cy="823912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73D6D7-6922-5A3E-2479-3352E2EF9E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685" y="3809286"/>
            <a:ext cx="4938712" cy="291218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98253-B216-F83C-B2BC-48C19D72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A54AC-D3B3-E20B-C1B3-B38EAD73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BDE88-B34B-8744-41A4-8B1DB6DC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E13DAA-FCA9-7DAA-82E0-BF371295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909" y="2792247"/>
            <a:ext cx="3617584" cy="33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4812-BA47-49A5-5145-B448E50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6715-55FE-CC4A-9C45-85F7412F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C659-852F-E2C7-305B-B226553B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ABA7-9179-1525-24B1-2760067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95923B-C00D-CB00-41CA-4B5793FC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77" y="2180342"/>
            <a:ext cx="4117074" cy="199818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7ACDFA-FA0B-D075-9854-5C5B9BFA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14" y="2143413"/>
            <a:ext cx="5738504" cy="379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771BF-AEAA-4E65-BC6F-7567B4C01936}"/>
              </a:ext>
            </a:extLst>
          </p:cNvPr>
          <p:cNvSpPr txBox="1"/>
          <p:nvPr/>
        </p:nvSpPr>
        <p:spPr>
          <a:xfrm>
            <a:off x="515782" y="4520029"/>
            <a:ext cx="47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fixed.acidity</a:t>
            </a:r>
            <a:r>
              <a:rPr lang="en-US" dirty="0"/>
              <a:t>, </a:t>
            </a:r>
            <a:r>
              <a:rPr lang="en-US" dirty="0" err="1"/>
              <a:t>citric.acid</a:t>
            </a:r>
            <a:r>
              <a:rPr lang="en-US" dirty="0"/>
              <a:t>, </a:t>
            </a:r>
            <a:r>
              <a:rPr lang="en-US" dirty="0" err="1"/>
              <a:t>residual.sugar</a:t>
            </a:r>
            <a:r>
              <a:rPr lang="en-US" dirty="0"/>
              <a:t>, density are not significant for determining quality of red wine.</a:t>
            </a:r>
          </a:p>
        </p:txBody>
      </p:sp>
    </p:spTree>
    <p:extLst>
      <p:ext uri="{BB962C8B-B14F-4D97-AF65-F5344CB8AC3E}">
        <p14:creationId xmlns:p14="http://schemas.microsoft.com/office/powerpoint/2010/main" val="162284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220-76AB-A80C-695F-40CC0294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5595F0-496F-E6A9-5817-C5AA54F85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98" y="2131730"/>
            <a:ext cx="6394548" cy="17524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62E1-68EB-DECB-7CF5-7936FBDE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B91D-8275-F56C-2C6F-5DE0D5F6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A88F-F04E-B50D-4D8B-CBEB58D2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A70E4-EAF9-DAE8-C7B0-DC499B7E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53" y="3992051"/>
            <a:ext cx="6755893" cy="1981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91522-F7ED-41B3-836F-182DDC4B1CBD}"/>
              </a:ext>
            </a:extLst>
          </p:cNvPr>
          <p:cNvSpPr txBox="1"/>
          <p:nvPr/>
        </p:nvSpPr>
        <p:spPr>
          <a:xfrm>
            <a:off x="7677300" y="2685448"/>
            <a:ext cx="33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</a:t>
            </a:r>
            <a:r>
              <a:rPr lang="el-GR" dirty="0"/>
              <a:t>β1 = β2 = ...β11 = 0</a:t>
            </a:r>
            <a:endParaRPr lang="en-US" dirty="0"/>
          </a:p>
          <a:p>
            <a:endParaRPr lang="en-US" dirty="0"/>
          </a:p>
          <a:p>
            <a:r>
              <a:rPr lang="en-US" dirty="0"/>
              <a:t>Ha:  at least one β j </a:t>
            </a:r>
            <a:r>
              <a:rPr lang="en-US" b="1" i="0" dirty="0">
                <a:solidFill>
                  <a:srgbClr val="3F3F3F"/>
                </a:solidFill>
                <a:effectLst/>
                <a:latin typeface="Raleway" panose="020B0604020202020204" pitchFamily="2" charset="0"/>
              </a:rPr>
              <a:t>≠</a:t>
            </a:r>
            <a:r>
              <a:rPr lang="en-US" b="1" dirty="0">
                <a:solidFill>
                  <a:srgbClr val="3F3F3F"/>
                </a:solidFill>
                <a:latin typeface="Raleway" panose="020B0604020202020204" pitchFamily="2" charset="0"/>
              </a:rPr>
              <a:t> </a:t>
            </a:r>
            <a:r>
              <a:rPr lang="en-US" dirty="0">
                <a:solidFill>
                  <a:srgbClr val="3F3F3F"/>
                </a:solidFill>
                <a:latin typeface="+mj-lt"/>
              </a:rPr>
              <a:t>0</a:t>
            </a:r>
            <a:endParaRPr lang="en-US" i="0" dirty="0">
              <a:solidFill>
                <a:srgbClr val="3F3F3F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7A9A1-FEDD-49F3-9AEE-6674B819B89C}"/>
              </a:ext>
            </a:extLst>
          </p:cNvPr>
          <p:cNvSpPr txBox="1"/>
          <p:nvPr/>
        </p:nvSpPr>
        <p:spPr>
          <a:xfrm>
            <a:off x="443998" y="4200343"/>
            <a:ext cx="35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H0 : β1 = β3 = β4 = β8 = 0</a:t>
            </a:r>
          </a:p>
          <a:p>
            <a:endParaRPr lang="en-US" dirty="0"/>
          </a:p>
          <a:p>
            <a:r>
              <a:rPr lang="en-US" dirty="0"/>
              <a:t>Ha :β1 </a:t>
            </a:r>
            <a:r>
              <a:rPr lang="en-US" b="1" i="0" dirty="0">
                <a:solidFill>
                  <a:srgbClr val="3F3F3F"/>
                </a:solidFill>
                <a:effectLst/>
                <a:latin typeface="Raleway" panose="020B0604020202020204" pitchFamily="2" charset="0"/>
              </a:rPr>
              <a:t>≠</a:t>
            </a:r>
            <a:r>
              <a:rPr lang="en-US" dirty="0"/>
              <a:t> 0 or β3 </a:t>
            </a:r>
            <a:r>
              <a:rPr lang="en-US" b="1" i="0" dirty="0">
                <a:solidFill>
                  <a:srgbClr val="3F3F3F"/>
                </a:solidFill>
                <a:effectLst/>
                <a:latin typeface="Raleway" panose="020B0604020202020204" pitchFamily="2" charset="0"/>
              </a:rPr>
              <a:t>≠</a:t>
            </a:r>
            <a:r>
              <a:rPr lang="en-US" dirty="0"/>
              <a:t> 0 or β4 </a:t>
            </a:r>
            <a:r>
              <a:rPr lang="en-US" b="1" i="0" dirty="0">
                <a:solidFill>
                  <a:srgbClr val="3F3F3F"/>
                </a:solidFill>
                <a:effectLst/>
                <a:latin typeface="Raleway" panose="020B0604020202020204" pitchFamily="2" charset="0"/>
              </a:rPr>
              <a:t>≠</a:t>
            </a:r>
            <a:r>
              <a:rPr lang="en-US" dirty="0"/>
              <a:t> 0 or β8 </a:t>
            </a:r>
            <a:r>
              <a:rPr lang="en-US" b="1" i="0" dirty="0">
                <a:solidFill>
                  <a:srgbClr val="3F3F3F"/>
                </a:solidFill>
                <a:effectLst/>
                <a:latin typeface="Raleway" panose="020B0604020202020204" pitchFamily="2" charset="0"/>
              </a:rPr>
              <a:t>≠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9808976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401</TotalTime>
  <Words>309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Geneva</vt:lpstr>
      <vt:lpstr>Raleway</vt:lpstr>
      <vt:lpstr>Segoe UI</vt:lpstr>
      <vt:lpstr>AccentBoxVTI</vt:lpstr>
      <vt:lpstr>Wine Quality Testing </vt:lpstr>
      <vt:lpstr>Agenda</vt:lpstr>
      <vt:lpstr>Dataset </vt:lpstr>
      <vt:lpstr>Assumptions </vt:lpstr>
      <vt:lpstr>Assumptions</vt:lpstr>
      <vt:lpstr>Transformations</vt:lpstr>
      <vt:lpstr>Multicollinearity</vt:lpstr>
      <vt:lpstr>Variable Selection </vt:lpstr>
      <vt:lpstr>F-Test</vt:lpstr>
      <vt:lpstr>Support Vector Machine </vt:lpstr>
      <vt:lpstr>Random Forest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Testing </dc:title>
  <dc:creator>kanishk venkata</dc:creator>
  <cp:lastModifiedBy>Sagar Vora</cp:lastModifiedBy>
  <cp:revision>9</cp:revision>
  <dcterms:created xsi:type="dcterms:W3CDTF">2022-05-01T02:57:09Z</dcterms:created>
  <dcterms:modified xsi:type="dcterms:W3CDTF">2022-05-03T00:57:08Z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