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CFEB-9AE7-4CD5-885B-FFA36566E33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2B66-8121-4046-B860-F197216F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Chatlapalli</dc:creator>
  <cp:lastModifiedBy>Naveen Chatlapalli</cp:lastModifiedBy>
  <cp:revision>1</cp:revision>
  <dcterms:created xsi:type="dcterms:W3CDTF">2018-06-16T23:07:51Z</dcterms:created>
  <dcterms:modified xsi:type="dcterms:W3CDTF">2018-06-16T23:08:38Z</dcterms:modified>
</cp:coreProperties>
</file>