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6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6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7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4141-5B3A-4482-AB9E-A7660588980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ECD1-BA3C-4032-A53E-C27C621C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Chatlapalli</dc:creator>
  <cp:lastModifiedBy>Naveen Chatlapalli</cp:lastModifiedBy>
  <cp:revision>1</cp:revision>
  <dcterms:created xsi:type="dcterms:W3CDTF">2018-06-16T23:09:12Z</dcterms:created>
  <dcterms:modified xsi:type="dcterms:W3CDTF">2018-06-16T23:09:41Z</dcterms:modified>
</cp:coreProperties>
</file>