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notesMasterIdLst>
    <p:notesMasterId r:id="rId25"/>
  </p:notesMasterIdLst>
  <p:sldIdLst>
    <p:sldId id="256" r:id="rId2"/>
    <p:sldId id="258" r:id="rId3"/>
    <p:sldId id="282" r:id="rId4"/>
    <p:sldId id="283" r:id="rId5"/>
    <p:sldId id="284" r:id="rId6"/>
    <p:sldId id="290" r:id="rId7"/>
    <p:sldId id="291" r:id="rId8"/>
    <p:sldId id="320" r:id="rId9"/>
    <p:sldId id="321" r:id="rId10"/>
    <p:sldId id="322" r:id="rId11"/>
    <p:sldId id="292" r:id="rId12"/>
    <p:sldId id="293" r:id="rId13"/>
    <p:sldId id="294" r:id="rId14"/>
    <p:sldId id="295" r:id="rId15"/>
    <p:sldId id="296" r:id="rId16"/>
    <p:sldId id="289" r:id="rId17"/>
    <p:sldId id="298" r:id="rId18"/>
    <p:sldId id="325" r:id="rId19"/>
    <p:sldId id="326" r:id="rId20"/>
    <p:sldId id="324" r:id="rId21"/>
    <p:sldId id="319" r:id="rId22"/>
    <p:sldId id="32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81934" autoAdjust="0"/>
  </p:normalViewPr>
  <p:slideViewPr>
    <p:cSldViewPr snapToGrid="0">
      <p:cViewPr varScale="1">
        <p:scale>
          <a:sx n="60" d="100"/>
          <a:sy n="60" d="100"/>
        </p:scale>
        <p:origin x="12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469A-4044-4E4D-B5EB-25940D858A02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C7D17-5CA5-4C8C-BD57-1BFF4EA287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4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bile_applica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irebase#cite_note-5" TargetMode="External"/><Relationship Id="rId5" Type="http://schemas.openxmlformats.org/officeDocument/2006/relationships/hyperlink" Target="https://en.wikipedia.org/wiki/Google" TargetMode="External"/><Relationship Id="rId4" Type="http://schemas.openxmlformats.org/officeDocument/2006/relationships/hyperlink" Target="https://en.wikipedia.org/wiki/Web_applicatio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 is not a computerized system. Each university has its own individual </a:t>
            </a:r>
            <a:r>
              <a:rPr 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dtatabase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it’s a time taking process to go to each website to find about its details.</a:t>
            </a:r>
          </a:p>
          <a:p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It’s a </a:t>
            </a:r>
            <a:r>
              <a:rPr 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taking process to find all the list of universities in a particular state in the US. 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73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clicking on the create button, this page will be redirected.</a:t>
            </a:r>
          </a:p>
          <a:p>
            <a:r>
              <a:rPr lang="en-US" dirty="0" smtClean="0"/>
              <a:t>He can choose the state predefined in the  database.</a:t>
            </a:r>
          </a:p>
          <a:p>
            <a:r>
              <a:rPr lang="en-US" dirty="0" smtClean="0"/>
              <a:t>He can choose</a:t>
            </a:r>
            <a:r>
              <a:rPr lang="en-US" baseline="0" dirty="0" smtClean="0"/>
              <a:t> new university and enter the name of the university he wants to add.</a:t>
            </a:r>
          </a:p>
          <a:p>
            <a:r>
              <a:rPr lang="en-US" baseline="0" dirty="0" smtClean="0"/>
              <a:t>He can choose new course and enter the name of the course he wants to add.</a:t>
            </a:r>
          </a:p>
          <a:p>
            <a:r>
              <a:rPr lang="en-US" baseline="0" dirty="0" smtClean="0"/>
              <a:t>In the fields specified he can add the GRE, TOEFL and IELTS score.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this page, the admin can modify the details of the universities.</a:t>
            </a:r>
          </a:p>
          <a:p>
            <a:r>
              <a:rPr lang="en-US" baseline="0" dirty="0" smtClean="0"/>
              <a:t>By selecting the university name and specific course and click search, the admin will be able to modify the scores.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3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page allows the admin to delete the details of the university. 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data is fetched by clicking on the fetch button and by clicking on the delete button, the selected university will be deleted.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main</a:t>
            </a:r>
            <a:r>
              <a:rPr lang="en-US" baseline="0" dirty="0" smtClean="0"/>
              <a:t> activity of the user. </a:t>
            </a:r>
          </a:p>
          <a:p>
            <a:r>
              <a:rPr lang="en-US" baseline="0" dirty="0" smtClean="0"/>
              <a:t>After choosing the state, university and course and clicking on the search button, the scores are displayed on the screen.</a:t>
            </a:r>
          </a:p>
          <a:p>
            <a:r>
              <a:rPr lang="en-US" baseline="0" dirty="0" smtClean="0"/>
              <a:t>Reset button is used to go back so that the user can search for the details of other universities.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0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problem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we’ve proposed our solution where we have designed a mobile application that uses a centralized database.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“University Planner” is a native android application that brings change to the conventional method of searching Universities and their requirements manually. </a:t>
            </a:r>
            <a:endParaRPr lang="en-US" sz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provides a list of all the universities and their minimum requirements like </a:t>
            </a:r>
            <a:r>
              <a:rPr 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toefl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score. </a:t>
            </a:r>
          </a:p>
          <a:p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all the information in online systems database makes it very easy to access and retrieve data from the database.</a:t>
            </a:r>
          </a:p>
          <a:p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 single application provides all the information about a particular chosen university, hence reducing the time and effort of the user.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0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does not need to register to get started with the application.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user launch the application, he is provided with selection tab where he can search for the Universities and their requirements based on the state he entered.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user selects the state he is provided with a list of all the universities in that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user selects a particular University, he is provided with a description of all the courses it offers.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provides information about the requirements of the University for a particular course like minimum GRE score, IELTS/TOEFL score,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5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common database for both the applications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bile application"/>
              </a:rPr>
              <a:t>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eb application"/>
              </a:rPr>
              <a:t>web application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development platform developed by Firebase, Inc. in 2011, then acquired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oogle"/>
              </a:rPr>
              <a:t>Google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2014.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[5]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service that can authenticate users using only client-side code.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provides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and backend as a service. The service provides application developers an API that allows application data to be synchronized across clients and stored on Firebase's cloud.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Storage is backed by Google Cloud Storage.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admin application so he doesn’t need to register. He</a:t>
            </a:r>
            <a:r>
              <a:rPr lang="en-US" baseline="0" dirty="0" smtClean="0"/>
              <a:t> can directly click on the sign in which redirects to the next page were e can give the login credentials to sign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9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credentials are in the database and we can sign in directly using those credentials.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6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signing in,</a:t>
            </a:r>
            <a:r>
              <a:rPr lang="en-US" baseline="0" dirty="0" smtClean="0"/>
              <a:t> another page is redirected where there are three features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create, modify and delete. </a:t>
            </a:r>
          </a:p>
          <a:p>
            <a:r>
              <a:rPr lang="en-US" baseline="0" dirty="0" smtClean="0"/>
              <a:t>By clicking on each of these buttons, it would be redirected to those particular pages.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9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ED7-E719-4CBB-A4A5-61944F10BD64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29D-DD76-4D9D-9DBA-C1E2738F6051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B-D8A5-4832-A348-F9B342850A8B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E32E-3739-4BB1-ACF2-62BDBC52F064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832-B66D-40FC-92DE-2406616EBAB1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297-F63D-4F5E-B82E-ED5D53816241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DCFE-C61E-4D12-B912-8B7942230FE8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4CC0-142C-40E9-9E10-88301F885653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7A33-7FD1-4995-8C94-EA592083B858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3A8-6317-4560-A140-D6E8E0446C48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AAE-7F51-46A1-A031-C40061FE412F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F60-5B79-41A7-B2D0-FC6DF88D89C8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D03D-1C25-4B0F-8FA4-209437E39BBB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501-70B0-4B1F-B16F-79E6FB6E73BB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ECB5-3774-48AB-9CDA-2392847C5556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2A2-DDCD-4CC6-B088-B54BB479F236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BD4-F72F-4BD1-AD3E-5407EF7CDDDB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E18155-A19C-4EE4-864C-E3ABA6BACD1E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3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5739" y="629533"/>
            <a:ext cx="5233183" cy="867765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University Planner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2691" y="5598981"/>
            <a:ext cx="368573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Naveen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Kumar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Chandaluri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68" y="1931181"/>
            <a:ext cx="6320137" cy="37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module uses the Authentication feature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State , University , Course , GRE, TOFEL and IELTS details.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Real-Time Database feature.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JSON-database.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easy to handle data compared to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9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679571"/>
            <a:ext cx="9404723" cy="13039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Description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6704" y="1659989"/>
            <a:ext cx="6941812" cy="46425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Launch Activity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activity for the admin Module.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admin to sign in from this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132" y="1235525"/>
            <a:ext cx="2780507" cy="49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679571"/>
            <a:ext cx="9404723" cy="130397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Start Activity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63" y="1674055"/>
            <a:ext cx="6611815" cy="44594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enters his username and password and signs in.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253" y="1216418"/>
            <a:ext cx="2879140" cy="51343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679571"/>
            <a:ext cx="9404723" cy="130397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Activity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6703" y="1659989"/>
            <a:ext cx="10214035" cy="44735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either create modify or delete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details of the university.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682" y="1191426"/>
            <a:ext cx="2835169" cy="5031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679571"/>
            <a:ext cx="9404723" cy="130397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University details activity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054" y="1533379"/>
            <a:ext cx="7638757" cy="447352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admin can choose the state to which he wants to add the university.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fields in this page where the admin enter the university name, course name, GRE course, TOEFL score and IELTS score.                                                          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33" y="1282504"/>
            <a:ext cx="2791360" cy="49752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04020" y="6292200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1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679571"/>
            <a:ext cx="9404723" cy="130397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University Details Activity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6696" y="1659986"/>
            <a:ext cx="7719577" cy="447352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 the university details from the available dropdown and update the scores.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79" y="1331557"/>
            <a:ext cx="2842750" cy="50789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70216" y="638607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University Details Activity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265" y="1491174"/>
            <a:ext cx="6963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delete the university details from this page.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Image result for touch p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532" y="1277213"/>
            <a:ext cx="2854793" cy="50735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68466" y="6350758"/>
            <a:ext cx="233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Naveen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679571"/>
            <a:ext cx="9404723" cy="130397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8978" y="1533379"/>
            <a:ext cx="7245962" cy="447352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choose the state, university and course from this page to gets get the scores required.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163" y="1204330"/>
            <a:ext cx="2824229" cy="5026543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618978" y="63129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Main Activity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52540" y="6386300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Naveen </a:t>
            </a:r>
            <a:r>
              <a:rPr lang="en-US" dirty="0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5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to the database.</a:t>
            </a:r>
          </a:p>
          <a:p>
            <a:r>
              <a:rPr lang="en-US" dirty="0" smtClean="0"/>
              <a:t>Fetching real time data.</a:t>
            </a:r>
          </a:p>
          <a:p>
            <a:r>
              <a:rPr lang="en-US" dirty="0" smtClean="0"/>
              <a:t>Storing real time in data cloud.</a:t>
            </a:r>
          </a:p>
          <a:p>
            <a:r>
              <a:rPr lang="en-US" dirty="0" smtClean="0"/>
              <a:t>Updating data in the cloud.</a:t>
            </a:r>
          </a:p>
          <a:p>
            <a:r>
              <a:rPr lang="en-US" dirty="0" smtClean="0"/>
              <a:t>Deleting data from the cloud.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Naveen </a:t>
            </a:r>
            <a:r>
              <a:rPr lang="en-US" dirty="0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4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loads of data in the cloud.</a:t>
            </a:r>
          </a:p>
          <a:p>
            <a:r>
              <a:rPr lang="en-US" dirty="0" smtClean="0"/>
              <a:t>Implementing search engine.</a:t>
            </a:r>
          </a:p>
          <a:p>
            <a:r>
              <a:rPr lang="en-US" dirty="0" smtClean="0"/>
              <a:t>Adding contact information of the Universities.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Naveen </a:t>
            </a:r>
            <a:r>
              <a:rPr lang="en-US" dirty="0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17" y="347472"/>
            <a:ext cx="9404723" cy="93671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17" y="1284187"/>
            <a:ext cx="8946541" cy="496883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Features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Description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data Storage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API’s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1" y="2662520"/>
            <a:ext cx="8946541" cy="140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4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very useful to students who are looking for university admissions in abroad. This will give a clear picture about the scores, universities list and source to the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10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thank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Charles Hoot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Jr for providing this opportunity to explore our knowledge and also our Graduate Assistant Shiva Teja Miyapuram was helpful throughout our completion of project.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1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79" y="1519310"/>
            <a:ext cx="9512160" cy="38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20" y="379984"/>
            <a:ext cx="9404723" cy="960446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7020" y="1617443"/>
            <a:ext cx="9096974" cy="305303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time there is no android application to get the basic requirements of a particular university in United States.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need to go each university website to know the admission requirements of course.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takes more time to find the list of universities in the particular state.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20" y="337781"/>
            <a:ext cx="9404723" cy="960446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7019" y="1181686"/>
            <a:ext cx="8477995" cy="516284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use.</a:t>
            </a: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Mobile application design to have all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information 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students who want to pursue Masters in abroad.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the universities list in one application 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get the minimum scores required for university admission.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20" y="379984"/>
            <a:ext cx="9404723" cy="96044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Details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7238" y="1372565"/>
            <a:ext cx="9843019" cy="3992805"/>
          </a:xfrm>
        </p:spPr>
        <p:txBody>
          <a:bodyPr>
            <a:no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Android Applications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Planner Admin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Planner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679571"/>
            <a:ext cx="9404723" cy="130397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Admin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6704" y="1659989"/>
            <a:ext cx="9895764" cy="46425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Features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launch the application directly from the mobile gallery.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login as admin to have all the privileges.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details of the Universities and their courses.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details of the Universities and their courses.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details of the Universities and their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20775" y="6350759"/>
            <a:ext cx="233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679571"/>
            <a:ext cx="9404723" cy="130397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6704" y="1659989"/>
            <a:ext cx="9895764" cy="46425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Features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directly from the mobile gallery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retrieve the details of the university and course based on there preferred state.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get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requirements of the University like minimum GRE score, IELTS/TOEFL score,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</a:p>
        </p:txBody>
      </p:sp>
    </p:spTree>
    <p:extLst>
      <p:ext uri="{BB962C8B-B14F-4D97-AF65-F5344CB8AC3E}">
        <p14:creationId xmlns:p14="http://schemas.microsoft.com/office/powerpoint/2010/main" val="1610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811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Support and Credentials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0549"/>
            <a:ext cx="8946541" cy="4195481"/>
          </a:xfrm>
        </p:spPr>
        <p:txBody>
          <a:bodyPr/>
          <a:lstStyle/>
          <a:p>
            <a:r>
              <a:rPr lang="en-US" dirty="0"/>
              <a:t>Supported devices: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google </a:t>
            </a:r>
            <a:r>
              <a:rPr lang="en-US" dirty="0"/>
              <a:t>nexus 5 – 4.4.4 </a:t>
            </a:r>
          </a:p>
          <a:p>
            <a:r>
              <a:rPr lang="en-US" dirty="0" smtClean="0"/>
              <a:t> </a:t>
            </a:r>
            <a:r>
              <a:rPr lang="en-US" dirty="0"/>
              <a:t>API </a:t>
            </a:r>
            <a:r>
              <a:rPr lang="en-US" dirty="0" smtClean="0"/>
              <a:t> Level  - 19 </a:t>
            </a:r>
          </a:p>
          <a:p>
            <a:r>
              <a:rPr lang="en-US" dirty="0" smtClean="0"/>
              <a:t>Resolution: 1080X1920</a:t>
            </a:r>
          </a:p>
          <a:p>
            <a:pPr marL="457200" lvl="1" indent="0" algn="ctr">
              <a:buNone/>
            </a:pP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Credentials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Name: admin@gmail.com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admin123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70796"/>
            <a:ext cx="9404723" cy="78523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Data Storage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for both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and User applications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Base.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Backend-as-a-Service —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mobile platform that helps you quickly develop high-quality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0775" y="6350759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Naveen Kumar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5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5998</TotalTime>
  <Words>1287</Words>
  <Application>Microsoft Office PowerPoint</Application>
  <PresentationFormat>Widescreen</PresentationFormat>
  <Paragraphs>181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University Planner</vt:lpstr>
      <vt:lpstr>Contents</vt:lpstr>
      <vt:lpstr>Problem Statement </vt:lpstr>
      <vt:lpstr>Proposed Solution</vt:lpstr>
      <vt:lpstr>Application Details</vt:lpstr>
      <vt:lpstr>Features for Admin</vt:lpstr>
      <vt:lpstr>Features for User</vt:lpstr>
      <vt:lpstr>Device Support and Credentials</vt:lpstr>
      <vt:lpstr>Persistent Data Storage</vt:lpstr>
      <vt:lpstr>The Firebase</vt:lpstr>
      <vt:lpstr>Activity Description</vt:lpstr>
      <vt:lpstr>On Start Activity </vt:lpstr>
      <vt:lpstr>Basic Activity </vt:lpstr>
      <vt:lpstr>Create University details activity </vt:lpstr>
      <vt:lpstr>Update University Details Activity </vt:lpstr>
      <vt:lpstr>Delete University Details Activity</vt:lpstr>
      <vt:lpstr> </vt:lpstr>
      <vt:lpstr>Problems faced</vt:lpstr>
      <vt:lpstr>Future Enhancements</vt:lpstr>
      <vt:lpstr>PowerPoint Presentation</vt:lpstr>
      <vt:lpstr>Conclusion</vt:lpstr>
      <vt:lpstr>Acknowledgement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CHILDERN MONITORING SYSTEM</dc:title>
  <dc:creator>Meduri,Venkata Naga Kamal Nadh</dc:creator>
  <cp:lastModifiedBy>Chandaluri,Naveen Kumar</cp:lastModifiedBy>
  <cp:revision>224</cp:revision>
  <dcterms:created xsi:type="dcterms:W3CDTF">2017-10-13T13:08:58Z</dcterms:created>
  <dcterms:modified xsi:type="dcterms:W3CDTF">2018-05-05T18:41:50Z</dcterms:modified>
</cp:coreProperties>
</file>