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9" r:id="rId4"/>
    <p:sldId id="26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151515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363D6-D3FA-4727-BA02-9B3F97C94AAE}" v="619" dt="2024-01-25T14:58:28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38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inot, Charlotte /FR" userId="326325f3-0b41-4d59-ba85-62c11de7c8e9" providerId="ADAL" clId="{184363D6-D3FA-4727-BA02-9B3F97C94AAE}"/>
    <pc:docChg chg="undo custSel addSld delSld modSld">
      <pc:chgData name="Voinot, Charlotte /FR" userId="326325f3-0b41-4d59-ba85-62c11de7c8e9" providerId="ADAL" clId="{184363D6-D3FA-4727-BA02-9B3F97C94AAE}" dt="2024-01-25T15:01:03.715" v="3237" actId="1076"/>
      <pc:docMkLst>
        <pc:docMk/>
      </pc:docMkLst>
      <pc:sldChg chg="addSp delSp modSp mod setBg">
        <pc:chgData name="Voinot, Charlotte /FR" userId="326325f3-0b41-4d59-ba85-62c11de7c8e9" providerId="ADAL" clId="{184363D6-D3FA-4727-BA02-9B3F97C94AAE}" dt="2024-01-10T14:49:00.694" v="629" actId="478"/>
        <pc:sldMkLst>
          <pc:docMk/>
          <pc:sldMk cId="2100648036" sldId="256"/>
        </pc:sldMkLst>
        <pc:spChg chg="add del mod">
          <ac:chgData name="Voinot, Charlotte /FR" userId="326325f3-0b41-4d59-ba85-62c11de7c8e9" providerId="ADAL" clId="{184363D6-D3FA-4727-BA02-9B3F97C94AAE}" dt="2024-01-05T12:34:02.299" v="148" actId="478"/>
          <ac:spMkLst>
            <pc:docMk/>
            <pc:sldMk cId="2100648036" sldId="256"/>
            <ac:spMk id="4" creationId="{BF570411-4FB5-A38B-F70B-BAB7A83EA059}"/>
          </ac:spMkLst>
        </pc:spChg>
        <pc:spChg chg="add mod">
          <ac:chgData name="Voinot, Charlotte /FR" userId="326325f3-0b41-4d59-ba85-62c11de7c8e9" providerId="ADAL" clId="{184363D6-D3FA-4727-BA02-9B3F97C94AAE}" dt="2024-01-10T14:45:40.591" v="616" actId="208"/>
          <ac:spMkLst>
            <pc:docMk/>
            <pc:sldMk cId="2100648036" sldId="256"/>
            <ac:spMk id="5" creationId="{EA8CBFCB-CBBC-74FD-CEA0-9A5C5722579E}"/>
          </ac:spMkLst>
        </pc:spChg>
        <pc:spChg chg="add mod">
          <ac:chgData name="Voinot, Charlotte /FR" userId="326325f3-0b41-4d59-ba85-62c11de7c8e9" providerId="ADAL" clId="{184363D6-D3FA-4727-BA02-9B3F97C94AAE}" dt="2024-01-10T14:43:58.736" v="600" actId="14100"/>
          <ac:spMkLst>
            <pc:docMk/>
            <pc:sldMk cId="2100648036" sldId="256"/>
            <ac:spMk id="6" creationId="{15688E85-D6DA-0D25-7F95-D6E9A648F470}"/>
          </ac:spMkLst>
        </pc:spChg>
        <pc:spChg chg="add mod">
          <ac:chgData name="Voinot, Charlotte /FR" userId="326325f3-0b41-4d59-ba85-62c11de7c8e9" providerId="ADAL" clId="{184363D6-D3FA-4727-BA02-9B3F97C94AAE}" dt="2024-01-10T14:43:52.933" v="599" actId="403"/>
          <ac:spMkLst>
            <pc:docMk/>
            <pc:sldMk cId="2100648036" sldId="256"/>
            <ac:spMk id="7" creationId="{F55833F3-5B15-35A9-57FB-E36F9ADDC6D6}"/>
          </ac:spMkLst>
        </pc:spChg>
        <pc:spChg chg="add mod">
          <ac:chgData name="Voinot, Charlotte /FR" userId="326325f3-0b41-4d59-ba85-62c11de7c8e9" providerId="ADAL" clId="{184363D6-D3FA-4727-BA02-9B3F97C94AAE}" dt="2024-01-10T14:44:50.980" v="611" actId="1076"/>
          <ac:spMkLst>
            <pc:docMk/>
            <pc:sldMk cId="2100648036" sldId="256"/>
            <ac:spMk id="14" creationId="{C1AA8855-1584-A9F5-6E52-6B0B76F38E68}"/>
          </ac:spMkLst>
        </pc:spChg>
        <pc:spChg chg="add mod">
          <ac:chgData name="Voinot, Charlotte /FR" userId="326325f3-0b41-4d59-ba85-62c11de7c8e9" providerId="ADAL" clId="{184363D6-D3FA-4727-BA02-9B3F97C94AAE}" dt="2024-01-10T14:44:56.943" v="612" actId="1076"/>
          <ac:spMkLst>
            <pc:docMk/>
            <pc:sldMk cId="2100648036" sldId="256"/>
            <ac:spMk id="15" creationId="{961432D5-5EFA-569D-3D42-DAD2E5A13BAA}"/>
          </ac:spMkLst>
        </pc:spChg>
        <pc:spChg chg="add mod">
          <ac:chgData name="Voinot, Charlotte /FR" userId="326325f3-0b41-4d59-ba85-62c11de7c8e9" providerId="ADAL" clId="{184363D6-D3FA-4727-BA02-9B3F97C94AAE}" dt="2024-01-10T14:43:52.933" v="599" actId="403"/>
          <ac:spMkLst>
            <pc:docMk/>
            <pc:sldMk cId="2100648036" sldId="256"/>
            <ac:spMk id="18" creationId="{509861FC-70BB-7179-60B5-8D1EF89DE31A}"/>
          </ac:spMkLst>
        </pc:spChg>
        <pc:spChg chg="add del mod">
          <ac:chgData name="Voinot, Charlotte /FR" userId="326325f3-0b41-4d59-ba85-62c11de7c8e9" providerId="ADAL" clId="{184363D6-D3FA-4727-BA02-9B3F97C94AAE}" dt="2024-01-05T12:35:14.291" v="191"/>
          <ac:spMkLst>
            <pc:docMk/>
            <pc:sldMk cId="2100648036" sldId="256"/>
            <ac:spMk id="20" creationId="{3BE9199F-CE5F-B527-5173-7EBBB03C1BEF}"/>
          </ac:spMkLst>
        </pc:spChg>
        <pc:spChg chg="mod">
          <ac:chgData name="Voinot, Charlotte /FR" userId="326325f3-0b41-4d59-ba85-62c11de7c8e9" providerId="ADAL" clId="{184363D6-D3FA-4727-BA02-9B3F97C94AAE}" dt="2024-01-10T14:43:52.933" v="599" actId="403"/>
          <ac:spMkLst>
            <pc:docMk/>
            <pc:sldMk cId="2100648036" sldId="256"/>
            <ac:spMk id="24" creationId="{016D1AE8-A3B0-F0B7-A55F-CA5AFFBF9945}"/>
          </ac:spMkLst>
        </pc:spChg>
        <pc:spChg chg="mod">
          <ac:chgData name="Voinot, Charlotte /FR" userId="326325f3-0b41-4d59-ba85-62c11de7c8e9" providerId="ADAL" clId="{184363D6-D3FA-4727-BA02-9B3F97C94AAE}" dt="2024-01-10T14:43:52.933" v="599" actId="403"/>
          <ac:spMkLst>
            <pc:docMk/>
            <pc:sldMk cId="2100648036" sldId="256"/>
            <ac:spMk id="25" creationId="{1FA2D937-87B9-7652-026E-FACBD5555928}"/>
          </ac:spMkLst>
        </pc:spChg>
        <pc:spChg chg="del mod">
          <ac:chgData name="Voinot, Charlotte /FR" userId="326325f3-0b41-4d59-ba85-62c11de7c8e9" providerId="ADAL" clId="{184363D6-D3FA-4727-BA02-9B3F97C94AAE}" dt="2024-01-05T12:34:04.456" v="149" actId="478"/>
          <ac:spMkLst>
            <pc:docMk/>
            <pc:sldMk cId="2100648036" sldId="256"/>
            <ac:spMk id="26" creationId="{A2A4A926-787B-D0E2-9701-BBF94C913899}"/>
          </ac:spMkLst>
        </pc:spChg>
        <pc:spChg chg="del">
          <ac:chgData name="Voinot, Charlotte /FR" userId="326325f3-0b41-4d59-ba85-62c11de7c8e9" providerId="ADAL" clId="{184363D6-D3FA-4727-BA02-9B3F97C94AAE}" dt="2024-01-05T12:34:02.299" v="148" actId="478"/>
          <ac:spMkLst>
            <pc:docMk/>
            <pc:sldMk cId="2100648036" sldId="256"/>
            <ac:spMk id="27" creationId="{E4AE3365-5231-F1A0-0D29-BF5869B31BDD}"/>
          </ac:spMkLst>
        </pc:spChg>
        <pc:spChg chg="del">
          <ac:chgData name="Voinot, Charlotte /FR" userId="326325f3-0b41-4d59-ba85-62c11de7c8e9" providerId="ADAL" clId="{184363D6-D3FA-4727-BA02-9B3F97C94AAE}" dt="2024-01-05T12:34:02.299" v="148" actId="478"/>
          <ac:spMkLst>
            <pc:docMk/>
            <pc:sldMk cId="2100648036" sldId="256"/>
            <ac:spMk id="28" creationId="{BB36D243-7DB2-E447-F491-52DE42CAA181}"/>
          </ac:spMkLst>
        </pc:spChg>
        <pc:spChg chg="del">
          <ac:chgData name="Voinot, Charlotte /FR" userId="326325f3-0b41-4d59-ba85-62c11de7c8e9" providerId="ADAL" clId="{184363D6-D3FA-4727-BA02-9B3F97C94AAE}" dt="2024-01-05T12:34:02.299" v="148" actId="478"/>
          <ac:spMkLst>
            <pc:docMk/>
            <pc:sldMk cId="2100648036" sldId="256"/>
            <ac:spMk id="29" creationId="{CB4ABDA9-94F8-C7A4-633A-6F7DA8A75FDA}"/>
          </ac:spMkLst>
        </pc:spChg>
        <pc:spChg chg="del">
          <ac:chgData name="Voinot, Charlotte /FR" userId="326325f3-0b41-4d59-ba85-62c11de7c8e9" providerId="ADAL" clId="{184363D6-D3FA-4727-BA02-9B3F97C94AAE}" dt="2024-01-05T12:34:02.299" v="148" actId="478"/>
          <ac:spMkLst>
            <pc:docMk/>
            <pc:sldMk cId="2100648036" sldId="256"/>
            <ac:spMk id="30" creationId="{6994AC69-4C7F-FD33-6FAB-B86A168E9A51}"/>
          </ac:spMkLst>
        </pc:spChg>
        <pc:spChg chg="del">
          <ac:chgData name="Voinot, Charlotte /FR" userId="326325f3-0b41-4d59-ba85-62c11de7c8e9" providerId="ADAL" clId="{184363D6-D3FA-4727-BA02-9B3F97C94AAE}" dt="2024-01-05T12:34:02.299" v="148" actId="478"/>
          <ac:spMkLst>
            <pc:docMk/>
            <pc:sldMk cId="2100648036" sldId="256"/>
            <ac:spMk id="31" creationId="{4EE1EEF5-7E04-E8B6-9104-B449204FE204}"/>
          </ac:spMkLst>
        </pc:spChg>
        <pc:spChg chg="del">
          <ac:chgData name="Voinot, Charlotte /FR" userId="326325f3-0b41-4d59-ba85-62c11de7c8e9" providerId="ADAL" clId="{184363D6-D3FA-4727-BA02-9B3F97C94AAE}" dt="2024-01-05T12:34:02.299" v="148" actId="478"/>
          <ac:spMkLst>
            <pc:docMk/>
            <pc:sldMk cId="2100648036" sldId="256"/>
            <ac:spMk id="32" creationId="{88FD5F6C-B7B2-D427-4E96-9F7099125A5C}"/>
          </ac:spMkLst>
        </pc:spChg>
        <pc:spChg chg="del mod">
          <ac:chgData name="Voinot, Charlotte /FR" userId="326325f3-0b41-4d59-ba85-62c11de7c8e9" providerId="ADAL" clId="{184363D6-D3FA-4727-BA02-9B3F97C94AAE}" dt="2024-01-05T12:34:02.299" v="148" actId="478"/>
          <ac:spMkLst>
            <pc:docMk/>
            <pc:sldMk cId="2100648036" sldId="256"/>
            <ac:spMk id="33" creationId="{F6A1CD32-B056-B46B-237A-58FDEC45C3A7}"/>
          </ac:spMkLst>
        </pc:spChg>
        <pc:spChg chg="del mod">
          <ac:chgData name="Voinot, Charlotte /FR" userId="326325f3-0b41-4d59-ba85-62c11de7c8e9" providerId="ADAL" clId="{184363D6-D3FA-4727-BA02-9B3F97C94AAE}" dt="2024-01-05T12:34:02.299" v="148" actId="478"/>
          <ac:spMkLst>
            <pc:docMk/>
            <pc:sldMk cId="2100648036" sldId="256"/>
            <ac:spMk id="34" creationId="{48A82941-2120-F774-55BE-56A04CEACF77}"/>
          </ac:spMkLst>
        </pc:spChg>
        <pc:spChg chg="del mod">
          <ac:chgData name="Voinot, Charlotte /FR" userId="326325f3-0b41-4d59-ba85-62c11de7c8e9" providerId="ADAL" clId="{184363D6-D3FA-4727-BA02-9B3F97C94AAE}" dt="2024-01-05T12:34:02.299" v="148" actId="478"/>
          <ac:spMkLst>
            <pc:docMk/>
            <pc:sldMk cId="2100648036" sldId="256"/>
            <ac:spMk id="35" creationId="{F0E677CC-BD50-9611-93F4-7F8D6D28BE14}"/>
          </ac:spMkLst>
        </pc:spChg>
        <pc:spChg chg="mod">
          <ac:chgData name="Voinot, Charlotte /FR" userId="326325f3-0b41-4d59-ba85-62c11de7c8e9" providerId="ADAL" clId="{184363D6-D3FA-4727-BA02-9B3F97C94AAE}" dt="2024-01-10T14:44:12.937" v="605" actId="1076"/>
          <ac:spMkLst>
            <pc:docMk/>
            <pc:sldMk cId="2100648036" sldId="256"/>
            <ac:spMk id="36" creationId="{1C0C0EFB-CF1A-70EC-BDF2-AB20C3AC8A88}"/>
          </ac:spMkLst>
        </pc:spChg>
        <pc:spChg chg="mod ord">
          <ac:chgData name="Voinot, Charlotte /FR" userId="326325f3-0b41-4d59-ba85-62c11de7c8e9" providerId="ADAL" clId="{184363D6-D3FA-4727-BA02-9B3F97C94AAE}" dt="2024-01-10T14:46:17.134" v="620" actId="167"/>
          <ac:spMkLst>
            <pc:docMk/>
            <pc:sldMk cId="2100648036" sldId="256"/>
            <ac:spMk id="37" creationId="{313BFD2D-7AD9-82BC-C81B-B9405A7A6433}"/>
          </ac:spMkLst>
        </pc:spChg>
        <pc:spChg chg="mod">
          <ac:chgData name="Voinot, Charlotte /FR" userId="326325f3-0b41-4d59-ba85-62c11de7c8e9" providerId="ADAL" clId="{184363D6-D3FA-4727-BA02-9B3F97C94AAE}" dt="2024-01-10T14:43:52.933" v="599" actId="403"/>
          <ac:spMkLst>
            <pc:docMk/>
            <pc:sldMk cId="2100648036" sldId="256"/>
            <ac:spMk id="40" creationId="{DA1AE22A-2C95-5628-3009-8D9D53E52D5C}"/>
          </ac:spMkLst>
        </pc:spChg>
        <pc:spChg chg="del mod">
          <ac:chgData name="Voinot, Charlotte /FR" userId="326325f3-0b41-4d59-ba85-62c11de7c8e9" providerId="ADAL" clId="{184363D6-D3FA-4727-BA02-9B3F97C94AAE}" dt="2024-01-05T12:37:46.315" v="232" actId="478"/>
          <ac:spMkLst>
            <pc:docMk/>
            <pc:sldMk cId="2100648036" sldId="256"/>
            <ac:spMk id="41" creationId="{D4BD14A7-578F-60C6-755A-F15E2C00C59A}"/>
          </ac:spMkLst>
        </pc:spChg>
        <pc:spChg chg="add mod ord">
          <ac:chgData name="Voinot, Charlotte /FR" userId="326325f3-0b41-4d59-ba85-62c11de7c8e9" providerId="ADAL" clId="{184363D6-D3FA-4727-BA02-9B3F97C94AAE}" dt="2024-01-10T14:46:21.020" v="621" actId="166"/>
          <ac:spMkLst>
            <pc:docMk/>
            <pc:sldMk cId="2100648036" sldId="256"/>
            <ac:spMk id="44" creationId="{4E004D41-09CE-E83F-0254-A8129D718D30}"/>
          </ac:spMkLst>
        </pc:spChg>
        <pc:spChg chg="del mod">
          <ac:chgData name="Voinot, Charlotte /FR" userId="326325f3-0b41-4d59-ba85-62c11de7c8e9" providerId="ADAL" clId="{184363D6-D3FA-4727-BA02-9B3F97C94AAE}" dt="2024-01-05T12:39:49.168" v="253" actId="478"/>
          <ac:spMkLst>
            <pc:docMk/>
            <pc:sldMk cId="2100648036" sldId="256"/>
            <ac:spMk id="51" creationId="{829FD30A-53F6-221C-2020-6886ABC73C5B}"/>
          </ac:spMkLst>
        </pc:spChg>
        <pc:spChg chg="mod">
          <ac:chgData name="Voinot, Charlotte /FR" userId="326325f3-0b41-4d59-ba85-62c11de7c8e9" providerId="ADAL" clId="{184363D6-D3FA-4727-BA02-9B3F97C94AAE}" dt="2024-01-10T14:43:52.933" v="599" actId="403"/>
          <ac:spMkLst>
            <pc:docMk/>
            <pc:sldMk cId="2100648036" sldId="256"/>
            <ac:spMk id="53" creationId="{E95DBFC3-FF44-401D-849E-AA8D954BAD3A}"/>
          </ac:spMkLst>
        </pc:spChg>
        <pc:spChg chg="mod">
          <ac:chgData name="Voinot, Charlotte /FR" userId="326325f3-0b41-4d59-ba85-62c11de7c8e9" providerId="ADAL" clId="{184363D6-D3FA-4727-BA02-9B3F97C94AAE}" dt="2024-01-10T14:43:52.933" v="599" actId="403"/>
          <ac:spMkLst>
            <pc:docMk/>
            <pc:sldMk cId="2100648036" sldId="256"/>
            <ac:spMk id="54" creationId="{3700F173-6F1C-0D4B-5FC7-1D2D36939F38}"/>
          </ac:spMkLst>
        </pc:spChg>
        <pc:spChg chg="mod">
          <ac:chgData name="Voinot, Charlotte /FR" userId="326325f3-0b41-4d59-ba85-62c11de7c8e9" providerId="ADAL" clId="{184363D6-D3FA-4727-BA02-9B3F97C94AAE}" dt="2024-01-10T14:45:58.949" v="618" actId="208"/>
          <ac:spMkLst>
            <pc:docMk/>
            <pc:sldMk cId="2100648036" sldId="256"/>
            <ac:spMk id="55" creationId="{D0DC9178-3922-E985-ACF1-F7C541822739}"/>
          </ac:spMkLst>
        </pc:spChg>
        <pc:spChg chg="mod">
          <ac:chgData name="Voinot, Charlotte /FR" userId="326325f3-0b41-4d59-ba85-62c11de7c8e9" providerId="ADAL" clId="{184363D6-D3FA-4727-BA02-9B3F97C94AAE}" dt="2024-01-10T14:43:52.933" v="599" actId="403"/>
          <ac:spMkLst>
            <pc:docMk/>
            <pc:sldMk cId="2100648036" sldId="256"/>
            <ac:spMk id="56" creationId="{6EB744AA-A6B3-4DDB-F3B4-9152DE6A332C}"/>
          </ac:spMkLst>
        </pc:spChg>
        <pc:spChg chg="del mod">
          <ac:chgData name="Voinot, Charlotte /FR" userId="326325f3-0b41-4d59-ba85-62c11de7c8e9" providerId="ADAL" clId="{184363D6-D3FA-4727-BA02-9B3F97C94AAE}" dt="2024-01-05T12:39:44.340" v="250" actId="478"/>
          <ac:spMkLst>
            <pc:docMk/>
            <pc:sldMk cId="2100648036" sldId="256"/>
            <ac:spMk id="58" creationId="{BE678C4A-BF16-171D-1209-7EF7A7BBB426}"/>
          </ac:spMkLst>
        </pc:spChg>
        <pc:spChg chg="add del mod topLvl">
          <ac:chgData name="Voinot, Charlotte /FR" userId="326325f3-0b41-4d59-ba85-62c11de7c8e9" providerId="ADAL" clId="{184363D6-D3FA-4727-BA02-9B3F97C94AAE}" dt="2024-01-10T14:44:23.552" v="606" actId="1076"/>
          <ac:spMkLst>
            <pc:docMk/>
            <pc:sldMk cId="2100648036" sldId="256"/>
            <ac:spMk id="61" creationId="{C8B171B7-1CAB-DAAF-5BC3-2A6903E11294}"/>
          </ac:spMkLst>
        </pc:spChg>
        <pc:spChg chg="add mod">
          <ac:chgData name="Voinot, Charlotte /FR" userId="326325f3-0b41-4d59-ba85-62c11de7c8e9" providerId="ADAL" clId="{184363D6-D3FA-4727-BA02-9B3F97C94AAE}" dt="2024-01-10T14:43:52.933" v="599" actId="403"/>
          <ac:spMkLst>
            <pc:docMk/>
            <pc:sldMk cId="2100648036" sldId="256"/>
            <ac:spMk id="62" creationId="{C5463E1A-A778-0A55-9A5C-87D0E7B3B444}"/>
          </ac:spMkLst>
        </pc:spChg>
        <pc:spChg chg="add mod">
          <ac:chgData name="Voinot, Charlotte /FR" userId="326325f3-0b41-4d59-ba85-62c11de7c8e9" providerId="ADAL" clId="{184363D6-D3FA-4727-BA02-9B3F97C94AAE}" dt="2024-01-10T14:44:38.774" v="609" actId="1076"/>
          <ac:spMkLst>
            <pc:docMk/>
            <pc:sldMk cId="2100648036" sldId="256"/>
            <ac:spMk id="63" creationId="{0CA8538E-84D3-83FF-4A60-2151D714112A}"/>
          </ac:spMkLst>
        </pc:spChg>
        <pc:spChg chg="add del mod topLvl">
          <ac:chgData name="Voinot, Charlotte /FR" userId="326325f3-0b41-4d59-ba85-62c11de7c8e9" providerId="ADAL" clId="{184363D6-D3FA-4727-BA02-9B3F97C94AAE}" dt="2024-01-10T14:43:52.933" v="599" actId="403"/>
          <ac:spMkLst>
            <pc:docMk/>
            <pc:sldMk cId="2100648036" sldId="256"/>
            <ac:spMk id="66" creationId="{78937587-3AE5-3380-78E3-25D478CB48F7}"/>
          </ac:spMkLst>
        </pc:spChg>
        <pc:spChg chg="add del">
          <ac:chgData name="Voinot, Charlotte /FR" userId="326325f3-0b41-4d59-ba85-62c11de7c8e9" providerId="ADAL" clId="{184363D6-D3FA-4727-BA02-9B3F97C94AAE}" dt="2024-01-05T12:45:20.393" v="355" actId="478"/>
          <ac:spMkLst>
            <pc:docMk/>
            <pc:sldMk cId="2100648036" sldId="256"/>
            <ac:spMk id="67" creationId="{5A002F57-31F4-236B-9B22-E87528759A2C}"/>
          </ac:spMkLst>
        </pc:spChg>
        <pc:spChg chg="add del">
          <ac:chgData name="Voinot, Charlotte /FR" userId="326325f3-0b41-4d59-ba85-62c11de7c8e9" providerId="ADAL" clId="{184363D6-D3FA-4727-BA02-9B3F97C94AAE}" dt="2024-01-10T14:48:32.839" v="623" actId="478"/>
          <ac:spMkLst>
            <pc:docMk/>
            <pc:sldMk cId="2100648036" sldId="256"/>
            <ac:spMk id="90" creationId="{693C83B9-2A52-8DD1-5D2C-74CBA9EFD3F0}"/>
          </ac:spMkLst>
        </pc:spChg>
        <pc:grpChg chg="add mod">
          <ac:chgData name="Voinot, Charlotte /FR" userId="326325f3-0b41-4d59-ba85-62c11de7c8e9" providerId="ADAL" clId="{184363D6-D3FA-4727-BA02-9B3F97C94AAE}" dt="2024-01-05T12:34:58.378" v="173" actId="164"/>
          <ac:grpSpMkLst>
            <pc:docMk/>
            <pc:sldMk cId="2100648036" sldId="256"/>
            <ac:grpSpMk id="16" creationId="{26F9D6B1-D36B-580D-4D23-0B52B8D92868}"/>
          </ac:grpSpMkLst>
        </pc:grpChg>
        <pc:grpChg chg="add del mod">
          <ac:chgData name="Voinot, Charlotte /FR" userId="326325f3-0b41-4d59-ba85-62c11de7c8e9" providerId="ADAL" clId="{184363D6-D3FA-4727-BA02-9B3F97C94AAE}" dt="2024-01-10T14:49:00.694" v="629" actId="478"/>
          <ac:grpSpMkLst>
            <pc:docMk/>
            <pc:sldMk cId="2100648036" sldId="256"/>
            <ac:grpSpMk id="19" creationId="{B3464EA2-13B9-94C0-20BD-037D198FECA9}"/>
          </ac:grpSpMkLst>
        </pc:grpChg>
        <pc:grpChg chg="add mod">
          <ac:chgData name="Voinot, Charlotte /FR" userId="326325f3-0b41-4d59-ba85-62c11de7c8e9" providerId="ADAL" clId="{184363D6-D3FA-4727-BA02-9B3F97C94AAE}" dt="2024-01-05T12:38:03.737" v="233" actId="164"/>
          <ac:grpSpMkLst>
            <pc:docMk/>
            <pc:sldMk cId="2100648036" sldId="256"/>
            <ac:grpSpMk id="21" creationId="{7B1F59A6-BCAC-DA57-9155-6FF406384551}"/>
          </ac:grpSpMkLst>
        </pc:grpChg>
        <pc:grpChg chg="mod">
          <ac:chgData name="Voinot, Charlotte /FR" userId="326325f3-0b41-4d59-ba85-62c11de7c8e9" providerId="ADAL" clId="{184363D6-D3FA-4727-BA02-9B3F97C94AAE}" dt="2024-01-05T12:35:16.995" v="192"/>
          <ac:grpSpMkLst>
            <pc:docMk/>
            <pc:sldMk cId="2100648036" sldId="256"/>
            <ac:grpSpMk id="23" creationId="{0467A9EF-83F8-1AF0-5B9A-011552F4E4BE}"/>
          </ac:grpSpMkLst>
        </pc:grpChg>
        <pc:grpChg chg="add mod">
          <ac:chgData name="Voinot, Charlotte /FR" userId="326325f3-0b41-4d59-ba85-62c11de7c8e9" providerId="ADAL" clId="{184363D6-D3FA-4727-BA02-9B3F97C94AAE}" dt="2024-01-05T12:38:21.247" v="237" actId="164"/>
          <ac:grpSpMkLst>
            <pc:docMk/>
            <pc:sldMk cId="2100648036" sldId="256"/>
            <ac:grpSpMk id="45" creationId="{8E49E4C8-A9B1-CBF7-5D87-9D8149B7745F}"/>
          </ac:grpSpMkLst>
        </pc:grpChg>
        <pc:grpChg chg="add mod topLvl">
          <ac:chgData name="Voinot, Charlotte /FR" userId="326325f3-0b41-4d59-ba85-62c11de7c8e9" providerId="ADAL" clId="{184363D6-D3FA-4727-BA02-9B3F97C94AAE}" dt="2024-01-10T14:37:34.062" v="587" actId="478"/>
          <ac:grpSpMkLst>
            <pc:docMk/>
            <pc:sldMk cId="2100648036" sldId="256"/>
            <ac:grpSpMk id="46" creationId="{DFAD6ADA-57DE-3751-6BDD-071E76795AA7}"/>
          </ac:grpSpMkLst>
        </pc:grpChg>
        <pc:grpChg chg="add del mod">
          <ac:chgData name="Voinot, Charlotte /FR" userId="326325f3-0b41-4d59-ba85-62c11de7c8e9" providerId="ADAL" clId="{184363D6-D3FA-4727-BA02-9B3F97C94AAE}" dt="2024-01-05T12:47:20.899" v="358" actId="164"/>
          <ac:grpSpMkLst>
            <pc:docMk/>
            <pc:sldMk cId="2100648036" sldId="256"/>
            <ac:grpSpMk id="47" creationId="{A85787D7-62BD-B9BC-6D56-F9E9B72B0587}"/>
          </ac:grpSpMkLst>
        </pc:grpChg>
        <pc:grpChg chg="del mod">
          <ac:chgData name="Voinot, Charlotte /FR" userId="326325f3-0b41-4d59-ba85-62c11de7c8e9" providerId="ADAL" clId="{184363D6-D3FA-4727-BA02-9B3F97C94AAE}" dt="2024-01-05T12:39:49.168" v="253" actId="478"/>
          <ac:grpSpMkLst>
            <pc:docMk/>
            <pc:sldMk cId="2100648036" sldId="256"/>
            <ac:grpSpMk id="49" creationId="{37CB34A3-F54F-9CAF-C164-57331B3DF3C0}"/>
          </ac:grpSpMkLst>
        </pc:grpChg>
        <pc:grpChg chg="mod">
          <ac:chgData name="Voinot, Charlotte /FR" userId="326325f3-0b41-4d59-ba85-62c11de7c8e9" providerId="ADAL" clId="{184363D6-D3FA-4727-BA02-9B3F97C94AAE}" dt="2024-01-05T12:39:39.380" v="249" actId="207"/>
          <ac:grpSpMkLst>
            <pc:docMk/>
            <pc:sldMk cId="2100648036" sldId="256"/>
            <ac:grpSpMk id="50" creationId="{9023E260-6868-46AE-CFBA-983DBA82A1A6}"/>
          </ac:grpSpMkLst>
        </pc:grpChg>
        <pc:grpChg chg="mod">
          <ac:chgData name="Voinot, Charlotte /FR" userId="326325f3-0b41-4d59-ba85-62c11de7c8e9" providerId="ADAL" clId="{184363D6-D3FA-4727-BA02-9B3F97C94AAE}" dt="2024-01-05T12:39:39.380" v="249" actId="207"/>
          <ac:grpSpMkLst>
            <pc:docMk/>
            <pc:sldMk cId="2100648036" sldId="256"/>
            <ac:grpSpMk id="52" creationId="{A9981FCB-2A20-EA35-0428-53DA0BAA2237}"/>
          </ac:grpSpMkLst>
        </pc:grpChg>
        <pc:grpChg chg="add mod">
          <ac:chgData name="Voinot, Charlotte /FR" userId="326325f3-0b41-4d59-ba85-62c11de7c8e9" providerId="ADAL" clId="{184363D6-D3FA-4727-BA02-9B3F97C94AAE}" dt="2024-01-05T12:47:25.639" v="359" actId="164"/>
          <ac:grpSpMkLst>
            <pc:docMk/>
            <pc:sldMk cId="2100648036" sldId="256"/>
            <ac:grpSpMk id="68" creationId="{83C3B0E8-2D53-0FA6-4325-422C3C6EFD1D}"/>
          </ac:grpSpMkLst>
        </pc:grpChg>
        <pc:grpChg chg="add mod topLvl">
          <ac:chgData name="Voinot, Charlotte /FR" userId="326325f3-0b41-4d59-ba85-62c11de7c8e9" providerId="ADAL" clId="{184363D6-D3FA-4727-BA02-9B3F97C94AAE}" dt="2024-01-10T14:37:35.207" v="589" actId="478"/>
          <ac:grpSpMkLst>
            <pc:docMk/>
            <pc:sldMk cId="2100648036" sldId="256"/>
            <ac:grpSpMk id="69" creationId="{7421DCF4-B407-2792-066E-D13DF0B61215}"/>
          </ac:grpSpMkLst>
        </pc:grpChg>
        <pc:grpChg chg="add del mod topLvl">
          <ac:chgData name="Voinot, Charlotte /FR" userId="326325f3-0b41-4d59-ba85-62c11de7c8e9" providerId="ADAL" clId="{184363D6-D3FA-4727-BA02-9B3F97C94AAE}" dt="2024-01-10T14:37:35.670" v="590" actId="478"/>
          <ac:grpSpMkLst>
            <pc:docMk/>
            <pc:sldMk cId="2100648036" sldId="256"/>
            <ac:grpSpMk id="70" creationId="{E32A268E-B492-C5C2-F853-2CF9A844E3E3}"/>
          </ac:grpSpMkLst>
        </pc:grpChg>
        <pc:grpChg chg="add del mod">
          <ac:chgData name="Voinot, Charlotte /FR" userId="326325f3-0b41-4d59-ba85-62c11de7c8e9" providerId="ADAL" clId="{184363D6-D3FA-4727-BA02-9B3F97C94AAE}" dt="2024-01-10T14:48:54.527" v="627" actId="478"/>
          <ac:grpSpMkLst>
            <pc:docMk/>
            <pc:sldMk cId="2100648036" sldId="256"/>
            <ac:grpSpMk id="71" creationId="{5D9522A2-85BB-FD04-4537-5069A837651B}"/>
          </ac:grpSpMkLst>
        </pc:grpChg>
        <pc:grpChg chg="add del mod topLvl">
          <ac:chgData name="Voinot, Charlotte /FR" userId="326325f3-0b41-4d59-ba85-62c11de7c8e9" providerId="ADAL" clId="{184363D6-D3FA-4727-BA02-9B3F97C94AAE}" dt="2024-01-10T14:37:34.680" v="588" actId="478"/>
          <ac:grpSpMkLst>
            <pc:docMk/>
            <pc:sldMk cId="2100648036" sldId="256"/>
            <ac:grpSpMk id="72" creationId="{F4C9BE19-E34E-9B7F-EAFA-25DFDC701870}"/>
          </ac:grpSpMkLst>
        </pc:grpChg>
        <pc:grpChg chg="add del mod">
          <ac:chgData name="Voinot, Charlotte /FR" userId="326325f3-0b41-4d59-ba85-62c11de7c8e9" providerId="ADAL" clId="{184363D6-D3FA-4727-BA02-9B3F97C94AAE}" dt="2024-01-10T14:48:58.206" v="628" actId="478"/>
          <ac:grpSpMkLst>
            <pc:docMk/>
            <pc:sldMk cId="2100648036" sldId="256"/>
            <ac:grpSpMk id="73" creationId="{8683B9CC-C87E-DC0B-64D8-D85FAB46647D}"/>
          </ac:grpSpMkLst>
        </pc:grpChg>
        <pc:graphicFrameChg chg="del mod">
          <ac:chgData name="Voinot, Charlotte /FR" userId="326325f3-0b41-4d59-ba85-62c11de7c8e9" providerId="ADAL" clId="{184363D6-D3FA-4727-BA02-9B3F97C94AAE}" dt="2024-01-05T12:33:59.748" v="147" actId="478"/>
          <ac:graphicFrameMkLst>
            <pc:docMk/>
            <pc:sldMk cId="2100648036" sldId="256"/>
            <ac:graphicFrameMk id="22" creationId="{A7CBD15F-3A48-BAF5-0CAD-0CB8E3B0464E}"/>
          </ac:graphicFrameMkLst>
        </pc:graphicFrameChg>
        <pc:picChg chg="add mod">
          <ac:chgData name="Voinot, Charlotte /FR" userId="326325f3-0b41-4d59-ba85-62c11de7c8e9" providerId="ADAL" clId="{184363D6-D3FA-4727-BA02-9B3F97C94AAE}" dt="2024-01-05T12:51:35.127" v="424" actId="1076"/>
          <ac:picMkLst>
            <pc:docMk/>
            <pc:sldMk cId="2100648036" sldId="256"/>
            <ac:picMk id="3" creationId="{14F5DBFF-65CF-2613-D83A-EC840763551E}"/>
          </ac:picMkLst>
        </pc:picChg>
        <pc:picChg chg="add del">
          <ac:chgData name="Voinot, Charlotte /FR" userId="326325f3-0b41-4d59-ba85-62c11de7c8e9" providerId="ADAL" clId="{184363D6-D3FA-4727-BA02-9B3F97C94AAE}" dt="2024-01-05T11:37:03.996" v="7" actId="478"/>
          <ac:picMkLst>
            <pc:docMk/>
            <pc:sldMk cId="2100648036" sldId="256"/>
            <ac:picMk id="17" creationId="{DFF812AE-482C-79B8-117C-61ECB80F1FDA}"/>
          </ac:picMkLst>
        </pc:picChg>
        <pc:cxnChg chg="add mod">
          <ac:chgData name="Voinot, Charlotte /FR" userId="326325f3-0b41-4d59-ba85-62c11de7c8e9" providerId="ADAL" clId="{184363D6-D3FA-4727-BA02-9B3F97C94AAE}" dt="2024-01-10T14:49:00.694" v="629" actId="478"/>
          <ac:cxnSpMkLst>
            <pc:docMk/>
            <pc:sldMk cId="2100648036" sldId="256"/>
            <ac:cxnSpMk id="9" creationId="{F4E5A1B8-6671-6C8E-9E2E-8EAF37D53241}"/>
          </ac:cxnSpMkLst>
        </pc:cxnChg>
        <pc:cxnChg chg="add mod">
          <ac:chgData name="Voinot, Charlotte /FR" userId="326325f3-0b41-4d59-ba85-62c11de7c8e9" providerId="ADAL" clId="{184363D6-D3FA-4727-BA02-9B3F97C94AAE}" dt="2024-01-10T14:49:00.694" v="629" actId="478"/>
          <ac:cxnSpMkLst>
            <pc:docMk/>
            <pc:sldMk cId="2100648036" sldId="256"/>
            <ac:cxnSpMk id="11" creationId="{E2691096-8B0F-027D-88F6-27EC7DF32DF0}"/>
          </ac:cxnSpMkLst>
        </pc:cxnChg>
        <pc:cxnChg chg="add del mod">
          <ac:chgData name="Voinot, Charlotte /FR" userId="326325f3-0b41-4d59-ba85-62c11de7c8e9" providerId="ADAL" clId="{184363D6-D3FA-4727-BA02-9B3F97C94AAE}" dt="2024-01-05T12:32:31.971" v="111" actId="478"/>
          <ac:cxnSpMkLst>
            <pc:docMk/>
            <pc:sldMk cId="2100648036" sldId="256"/>
            <ac:cxnSpMk id="13" creationId="{4ACA44F3-3F94-8DEC-7AE5-9A80F7851887}"/>
          </ac:cxnSpMkLst>
        </pc:cxnChg>
        <pc:cxnChg chg="mod">
          <ac:chgData name="Voinot, Charlotte /FR" userId="326325f3-0b41-4d59-ba85-62c11de7c8e9" providerId="ADAL" clId="{184363D6-D3FA-4727-BA02-9B3F97C94AAE}" dt="2024-01-10T14:48:58.206" v="628" actId="478"/>
          <ac:cxnSpMkLst>
            <pc:docMk/>
            <pc:sldMk cId="2100648036" sldId="256"/>
            <ac:cxnSpMk id="38" creationId="{99467AA2-9B2B-7C23-2AAE-56AD3CC8A75F}"/>
          </ac:cxnSpMkLst>
        </pc:cxnChg>
        <pc:cxnChg chg="del mod">
          <ac:chgData name="Voinot, Charlotte /FR" userId="326325f3-0b41-4d59-ba85-62c11de7c8e9" providerId="ADAL" clId="{184363D6-D3FA-4727-BA02-9B3F97C94AAE}" dt="2024-01-05T12:37:43.629" v="231" actId="478"/>
          <ac:cxnSpMkLst>
            <pc:docMk/>
            <pc:sldMk cId="2100648036" sldId="256"/>
            <ac:cxnSpMk id="39" creationId="{00C7C23E-B84D-6551-5F7F-305E687A8F7C}"/>
          </ac:cxnSpMkLst>
        </pc:cxnChg>
        <pc:cxnChg chg="add mod">
          <ac:chgData name="Voinot, Charlotte /FR" userId="326325f3-0b41-4d59-ba85-62c11de7c8e9" providerId="ADAL" clId="{184363D6-D3FA-4727-BA02-9B3F97C94AAE}" dt="2024-01-10T14:48:58.206" v="628" actId="478"/>
          <ac:cxnSpMkLst>
            <pc:docMk/>
            <pc:sldMk cId="2100648036" sldId="256"/>
            <ac:cxnSpMk id="43" creationId="{C059A7B0-B599-1CB5-C03F-B53B2E3FEF41}"/>
          </ac:cxnSpMkLst>
        </pc:cxnChg>
        <pc:cxnChg chg="mod">
          <ac:chgData name="Voinot, Charlotte /FR" userId="326325f3-0b41-4d59-ba85-62c11de7c8e9" providerId="ADAL" clId="{184363D6-D3FA-4727-BA02-9B3F97C94AAE}" dt="2024-01-10T14:48:54.527" v="627" actId="478"/>
          <ac:cxnSpMkLst>
            <pc:docMk/>
            <pc:sldMk cId="2100648036" sldId="256"/>
            <ac:cxnSpMk id="48" creationId="{07BE993E-39CE-DCA0-235C-847DA7CB1454}"/>
          </ac:cxnSpMkLst>
        </pc:cxnChg>
        <pc:cxnChg chg="mod">
          <ac:chgData name="Voinot, Charlotte /FR" userId="326325f3-0b41-4d59-ba85-62c11de7c8e9" providerId="ADAL" clId="{184363D6-D3FA-4727-BA02-9B3F97C94AAE}" dt="2024-01-10T14:48:54.527" v="627" actId="478"/>
          <ac:cxnSpMkLst>
            <pc:docMk/>
            <pc:sldMk cId="2100648036" sldId="256"/>
            <ac:cxnSpMk id="57" creationId="{92F56312-78B2-4748-268D-D55C9F8D3656}"/>
          </ac:cxnSpMkLst>
        </pc:cxnChg>
        <pc:cxnChg chg="add del mod topLvl">
          <ac:chgData name="Voinot, Charlotte /FR" userId="326325f3-0b41-4d59-ba85-62c11de7c8e9" providerId="ADAL" clId="{184363D6-D3FA-4727-BA02-9B3F97C94AAE}" dt="2024-01-10T14:48:58.206" v="628" actId="478"/>
          <ac:cxnSpMkLst>
            <pc:docMk/>
            <pc:sldMk cId="2100648036" sldId="256"/>
            <ac:cxnSpMk id="60" creationId="{56DF0FAF-1A07-2FB8-37E6-2D6281F93019}"/>
          </ac:cxnSpMkLst>
        </pc:cxnChg>
        <pc:cxnChg chg="add del mod topLvl">
          <ac:chgData name="Voinot, Charlotte /FR" userId="326325f3-0b41-4d59-ba85-62c11de7c8e9" providerId="ADAL" clId="{184363D6-D3FA-4727-BA02-9B3F97C94AAE}" dt="2024-01-10T14:48:54.527" v="627" actId="478"/>
          <ac:cxnSpMkLst>
            <pc:docMk/>
            <pc:sldMk cId="2100648036" sldId="256"/>
            <ac:cxnSpMk id="65" creationId="{CD3DEC43-1F32-173E-F4A1-4C21753A73B1}"/>
          </ac:cxnSpMkLst>
        </pc:cxnChg>
      </pc:sldChg>
      <pc:sldChg chg="addSp delSp modSp new mod setBg">
        <pc:chgData name="Voinot, Charlotte /FR" userId="326325f3-0b41-4d59-ba85-62c11de7c8e9" providerId="ADAL" clId="{184363D6-D3FA-4727-BA02-9B3F97C94AAE}" dt="2024-01-05T13:07:53.386" v="461"/>
        <pc:sldMkLst>
          <pc:docMk/>
          <pc:sldMk cId="354726899" sldId="257"/>
        </pc:sldMkLst>
        <pc:spChg chg="del">
          <ac:chgData name="Voinot, Charlotte /FR" userId="326325f3-0b41-4d59-ba85-62c11de7c8e9" providerId="ADAL" clId="{184363D6-D3FA-4727-BA02-9B3F97C94AAE}" dt="2024-01-05T13:03:11.895" v="450" actId="478"/>
          <ac:spMkLst>
            <pc:docMk/>
            <pc:sldMk cId="354726899" sldId="257"/>
            <ac:spMk id="2" creationId="{1E06DAE9-5CD0-9C1C-3775-2056F4F77175}"/>
          </ac:spMkLst>
        </pc:spChg>
        <pc:spChg chg="del">
          <ac:chgData name="Voinot, Charlotte /FR" userId="326325f3-0b41-4d59-ba85-62c11de7c8e9" providerId="ADAL" clId="{184363D6-D3FA-4727-BA02-9B3F97C94AAE}" dt="2024-01-05T13:03:48.058" v="451" actId="478"/>
          <ac:spMkLst>
            <pc:docMk/>
            <pc:sldMk cId="354726899" sldId="257"/>
            <ac:spMk id="3" creationId="{08624D50-C0D4-63BE-A987-9FF6906FEA5E}"/>
          </ac:spMkLst>
        </pc:spChg>
        <pc:graphicFrameChg chg="add mod">
          <ac:chgData name="Voinot, Charlotte /FR" userId="326325f3-0b41-4d59-ba85-62c11de7c8e9" providerId="ADAL" clId="{184363D6-D3FA-4727-BA02-9B3F97C94AAE}" dt="2024-01-05T13:07:37.545" v="459" actId="14100"/>
          <ac:graphicFrameMkLst>
            <pc:docMk/>
            <pc:sldMk cId="354726899" sldId="257"/>
            <ac:graphicFrameMk id="4" creationId="{7672A9CF-2545-A88A-BF4C-7DE29D0D499E}"/>
          </ac:graphicFrameMkLst>
        </pc:graphicFrameChg>
      </pc:sldChg>
      <pc:sldChg chg="del">
        <pc:chgData name="Voinot, Charlotte /FR" userId="326325f3-0b41-4d59-ba85-62c11de7c8e9" providerId="ADAL" clId="{184363D6-D3FA-4727-BA02-9B3F97C94AAE}" dt="2024-01-05T12:51:38.746" v="425" actId="47"/>
        <pc:sldMkLst>
          <pc:docMk/>
          <pc:sldMk cId="2880438380" sldId="257"/>
        </pc:sldMkLst>
      </pc:sldChg>
      <pc:sldChg chg="addSp delSp modSp new mod setBg">
        <pc:chgData name="Voinot, Charlotte /FR" userId="326325f3-0b41-4d59-ba85-62c11de7c8e9" providerId="ADAL" clId="{184363D6-D3FA-4727-BA02-9B3F97C94AAE}" dt="2024-01-23T10:33:26.106" v="2734" actId="20577"/>
        <pc:sldMkLst>
          <pc:docMk/>
          <pc:sldMk cId="4026085134" sldId="258"/>
        </pc:sldMkLst>
        <pc:spChg chg="del">
          <ac:chgData name="Voinot, Charlotte /FR" userId="326325f3-0b41-4d59-ba85-62c11de7c8e9" providerId="ADAL" clId="{184363D6-D3FA-4727-BA02-9B3F97C94AAE}" dt="2024-01-09T16:48:02.304" v="463" actId="478"/>
          <ac:spMkLst>
            <pc:docMk/>
            <pc:sldMk cId="4026085134" sldId="258"/>
            <ac:spMk id="2" creationId="{A1425000-A396-DCD5-8628-2B746810F65D}"/>
          </ac:spMkLst>
        </pc:spChg>
        <pc:spChg chg="add mod">
          <ac:chgData name="Voinot, Charlotte /FR" userId="326325f3-0b41-4d59-ba85-62c11de7c8e9" providerId="ADAL" clId="{184363D6-D3FA-4727-BA02-9B3F97C94AAE}" dt="2024-01-21T12:43:26.357" v="2570" actId="13822"/>
          <ac:spMkLst>
            <pc:docMk/>
            <pc:sldMk cId="4026085134" sldId="258"/>
            <ac:spMk id="2" creationId="{A41E8EEC-424C-F520-0A4F-AAD6028A6540}"/>
          </ac:spMkLst>
        </pc:spChg>
        <pc:spChg chg="add mod">
          <ac:chgData name="Voinot, Charlotte /FR" userId="326325f3-0b41-4d59-ba85-62c11de7c8e9" providerId="ADAL" clId="{184363D6-D3FA-4727-BA02-9B3F97C94AAE}" dt="2024-01-21T12:42:57.242" v="2569" actId="1076"/>
          <ac:spMkLst>
            <pc:docMk/>
            <pc:sldMk cId="4026085134" sldId="258"/>
            <ac:spMk id="3" creationId="{8CA541A3-C3AD-B430-9FB6-EB590440C460}"/>
          </ac:spMkLst>
        </pc:spChg>
        <pc:spChg chg="del">
          <ac:chgData name="Voinot, Charlotte /FR" userId="326325f3-0b41-4d59-ba85-62c11de7c8e9" providerId="ADAL" clId="{184363D6-D3FA-4727-BA02-9B3F97C94AAE}" dt="2024-01-09T16:48:03.385" v="464" actId="478"/>
          <ac:spMkLst>
            <pc:docMk/>
            <pc:sldMk cId="4026085134" sldId="258"/>
            <ac:spMk id="3" creationId="{EF1B416C-DE12-D618-A856-D9FD1EB05948}"/>
          </ac:spMkLst>
        </pc:spChg>
        <pc:spChg chg="add mod">
          <ac:chgData name="Voinot, Charlotte /FR" userId="326325f3-0b41-4d59-ba85-62c11de7c8e9" providerId="ADAL" clId="{184363D6-D3FA-4727-BA02-9B3F97C94AAE}" dt="2024-01-11T10:46:42.664" v="1895" actId="1582"/>
          <ac:spMkLst>
            <pc:docMk/>
            <pc:sldMk cId="4026085134" sldId="258"/>
            <ac:spMk id="4" creationId="{DB92C9E9-D137-F29B-DC49-E501A93FD4BE}"/>
          </ac:spMkLst>
        </pc:spChg>
        <pc:spChg chg="add del">
          <ac:chgData name="Voinot, Charlotte /FR" userId="326325f3-0b41-4d59-ba85-62c11de7c8e9" providerId="ADAL" clId="{184363D6-D3FA-4727-BA02-9B3F97C94AAE}" dt="2024-01-10T14:37:29.679" v="579" actId="11529"/>
          <ac:spMkLst>
            <pc:docMk/>
            <pc:sldMk cId="4026085134" sldId="258"/>
            <ac:spMk id="5" creationId="{96723C87-48DA-514B-8894-A2C3C721AFFB}"/>
          </ac:spMkLst>
        </pc:spChg>
        <pc:spChg chg="add mod">
          <ac:chgData name="Voinot, Charlotte /FR" userId="326325f3-0b41-4d59-ba85-62c11de7c8e9" providerId="ADAL" clId="{184363D6-D3FA-4727-BA02-9B3F97C94AAE}" dt="2024-01-11T10:46:42.664" v="1895" actId="1582"/>
          <ac:spMkLst>
            <pc:docMk/>
            <pc:sldMk cId="4026085134" sldId="258"/>
            <ac:spMk id="6" creationId="{FCDD1DDD-19CD-5373-689E-921464FB9162}"/>
          </ac:spMkLst>
        </pc:spChg>
        <pc:spChg chg="add mod">
          <ac:chgData name="Voinot, Charlotte /FR" userId="326325f3-0b41-4d59-ba85-62c11de7c8e9" providerId="ADAL" clId="{184363D6-D3FA-4727-BA02-9B3F97C94AAE}" dt="2024-01-11T10:46:42.664" v="1895" actId="1582"/>
          <ac:spMkLst>
            <pc:docMk/>
            <pc:sldMk cId="4026085134" sldId="258"/>
            <ac:spMk id="13" creationId="{F46B9777-744C-FABB-A18C-B2F930E05753}"/>
          </ac:spMkLst>
        </pc:spChg>
        <pc:spChg chg="add mod">
          <ac:chgData name="Voinot, Charlotte /FR" userId="326325f3-0b41-4d59-ba85-62c11de7c8e9" providerId="ADAL" clId="{184363D6-D3FA-4727-BA02-9B3F97C94AAE}" dt="2024-01-23T10:33:08.226" v="2716" actId="20577"/>
          <ac:spMkLst>
            <pc:docMk/>
            <pc:sldMk cId="4026085134" sldId="258"/>
            <ac:spMk id="15" creationId="{10E28716-FB3D-C079-EA62-C58190A99307}"/>
          </ac:spMkLst>
        </pc:spChg>
        <pc:spChg chg="add mod">
          <ac:chgData name="Voinot, Charlotte /FR" userId="326325f3-0b41-4d59-ba85-62c11de7c8e9" providerId="ADAL" clId="{184363D6-D3FA-4727-BA02-9B3F97C94AAE}" dt="2024-01-23T10:33:11.690" v="2720" actId="20577"/>
          <ac:spMkLst>
            <pc:docMk/>
            <pc:sldMk cId="4026085134" sldId="258"/>
            <ac:spMk id="16" creationId="{41E08B1E-43C2-5AAB-4F0B-7FC282793F00}"/>
          </ac:spMkLst>
        </pc:spChg>
        <pc:spChg chg="add mod">
          <ac:chgData name="Voinot, Charlotte /FR" userId="326325f3-0b41-4d59-ba85-62c11de7c8e9" providerId="ADAL" clId="{184363D6-D3FA-4727-BA02-9B3F97C94AAE}" dt="2024-01-23T10:33:22.479" v="2730" actId="20577"/>
          <ac:spMkLst>
            <pc:docMk/>
            <pc:sldMk cId="4026085134" sldId="258"/>
            <ac:spMk id="17" creationId="{A3157AE8-C5D5-6C7A-A844-066063CFC586}"/>
          </ac:spMkLst>
        </pc:spChg>
        <pc:spChg chg="add mod">
          <ac:chgData name="Voinot, Charlotte /FR" userId="326325f3-0b41-4d59-ba85-62c11de7c8e9" providerId="ADAL" clId="{184363D6-D3FA-4727-BA02-9B3F97C94AAE}" dt="2024-01-23T10:33:26.106" v="2734" actId="20577"/>
          <ac:spMkLst>
            <pc:docMk/>
            <pc:sldMk cId="4026085134" sldId="258"/>
            <ac:spMk id="18" creationId="{3E17BAD4-8920-0DCC-8D6D-76EBACDB526E}"/>
          </ac:spMkLst>
        </pc:spChg>
        <pc:spChg chg="add del mod">
          <ac:chgData name="Voinot, Charlotte /FR" userId="326325f3-0b41-4d59-ba85-62c11de7c8e9" providerId="ADAL" clId="{184363D6-D3FA-4727-BA02-9B3F97C94AAE}" dt="2024-01-11T10:45:32.886" v="1874" actId="478"/>
          <ac:spMkLst>
            <pc:docMk/>
            <pc:sldMk cId="4026085134" sldId="258"/>
            <ac:spMk id="20" creationId="{07ADAC9D-66EC-1C54-01AE-5CEF97E09460}"/>
          </ac:spMkLst>
        </pc:spChg>
        <pc:spChg chg="add mod">
          <ac:chgData name="Voinot, Charlotte /FR" userId="326325f3-0b41-4d59-ba85-62c11de7c8e9" providerId="ADAL" clId="{184363D6-D3FA-4727-BA02-9B3F97C94AAE}" dt="2024-01-11T10:45:49.586" v="1893" actId="1076"/>
          <ac:spMkLst>
            <pc:docMk/>
            <pc:sldMk cId="4026085134" sldId="258"/>
            <ac:spMk id="49" creationId="{959C5207-92B3-1B99-0CE7-1D9B4673B472}"/>
          </ac:spMkLst>
        </pc:spChg>
        <pc:cxnChg chg="add mod">
          <ac:chgData name="Voinot, Charlotte /FR" userId="326325f3-0b41-4d59-ba85-62c11de7c8e9" providerId="ADAL" clId="{184363D6-D3FA-4727-BA02-9B3F97C94AAE}" dt="2024-01-11T10:48:27.412" v="1899" actId="208"/>
          <ac:cxnSpMkLst>
            <pc:docMk/>
            <pc:sldMk cId="4026085134" sldId="258"/>
            <ac:cxnSpMk id="8" creationId="{6C120700-CDB6-97C4-AEEC-7ABA09AC3566}"/>
          </ac:cxnSpMkLst>
        </pc:cxnChg>
        <pc:cxnChg chg="add mod">
          <ac:chgData name="Voinot, Charlotte /FR" userId="326325f3-0b41-4d59-ba85-62c11de7c8e9" providerId="ADAL" clId="{184363D6-D3FA-4727-BA02-9B3F97C94AAE}" dt="2024-01-11T10:48:27.412" v="1899" actId="208"/>
          <ac:cxnSpMkLst>
            <pc:docMk/>
            <pc:sldMk cId="4026085134" sldId="258"/>
            <ac:cxnSpMk id="11" creationId="{9EA54A8A-5998-0193-C224-1CD3AAE1A666}"/>
          </ac:cxnSpMkLst>
        </pc:cxnChg>
        <pc:cxnChg chg="add mod">
          <ac:chgData name="Voinot, Charlotte /FR" userId="326325f3-0b41-4d59-ba85-62c11de7c8e9" providerId="ADAL" clId="{184363D6-D3FA-4727-BA02-9B3F97C94AAE}" dt="2024-01-11T11:01:37.558" v="1901" actId="14100"/>
          <ac:cxnSpMkLst>
            <pc:docMk/>
            <pc:sldMk cId="4026085134" sldId="258"/>
            <ac:cxnSpMk id="22" creationId="{013C8496-4162-48C9-96A1-B6C59D8FDC9A}"/>
          </ac:cxnSpMkLst>
        </pc:cxnChg>
        <pc:cxnChg chg="add mod">
          <ac:chgData name="Voinot, Charlotte /FR" userId="326325f3-0b41-4d59-ba85-62c11de7c8e9" providerId="ADAL" clId="{184363D6-D3FA-4727-BA02-9B3F97C94AAE}" dt="2024-01-11T11:01:39.590" v="1902" actId="14100"/>
          <ac:cxnSpMkLst>
            <pc:docMk/>
            <pc:sldMk cId="4026085134" sldId="258"/>
            <ac:cxnSpMk id="24" creationId="{0C8D1407-07BF-1674-BC58-EB6B21CD13E5}"/>
          </ac:cxnSpMkLst>
        </pc:cxnChg>
        <pc:cxnChg chg="add mod">
          <ac:chgData name="Voinot, Charlotte /FR" userId="326325f3-0b41-4d59-ba85-62c11de7c8e9" providerId="ADAL" clId="{184363D6-D3FA-4727-BA02-9B3F97C94AAE}" dt="2024-01-11T11:01:42.063" v="1903" actId="14100"/>
          <ac:cxnSpMkLst>
            <pc:docMk/>
            <pc:sldMk cId="4026085134" sldId="258"/>
            <ac:cxnSpMk id="26" creationId="{7D3E9D9E-4D7C-DB60-6B30-4EF53689D7EC}"/>
          </ac:cxnSpMkLst>
        </pc:cxnChg>
        <pc:cxnChg chg="add mod">
          <ac:chgData name="Voinot, Charlotte /FR" userId="326325f3-0b41-4d59-ba85-62c11de7c8e9" providerId="ADAL" clId="{184363D6-D3FA-4727-BA02-9B3F97C94AAE}" dt="2024-01-11T10:48:27.412" v="1899" actId="208"/>
          <ac:cxnSpMkLst>
            <pc:docMk/>
            <pc:sldMk cId="4026085134" sldId="258"/>
            <ac:cxnSpMk id="28" creationId="{83156086-379B-D70D-2E5B-1E79E950DE29}"/>
          </ac:cxnSpMkLst>
        </pc:cxnChg>
      </pc:sldChg>
      <pc:sldChg chg="delSp modSp add mod setBg">
        <pc:chgData name="Voinot, Charlotte /FR" userId="326325f3-0b41-4d59-ba85-62c11de7c8e9" providerId="ADAL" clId="{184363D6-D3FA-4727-BA02-9B3F97C94AAE}" dt="2024-01-23T10:41:29.958" v="2852" actId="20577"/>
        <pc:sldMkLst>
          <pc:docMk/>
          <pc:sldMk cId="3435921386" sldId="259"/>
        </pc:sldMkLst>
        <pc:spChg chg="mod">
          <ac:chgData name="Voinot, Charlotte /FR" userId="326325f3-0b41-4d59-ba85-62c11de7c8e9" providerId="ADAL" clId="{184363D6-D3FA-4727-BA02-9B3F97C94AAE}" dt="2024-01-10T14:52:27.992" v="640" actId="403"/>
          <ac:spMkLst>
            <pc:docMk/>
            <pc:sldMk cId="3435921386" sldId="259"/>
            <ac:spMk id="5" creationId="{EA8CBFCB-CBBC-74FD-CEA0-9A5C5722579E}"/>
          </ac:spMkLst>
        </pc:spChg>
        <pc:spChg chg="mod">
          <ac:chgData name="Voinot, Charlotte /FR" userId="326325f3-0b41-4d59-ba85-62c11de7c8e9" providerId="ADAL" clId="{184363D6-D3FA-4727-BA02-9B3F97C94AAE}" dt="2024-01-10T14:52:27.992" v="640" actId="403"/>
          <ac:spMkLst>
            <pc:docMk/>
            <pc:sldMk cId="3435921386" sldId="259"/>
            <ac:spMk id="6" creationId="{15688E85-D6DA-0D25-7F95-D6E9A648F470}"/>
          </ac:spMkLst>
        </pc:spChg>
        <pc:spChg chg="mod">
          <ac:chgData name="Voinot, Charlotte /FR" userId="326325f3-0b41-4d59-ba85-62c11de7c8e9" providerId="ADAL" clId="{184363D6-D3FA-4727-BA02-9B3F97C94AAE}" dt="2024-01-10T14:52:27.992" v="640" actId="403"/>
          <ac:spMkLst>
            <pc:docMk/>
            <pc:sldMk cId="3435921386" sldId="259"/>
            <ac:spMk id="7" creationId="{F55833F3-5B15-35A9-57FB-E36F9ADDC6D6}"/>
          </ac:spMkLst>
        </pc:spChg>
        <pc:spChg chg="mod">
          <ac:chgData name="Voinot, Charlotte /FR" userId="326325f3-0b41-4d59-ba85-62c11de7c8e9" providerId="ADAL" clId="{184363D6-D3FA-4727-BA02-9B3F97C94AAE}" dt="2024-01-10T14:52:27.992" v="640" actId="403"/>
          <ac:spMkLst>
            <pc:docMk/>
            <pc:sldMk cId="3435921386" sldId="259"/>
            <ac:spMk id="14" creationId="{C1AA8855-1584-A9F5-6E52-6B0B76F38E68}"/>
          </ac:spMkLst>
        </pc:spChg>
        <pc:spChg chg="mod">
          <ac:chgData name="Voinot, Charlotte /FR" userId="326325f3-0b41-4d59-ba85-62c11de7c8e9" providerId="ADAL" clId="{184363D6-D3FA-4727-BA02-9B3F97C94AAE}" dt="2024-01-10T14:52:27.992" v="640" actId="403"/>
          <ac:spMkLst>
            <pc:docMk/>
            <pc:sldMk cId="3435921386" sldId="259"/>
            <ac:spMk id="15" creationId="{961432D5-5EFA-569D-3D42-DAD2E5A13BAA}"/>
          </ac:spMkLst>
        </pc:spChg>
        <pc:spChg chg="mod">
          <ac:chgData name="Voinot, Charlotte /FR" userId="326325f3-0b41-4d59-ba85-62c11de7c8e9" providerId="ADAL" clId="{184363D6-D3FA-4727-BA02-9B3F97C94AAE}" dt="2024-01-10T14:52:27.992" v="640" actId="403"/>
          <ac:spMkLst>
            <pc:docMk/>
            <pc:sldMk cId="3435921386" sldId="259"/>
            <ac:spMk id="18" creationId="{509861FC-70BB-7179-60B5-8D1EF89DE31A}"/>
          </ac:spMkLst>
        </pc:spChg>
        <pc:spChg chg="mod">
          <ac:chgData name="Voinot, Charlotte /FR" userId="326325f3-0b41-4d59-ba85-62c11de7c8e9" providerId="ADAL" clId="{184363D6-D3FA-4727-BA02-9B3F97C94AAE}" dt="2024-01-10T14:52:27.992" v="640" actId="403"/>
          <ac:spMkLst>
            <pc:docMk/>
            <pc:sldMk cId="3435921386" sldId="259"/>
            <ac:spMk id="24" creationId="{016D1AE8-A3B0-F0B7-A55F-CA5AFFBF9945}"/>
          </ac:spMkLst>
        </pc:spChg>
        <pc:spChg chg="mod">
          <ac:chgData name="Voinot, Charlotte /FR" userId="326325f3-0b41-4d59-ba85-62c11de7c8e9" providerId="ADAL" clId="{184363D6-D3FA-4727-BA02-9B3F97C94AAE}" dt="2024-01-23T10:41:25.583" v="2837" actId="20577"/>
          <ac:spMkLst>
            <pc:docMk/>
            <pc:sldMk cId="3435921386" sldId="259"/>
            <ac:spMk id="25" creationId="{1FA2D937-87B9-7652-026E-FACBD5555928}"/>
          </ac:spMkLst>
        </pc:spChg>
        <pc:spChg chg="mod">
          <ac:chgData name="Voinot, Charlotte /FR" userId="326325f3-0b41-4d59-ba85-62c11de7c8e9" providerId="ADAL" clId="{184363D6-D3FA-4727-BA02-9B3F97C94AAE}" dt="2024-01-10T14:52:40.653" v="644" actId="1076"/>
          <ac:spMkLst>
            <pc:docMk/>
            <pc:sldMk cId="3435921386" sldId="259"/>
            <ac:spMk id="36" creationId="{1C0C0EFB-CF1A-70EC-BDF2-AB20C3AC8A88}"/>
          </ac:spMkLst>
        </pc:spChg>
        <pc:spChg chg="mod">
          <ac:chgData name="Voinot, Charlotte /FR" userId="326325f3-0b41-4d59-ba85-62c11de7c8e9" providerId="ADAL" clId="{184363D6-D3FA-4727-BA02-9B3F97C94AAE}" dt="2024-01-10T14:52:27.992" v="640" actId="403"/>
          <ac:spMkLst>
            <pc:docMk/>
            <pc:sldMk cId="3435921386" sldId="259"/>
            <ac:spMk id="37" creationId="{313BFD2D-7AD9-82BC-C81B-B9405A7A6433}"/>
          </ac:spMkLst>
        </pc:spChg>
        <pc:spChg chg="mod">
          <ac:chgData name="Voinot, Charlotte /FR" userId="326325f3-0b41-4d59-ba85-62c11de7c8e9" providerId="ADAL" clId="{184363D6-D3FA-4727-BA02-9B3F97C94AAE}" dt="2024-01-10T14:52:48.840" v="647" actId="688"/>
          <ac:spMkLst>
            <pc:docMk/>
            <pc:sldMk cId="3435921386" sldId="259"/>
            <ac:spMk id="40" creationId="{DA1AE22A-2C95-5628-3009-8D9D53E52D5C}"/>
          </ac:spMkLst>
        </pc:spChg>
        <pc:spChg chg="mod">
          <ac:chgData name="Voinot, Charlotte /FR" userId="326325f3-0b41-4d59-ba85-62c11de7c8e9" providerId="ADAL" clId="{184363D6-D3FA-4727-BA02-9B3F97C94AAE}" dt="2024-01-10T14:52:45.411" v="646" actId="1076"/>
          <ac:spMkLst>
            <pc:docMk/>
            <pc:sldMk cId="3435921386" sldId="259"/>
            <ac:spMk id="44" creationId="{4E004D41-09CE-E83F-0254-A8129D718D30}"/>
          </ac:spMkLst>
        </pc:spChg>
        <pc:spChg chg="mod">
          <ac:chgData name="Voinot, Charlotte /FR" userId="326325f3-0b41-4d59-ba85-62c11de7c8e9" providerId="ADAL" clId="{184363D6-D3FA-4727-BA02-9B3F97C94AAE}" dt="2024-01-10T14:52:27.992" v="640" actId="403"/>
          <ac:spMkLst>
            <pc:docMk/>
            <pc:sldMk cId="3435921386" sldId="259"/>
            <ac:spMk id="53" creationId="{E95DBFC3-FF44-401D-849E-AA8D954BAD3A}"/>
          </ac:spMkLst>
        </pc:spChg>
        <pc:spChg chg="mod">
          <ac:chgData name="Voinot, Charlotte /FR" userId="326325f3-0b41-4d59-ba85-62c11de7c8e9" providerId="ADAL" clId="{184363D6-D3FA-4727-BA02-9B3F97C94AAE}" dt="2024-01-23T10:41:29.958" v="2852" actId="20577"/>
          <ac:spMkLst>
            <pc:docMk/>
            <pc:sldMk cId="3435921386" sldId="259"/>
            <ac:spMk id="54" creationId="{3700F173-6F1C-0D4B-5FC7-1D2D36939F38}"/>
          </ac:spMkLst>
        </pc:spChg>
        <pc:spChg chg="mod">
          <ac:chgData name="Voinot, Charlotte /FR" userId="326325f3-0b41-4d59-ba85-62c11de7c8e9" providerId="ADAL" clId="{184363D6-D3FA-4727-BA02-9B3F97C94AAE}" dt="2024-01-10T14:52:27.992" v="640" actId="403"/>
          <ac:spMkLst>
            <pc:docMk/>
            <pc:sldMk cId="3435921386" sldId="259"/>
            <ac:spMk id="55" creationId="{D0DC9178-3922-E985-ACF1-F7C541822739}"/>
          </ac:spMkLst>
        </pc:spChg>
        <pc:spChg chg="mod">
          <ac:chgData name="Voinot, Charlotte /FR" userId="326325f3-0b41-4d59-ba85-62c11de7c8e9" providerId="ADAL" clId="{184363D6-D3FA-4727-BA02-9B3F97C94AAE}" dt="2024-01-10T14:52:27.992" v="640" actId="403"/>
          <ac:spMkLst>
            <pc:docMk/>
            <pc:sldMk cId="3435921386" sldId="259"/>
            <ac:spMk id="56" creationId="{6EB744AA-A6B3-4DDB-F3B4-9152DE6A332C}"/>
          </ac:spMkLst>
        </pc:spChg>
        <pc:spChg chg="mod">
          <ac:chgData name="Voinot, Charlotte /FR" userId="326325f3-0b41-4d59-ba85-62c11de7c8e9" providerId="ADAL" clId="{184363D6-D3FA-4727-BA02-9B3F97C94AAE}" dt="2024-01-10T14:52:27.992" v="640" actId="403"/>
          <ac:spMkLst>
            <pc:docMk/>
            <pc:sldMk cId="3435921386" sldId="259"/>
            <ac:spMk id="61" creationId="{C8B171B7-1CAB-DAAF-5BC3-2A6903E11294}"/>
          </ac:spMkLst>
        </pc:spChg>
        <pc:spChg chg="mod">
          <ac:chgData name="Voinot, Charlotte /FR" userId="326325f3-0b41-4d59-ba85-62c11de7c8e9" providerId="ADAL" clId="{184363D6-D3FA-4727-BA02-9B3F97C94AAE}" dt="2024-01-10T14:52:27.992" v="640" actId="403"/>
          <ac:spMkLst>
            <pc:docMk/>
            <pc:sldMk cId="3435921386" sldId="259"/>
            <ac:spMk id="62" creationId="{C5463E1A-A778-0A55-9A5C-87D0E7B3B444}"/>
          </ac:spMkLst>
        </pc:spChg>
        <pc:spChg chg="mod">
          <ac:chgData name="Voinot, Charlotte /FR" userId="326325f3-0b41-4d59-ba85-62c11de7c8e9" providerId="ADAL" clId="{184363D6-D3FA-4727-BA02-9B3F97C94AAE}" dt="2024-01-10T14:52:27.992" v="640" actId="403"/>
          <ac:spMkLst>
            <pc:docMk/>
            <pc:sldMk cId="3435921386" sldId="259"/>
            <ac:spMk id="63" creationId="{0CA8538E-84D3-83FF-4A60-2151D714112A}"/>
          </ac:spMkLst>
        </pc:spChg>
        <pc:spChg chg="mod">
          <ac:chgData name="Voinot, Charlotte /FR" userId="326325f3-0b41-4d59-ba85-62c11de7c8e9" providerId="ADAL" clId="{184363D6-D3FA-4727-BA02-9B3F97C94AAE}" dt="2024-01-10T14:52:27.992" v="640" actId="403"/>
          <ac:spMkLst>
            <pc:docMk/>
            <pc:sldMk cId="3435921386" sldId="259"/>
            <ac:spMk id="66" creationId="{78937587-3AE5-3380-78E3-25D478CB48F7}"/>
          </ac:spMkLst>
        </pc:spChg>
        <pc:grpChg chg="del mod">
          <ac:chgData name="Voinot, Charlotte /FR" userId="326325f3-0b41-4d59-ba85-62c11de7c8e9" providerId="ADAL" clId="{184363D6-D3FA-4727-BA02-9B3F97C94AAE}" dt="2024-01-23T10:40:47.165" v="2818" actId="478"/>
          <ac:grpSpMkLst>
            <pc:docMk/>
            <pc:sldMk cId="3435921386" sldId="259"/>
            <ac:grpSpMk id="19" creationId="{B3464EA2-13B9-94C0-20BD-037D198FECA9}"/>
          </ac:grpSpMkLst>
        </pc:grpChg>
        <pc:grpChg chg="mod">
          <ac:chgData name="Voinot, Charlotte /FR" userId="326325f3-0b41-4d59-ba85-62c11de7c8e9" providerId="ADAL" clId="{184363D6-D3FA-4727-BA02-9B3F97C94AAE}" dt="2024-01-23T10:41:11.729" v="2823" actId="14100"/>
          <ac:grpSpMkLst>
            <pc:docMk/>
            <pc:sldMk cId="3435921386" sldId="259"/>
            <ac:grpSpMk id="71" creationId="{5D9522A2-85BB-FD04-4537-5069A837651B}"/>
          </ac:grpSpMkLst>
        </pc:grpChg>
        <pc:grpChg chg="mod">
          <ac:chgData name="Voinot, Charlotte /FR" userId="326325f3-0b41-4d59-ba85-62c11de7c8e9" providerId="ADAL" clId="{184363D6-D3FA-4727-BA02-9B3F97C94AAE}" dt="2024-01-23T10:41:15.052" v="2824" actId="1076"/>
          <ac:grpSpMkLst>
            <pc:docMk/>
            <pc:sldMk cId="3435921386" sldId="259"/>
            <ac:grpSpMk id="73" creationId="{8683B9CC-C87E-DC0B-64D8-D85FAB46647D}"/>
          </ac:grpSpMkLst>
        </pc:grpChg>
        <pc:picChg chg="del">
          <ac:chgData name="Voinot, Charlotte /FR" userId="326325f3-0b41-4d59-ba85-62c11de7c8e9" providerId="ADAL" clId="{184363D6-D3FA-4727-BA02-9B3F97C94AAE}" dt="2024-01-10T14:49:52.847" v="630" actId="478"/>
          <ac:picMkLst>
            <pc:docMk/>
            <pc:sldMk cId="3435921386" sldId="259"/>
            <ac:picMk id="3" creationId="{14F5DBFF-65CF-2613-D83A-EC840763551E}"/>
          </ac:picMkLst>
        </pc:picChg>
        <pc:cxnChg chg="mod">
          <ac:chgData name="Voinot, Charlotte /FR" userId="326325f3-0b41-4d59-ba85-62c11de7c8e9" providerId="ADAL" clId="{184363D6-D3FA-4727-BA02-9B3F97C94AAE}" dt="2024-01-23T10:40:47.165" v="2818" actId="478"/>
          <ac:cxnSpMkLst>
            <pc:docMk/>
            <pc:sldMk cId="3435921386" sldId="259"/>
            <ac:cxnSpMk id="9" creationId="{F4E5A1B8-6671-6C8E-9E2E-8EAF37D53241}"/>
          </ac:cxnSpMkLst>
        </pc:cxnChg>
        <pc:cxnChg chg="mod">
          <ac:chgData name="Voinot, Charlotte /FR" userId="326325f3-0b41-4d59-ba85-62c11de7c8e9" providerId="ADAL" clId="{184363D6-D3FA-4727-BA02-9B3F97C94AAE}" dt="2024-01-23T10:40:47.165" v="2818" actId="478"/>
          <ac:cxnSpMkLst>
            <pc:docMk/>
            <pc:sldMk cId="3435921386" sldId="259"/>
            <ac:cxnSpMk id="11" creationId="{E2691096-8B0F-027D-88F6-27EC7DF32DF0}"/>
          </ac:cxnSpMkLst>
        </pc:cxnChg>
        <pc:cxnChg chg="mod">
          <ac:chgData name="Voinot, Charlotte /FR" userId="326325f3-0b41-4d59-ba85-62c11de7c8e9" providerId="ADAL" clId="{184363D6-D3FA-4727-BA02-9B3F97C94AAE}" dt="2024-01-10T14:52:40.653" v="644" actId="1076"/>
          <ac:cxnSpMkLst>
            <pc:docMk/>
            <pc:sldMk cId="3435921386" sldId="259"/>
            <ac:cxnSpMk id="38" creationId="{99467AA2-9B2B-7C23-2AAE-56AD3CC8A75F}"/>
          </ac:cxnSpMkLst>
        </pc:cxnChg>
        <pc:cxnChg chg="mod">
          <ac:chgData name="Voinot, Charlotte /FR" userId="326325f3-0b41-4d59-ba85-62c11de7c8e9" providerId="ADAL" clId="{184363D6-D3FA-4727-BA02-9B3F97C94AAE}" dt="2024-01-10T14:52:40.653" v="644" actId="1076"/>
          <ac:cxnSpMkLst>
            <pc:docMk/>
            <pc:sldMk cId="3435921386" sldId="259"/>
            <ac:cxnSpMk id="43" creationId="{C059A7B0-B599-1CB5-C03F-B53B2E3FEF41}"/>
          </ac:cxnSpMkLst>
        </pc:cxnChg>
      </pc:sldChg>
      <pc:sldChg chg="addSp delSp modSp new mod setBg">
        <pc:chgData name="Voinot, Charlotte /FR" userId="326325f3-0b41-4d59-ba85-62c11de7c8e9" providerId="ADAL" clId="{184363D6-D3FA-4727-BA02-9B3F97C94AAE}" dt="2024-01-23T10:39:58.401" v="2745" actId="20577"/>
        <pc:sldMkLst>
          <pc:docMk/>
          <pc:sldMk cId="2631066313" sldId="260"/>
        </pc:sldMkLst>
        <pc:spChg chg="del">
          <ac:chgData name="Voinot, Charlotte /FR" userId="326325f3-0b41-4d59-ba85-62c11de7c8e9" providerId="ADAL" clId="{184363D6-D3FA-4727-BA02-9B3F97C94AAE}" dt="2024-01-18T13:17:31.663" v="1905" actId="478"/>
          <ac:spMkLst>
            <pc:docMk/>
            <pc:sldMk cId="2631066313" sldId="260"/>
            <ac:spMk id="2" creationId="{51F09A53-62D5-2A3C-789D-49BF483049F0}"/>
          </ac:spMkLst>
        </pc:spChg>
        <pc:spChg chg="del">
          <ac:chgData name="Voinot, Charlotte /FR" userId="326325f3-0b41-4d59-ba85-62c11de7c8e9" providerId="ADAL" clId="{184363D6-D3FA-4727-BA02-9B3F97C94AAE}" dt="2024-01-18T13:17:32.503" v="1906" actId="478"/>
          <ac:spMkLst>
            <pc:docMk/>
            <pc:sldMk cId="2631066313" sldId="260"/>
            <ac:spMk id="3" creationId="{8D56D661-4147-A2B5-697E-9885C6AAF46C}"/>
          </ac:spMkLst>
        </pc:spChg>
        <pc:spChg chg="mod">
          <ac:chgData name="Voinot, Charlotte /FR" userId="326325f3-0b41-4d59-ba85-62c11de7c8e9" providerId="ADAL" clId="{184363D6-D3FA-4727-BA02-9B3F97C94AAE}" dt="2024-01-18T13:21:08.164" v="1960" actId="688"/>
          <ac:spMkLst>
            <pc:docMk/>
            <pc:sldMk cId="2631066313" sldId="260"/>
            <ac:spMk id="6" creationId="{8FE19DEE-EA40-E465-C248-6E746F46939A}"/>
          </ac:spMkLst>
        </pc:spChg>
        <pc:spChg chg="del mod">
          <ac:chgData name="Voinot, Charlotte /FR" userId="326325f3-0b41-4d59-ba85-62c11de7c8e9" providerId="ADAL" clId="{184363D6-D3FA-4727-BA02-9B3F97C94AAE}" dt="2024-01-18T13:19:25.386" v="1940" actId="478"/>
          <ac:spMkLst>
            <pc:docMk/>
            <pc:sldMk cId="2631066313" sldId="260"/>
            <ac:spMk id="12" creationId="{B82A5702-4AA5-F59B-E047-FAA662719CE9}"/>
          </ac:spMkLst>
        </pc:spChg>
        <pc:spChg chg="del mod">
          <ac:chgData name="Voinot, Charlotte /FR" userId="326325f3-0b41-4d59-ba85-62c11de7c8e9" providerId="ADAL" clId="{184363D6-D3FA-4727-BA02-9B3F97C94AAE}" dt="2024-01-18T13:17:58.115" v="1910" actId="478"/>
          <ac:spMkLst>
            <pc:docMk/>
            <pc:sldMk cId="2631066313" sldId="260"/>
            <ac:spMk id="14" creationId="{38C42D0D-9F9A-D9A9-7BDC-116C5E3B7B56}"/>
          </ac:spMkLst>
        </pc:spChg>
        <pc:spChg chg="mod">
          <ac:chgData name="Voinot, Charlotte /FR" userId="326325f3-0b41-4d59-ba85-62c11de7c8e9" providerId="ADAL" clId="{184363D6-D3FA-4727-BA02-9B3F97C94AAE}" dt="2024-01-18T13:21:03.678" v="1959" actId="403"/>
          <ac:spMkLst>
            <pc:docMk/>
            <pc:sldMk cId="2631066313" sldId="260"/>
            <ac:spMk id="15" creationId="{2F1F70DE-00E3-A908-756F-05EAB1603C41}"/>
          </ac:spMkLst>
        </pc:spChg>
        <pc:spChg chg="mod">
          <ac:chgData name="Voinot, Charlotte /FR" userId="326325f3-0b41-4d59-ba85-62c11de7c8e9" providerId="ADAL" clId="{184363D6-D3FA-4727-BA02-9B3F97C94AAE}" dt="2024-01-23T10:39:58.401" v="2745" actId="20577"/>
          <ac:spMkLst>
            <pc:docMk/>
            <pc:sldMk cId="2631066313" sldId="260"/>
            <ac:spMk id="16" creationId="{CCF68F38-6255-D3DD-9E10-C5D9EFA60897}"/>
          </ac:spMkLst>
        </pc:spChg>
        <pc:spChg chg="mod">
          <ac:chgData name="Voinot, Charlotte /FR" userId="326325f3-0b41-4d59-ba85-62c11de7c8e9" providerId="ADAL" clId="{184363D6-D3FA-4727-BA02-9B3F97C94AAE}" dt="2024-01-18T13:21:03.678" v="1959" actId="403"/>
          <ac:spMkLst>
            <pc:docMk/>
            <pc:sldMk cId="2631066313" sldId="260"/>
            <ac:spMk id="17" creationId="{D8DB5A8F-C6EA-A803-C921-94AC13C1A0BD}"/>
          </ac:spMkLst>
        </pc:spChg>
        <pc:spChg chg="del mod">
          <ac:chgData name="Voinot, Charlotte /FR" userId="326325f3-0b41-4d59-ba85-62c11de7c8e9" providerId="ADAL" clId="{184363D6-D3FA-4727-BA02-9B3F97C94AAE}" dt="2024-01-18T13:18:29.352" v="1924" actId="478"/>
          <ac:spMkLst>
            <pc:docMk/>
            <pc:sldMk cId="2631066313" sldId="260"/>
            <ac:spMk id="19" creationId="{72A2C0FC-16D9-724A-DDA6-8E4946AFFD2C}"/>
          </ac:spMkLst>
        </pc:spChg>
        <pc:spChg chg="add mod">
          <ac:chgData name="Voinot, Charlotte /FR" userId="326325f3-0b41-4d59-ba85-62c11de7c8e9" providerId="ADAL" clId="{184363D6-D3FA-4727-BA02-9B3F97C94AAE}" dt="2024-01-18T13:21:03.678" v="1959" actId="403"/>
          <ac:spMkLst>
            <pc:docMk/>
            <pc:sldMk cId="2631066313" sldId="260"/>
            <ac:spMk id="20" creationId="{E003D28F-8C38-5456-3D69-FD9881E855A5}"/>
          </ac:spMkLst>
        </pc:spChg>
        <pc:spChg chg="mod">
          <ac:chgData name="Voinot, Charlotte /FR" userId="326325f3-0b41-4d59-ba85-62c11de7c8e9" providerId="ADAL" clId="{184363D6-D3FA-4727-BA02-9B3F97C94AAE}" dt="2024-01-18T13:20:29.154" v="1948" actId="571"/>
          <ac:spMkLst>
            <pc:docMk/>
            <pc:sldMk cId="2631066313" sldId="260"/>
            <ac:spMk id="23" creationId="{7E93E88D-1936-1B66-FDD0-167EE344BCDD}"/>
          </ac:spMkLst>
        </pc:spChg>
        <pc:spChg chg="mod">
          <ac:chgData name="Voinot, Charlotte /FR" userId="326325f3-0b41-4d59-ba85-62c11de7c8e9" providerId="ADAL" clId="{184363D6-D3FA-4727-BA02-9B3F97C94AAE}" dt="2024-01-18T13:20:29.154" v="1948" actId="571"/>
          <ac:spMkLst>
            <pc:docMk/>
            <pc:sldMk cId="2631066313" sldId="260"/>
            <ac:spMk id="26" creationId="{4036495C-FCF4-7D3C-EF56-BF716E053B75}"/>
          </ac:spMkLst>
        </pc:spChg>
        <pc:spChg chg="mod">
          <ac:chgData name="Voinot, Charlotte /FR" userId="326325f3-0b41-4d59-ba85-62c11de7c8e9" providerId="ADAL" clId="{184363D6-D3FA-4727-BA02-9B3F97C94AAE}" dt="2024-01-18T13:20:29.154" v="1948" actId="571"/>
          <ac:spMkLst>
            <pc:docMk/>
            <pc:sldMk cId="2631066313" sldId="260"/>
            <ac:spMk id="27" creationId="{21AD3975-0A2E-D09F-EDED-311B9FDECBC7}"/>
          </ac:spMkLst>
        </pc:spChg>
        <pc:spChg chg="mod">
          <ac:chgData name="Voinot, Charlotte /FR" userId="326325f3-0b41-4d59-ba85-62c11de7c8e9" providerId="ADAL" clId="{184363D6-D3FA-4727-BA02-9B3F97C94AAE}" dt="2024-01-18T13:20:29.154" v="1948" actId="571"/>
          <ac:spMkLst>
            <pc:docMk/>
            <pc:sldMk cId="2631066313" sldId="260"/>
            <ac:spMk id="28" creationId="{F4F71960-3D14-9C1F-B96A-73FD01F64606}"/>
          </ac:spMkLst>
        </pc:spChg>
        <pc:spChg chg="add mod">
          <ac:chgData name="Voinot, Charlotte /FR" userId="326325f3-0b41-4d59-ba85-62c11de7c8e9" providerId="ADAL" clId="{184363D6-D3FA-4727-BA02-9B3F97C94AAE}" dt="2024-01-18T13:20:29.154" v="1948" actId="571"/>
          <ac:spMkLst>
            <pc:docMk/>
            <pc:sldMk cId="2631066313" sldId="260"/>
            <ac:spMk id="30" creationId="{ED2BBEB6-5518-B4D9-D62E-7B6E6E3241E6}"/>
          </ac:spMkLst>
        </pc:spChg>
        <pc:spChg chg="add mod">
          <ac:chgData name="Voinot, Charlotte /FR" userId="326325f3-0b41-4d59-ba85-62c11de7c8e9" providerId="ADAL" clId="{184363D6-D3FA-4727-BA02-9B3F97C94AAE}" dt="2024-01-18T13:41:57.559" v="2025" actId="20577"/>
          <ac:spMkLst>
            <pc:docMk/>
            <pc:sldMk cId="2631066313" sldId="260"/>
            <ac:spMk id="37" creationId="{CC8A7AB8-E050-5ADE-BCCB-503F24B01770}"/>
          </ac:spMkLst>
        </pc:spChg>
        <pc:grpChg chg="add del mod">
          <ac:chgData name="Voinot, Charlotte /FR" userId="326325f3-0b41-4d59-ba85-62c11de7c8e9" providerId="ADAL" clId="{184363D6-D3FA-4727-BA02-9B3F97C94AAE}" dt="2024-01-18T13:21:03.678" v="1959" actId="403"/>
          <ac:grpSpMkLst>
            <pc:docMk/>
            <pc:sldMk cId="2631066313" sldId="260"/>
            <ac:grpSpMk id="4" creationId="{CBADA434-A105-58DF-F764-1F7EAD2B9ED4}"/>
          </ac:grpSpMkLst>
        </pc:grpChg>
        <pc:grpChg chg="mod">
          <ac:chgData name="Voinot, Charlotte /FR" userId="326325f3-0b41-4d59-ba85-62c11de7c8e9" providerId="ADAL" clId="{184363D6-D3FA-4727-BA02-9B3F97C94AAE}" dt="2024-01-18T13:21:03.678" v="1959" actId="403"/>
          <ac:grpSpMkLst>
            <pc:docMk/>
            <pc:sldMk cId="2631066313" sldId="260"/>
            <ac:grpSpMk id="5" creationId="{CA29363D-B0DD-DDAB-E4E8-238E8DD0D0BD}"/>
          </ac:grpSpMkLst>
        </pc:grpChg>
        <pc:grpChg chg="del mod">
          <ac:chgData name="Voinot, Charlotte /FR" userId="326325f3-0b41-4d59-ba85-62c11de7c8e9" providerId="ADAL" clId="{184363D6-D3FA-4727-BA02-9B3F97C94AAE}" dt="2024-01-18T13:20:14.207" v="1946" actId="478"/>
          <ac:grpSpMkLst>
            <pc:docMk/>
            <pc:sldMk cId="2631066313" sldId="260"/>
            <ac:grpSpMk id="7" creationId="{AABABBF8-E130-C9A1-6E6C-FAAB4294F2AE}"/>
          </ac:grpSpMkLst>
        </pc:grpChg>
        <pc:grpChg chg="del mod">
          <ac:chgData name="Voinot, Charlotte /FR" userId="326325f3-0b41-4d59-ba85-62c11de7c8e9" providerId="ADAL" clId="{184363D6-D3FA-4727-BA02-9B3F97C94AAE}" dt="2024-01-18T13:19:25.386" v="1940" actId="478"/>
          <ac:grpSpMkLst>
            <pc:docMk/>
            <pc:sldMk cId="2631066313" sldId="260"/>
            <ac:grpSpMk id="10" creationId="{2C634A4B-8805-BF9F-7E44-5ABC1705F4A6}"/>
          </ac:grpSpMkLst>
        </pc:grpChg>
        <pc:grpChg chg="del mod">
          <ac:chgData name="Voinot, Charlotte /FR" userId="326325f3-0b41-4d59-ba85-62c11de7c8e9" providerId="ADAL" clId="{184363D6-D3FA-4727-BA02-9B3F97C94AAE}" dt="2024-01-18T13:17:58.115" v="1910" actId="478"/>
          <ac:grpSpMkLst>
            <pc:docMk/>
            <pc:sldMk cId="2631066313" sldId="260"/>
            <ac:grpSpMk id="11" creationId="{93746641-46B5-C9B4-6208-83C17EC06B8B}"/>
          </ac:grpSpMkLst>
        </pc:grpChg>
        <pc:grpChg chg="mod">
          <ac:chgData name="Voinot, Charlotte /FR" userId="326325f3-0b41-4d59-ba85-62c11de7c8e9" providerId="ADAL" clId="{184363D6-D3FA-4727-BA02-9B3F97C94AAE}" dt="2024-01-18T13:21:03.678" v="1959" actId="403"/>
          <ac:grpSpMkLst>
            <pc:docMk/>
            <pc:sldMk cId="2631066313" sldId="260"/>
            <ac:grpSpMk id="13" creationId="{ADDE639E-6724-4DDE-9213-05A7272ABB31}"/>
          </ac:grpSpMkLst>
        </pc:grpChg>
        <pc:grpChg chg="add mod">
          <ac:chgData name="Voinot, Charlotte /FR" userId="326325f3-0b41-4d59-ba85-62c11de7c8e9" providerId="ADAL" clId="{184363D6-D3FA-4727-BA02-9B3F97C94AAE}" dt="2024-01-18T13:20:29.154" v="1948" actId="571"/>
          <ac:grpSpMkLst>
            <pc:docMk/>
            <pc:sldMk cId="2631066313" sldId="260"/>
            <ac:grpSpMk id="21" creationId="{11E1B740-CE89-6A05-875C-E287E3B59908}"/>
          </ac:grpSpMkLst>
        </pc:grpChg>
        <pc:grpChg chg="mod">
          <ac:chgData name="Voinot, Charlotte /FR" userId="326325f3-0b41-4d59-ba85-62c11de7c8e9" providerId="ADAL" clId="{184363D6-D3FA-4727-BA02-9B3F97C94AAE}" dt="2024-01-18T13:20:29.154" v="1948" actId="571"/>
          <ac:grpSpMkLst>
            <pc:docMk/>
            <pc:sldMk cId="2631066313" sldId="260"/>
            <ac:grpSpMk id="22" creationId="{1A8EC75D-1084-319D-38B8-A33EDD221317}"/>
          </ac:grpSpMkLst>
        </pc:grpChg>
        <pc:grpChg chg="mod">
          <ac:chgData name="Voinot, Charlotte /FR" userId="326325f3-0b41-4d59-ba85-62c11de7c8e9" providerId="ADAL" clId="{184363D6-D3FA-4727-BA02-9B3F97C94AAE}" dt="2024-01-18T13:20:29.154" v="1948" actId="571"/>
          <ac:grpSpMkLst>
            <pc:docMk/>
            <pc:sldMk cId="2631066313" sldId="260"/>
            <ac:grpSpMk id="24" creationId="{AC62E2D3-3245-0660-6E6A-848942D96A71}"/>
          </ac:grpSpMkLst>
        </pc:grpChg>
        <pc:grpChg chg="add mod">
          <ac:chgData name="Voinot, Charlotte /FR" userId="326325f3-0b41-4d59-ba85-62c11de7c8e9" providerId="ADAL" clId="{184363D6-D3FA-4727-BA02-9B3F97C94AAE}" dt="2024-01-18T13:21:03.678" v="1959" actId="403"/>
          <ac:grpSpMkLst>
            <pc:docMk/>
            <pc:sldMk cId="2631066313" sldId="260"/>
            <ac:grpSpMk id="31" creationId="{78689456-8E84-A5FA-5871-D200BE30BF5C}"/>
          </ac:grpSpMkLst>
        </pc:grpChg>
        <pc:cxnChg chg="mod">
          <ac:chgData name="Voinot, Charlotte /FR" userId="326325f3-0b41-4d59-ba85-62c11de7c8e9" providerId="ADAL" clId="{184363D6-D3FA-4727-BA02-9B3F97C94AAE}" dt="2024-01-18T13:46:25.920" v="2073" actId="692"/>
          <ac:cxnSpMkLst>
            <pc:docMk/>
            <pc:sldMk cId="2631066313" sldId="260"/>
            <ac:cxnSpMk id="8" creationId="{66C1E819-281C-4D7B-DB55-30DD3626AED8}"/>
          </ac:cxnSpMkLst>
        </pc:cxnChg>
        <pc:cxnChg chg="del mod">
          <ac:chgData name="Voinot, Charlotte /FR" userId="326325f3-0b41-4d59-ba85-62c11de7c8e9" providerId="ADAL" clId="{184363D6-D3FA-4727-BA02-9B3F97C94AAE}" dt="2024-01-18T13:20:14.207" v="1946" actId="478"/>
          <ac:cxnSpMkLst>
            <pc:docMk/>
            <pc:sldMk cId="2631066313" sldId="260"/>
            <ac:cxnSpMk id="9" creationId="{52B733BE-D115-2379-6CA4-9F1A10CCF69F}"/>
          </ac:cxnSpMkLst>
        </pc:cxnChg>
        <pc:cxnChg chg="mod">
          <ac:chgData name="Voinot, Charlotte /FR" userId="326325f3-0b41-4d59-ba85-62c11de7c8e9" providerId="ADAL" clId="{184363D6-D3FA-4727-BA02-9B3F97C94AAE}" dt="2024-01-18T13:46:32.855" v="2081" actId="692"/>
          <ac:cxnSpMkLst>
            <pc:docMk/>
            <pc:sldMk cId="2631066313" sldId="260"/>
            <ac:cxnSpMk id="18" creationId="{2707CEA8-BC6E-96E5-26B0-2D1375F5D97D}"/>
          </ac:cxnSpMkLst>
        </pc:cxnChg>
        <pc:cxnChg chg="mod">
          <ac:chgData name="Voinot, Charlotte /FR" userId="326325f3-0b41-4d59-ba85-62c11de7c8e9" providerId="ADAL" clId="{184363D6-D3FA-4727-BA02-9B3F97C94AAE}" dt="2024-01-18T13:20:29.154" v="1948" actId="571"/>
          <ac:cxnSpMkLst>
            <pc:docMk/>
            <pc:sldMk cId="2631066313" sldId="260"/>
            <ac:cxnSpMk id="25" creationId="{E390DFB1-4E9A-C072-65CA-9D71FD33AB0D}"/>
          </ac:cxnSpMkLst>
        </pc:cxnChg>
        <pc:cxnChg chg="mod">
          <ac:chgData name="Voinot, Charlotte /FR" userId="326325f3-0b41-4d59-ba85-62c11de7c8e9" providerId="ADAL" clId="{184363D6-D3FA-4727-BA02-9B3F97C94AAE}" dt="2024-01-18T13:20:29.154" v="1948" actId="571"/>
          <ac:cxnSpMkLst>
            <pc:docMk/>
            <pc:sldMk cId="2631066313" sldId="260"/>
            <ac:cxnSpMk id="29" creationId="{61161908-CAD5-E163-33C8-FFB891BB32BF}"/>
          </ac:cxnSpMkLst>
        </pc:cxnChg>
        <pc:cxnChg chg="add mod">
          <ac:chgData name="Voinot, Charlotte /FR" userId="326325f3-0b41-4d59-ba85-62c11de7c8e9" providerId="ADAL" clId="{184363D6-D3FA-4727-BA02-9B3F97C94AAE}" dt="2024-01-18T13:46:19.175" v="2063" actId="692"/>
          <ac:cxnSpMkLst>
            <pc:docMk/>
            <pc:sldMk cId="2631066313" sldId="260"/>
            <ac:cxnSpMk id="33" creationId="{6FD9F21D-43C9-8D1A-9386-C20FDA68705B}"/>
          </ac:cxnSpMkLst>
        </pc:cxnChg>
      </pc:sldChg>
      <pc:sldChg chg="addSp delSp modSp add mod setBg">
        <pc:chgData name="Voinot, Charlotte /FR" userId="326325f3-0b41-4d59-ba85-62c11de7c8e9" providerId="ADAL" clId="{184363D6-D3FA-4727-BA02-9B3F97C94AAE}" dt="2024-01-23T10:40:04.045" v="2756" actId="20577"/>
        <pc:sldMkLst>
          <pc:docMk/>
          <pc:sldMk cId="3778080750" sldId="261"/>
        </pc:sldMkLst>
        <pc:spChg chg="del">
          <ac:chgData name="Voinot, Charlotte /FR" userId="326325f3-0b41-4d59-ba85-62c11de7c8e9" providerId="ADAL" clId="{184363D6-D3FA-4727-BA02-9B3F97C94AAE}" dt="2024-01-18T13:38:59.155" v="1963" actId="478"/>
          <ac:spMkLst>
            <pc:docMk/>
            <pc:sldMk cId="3778080750" sldId="261"/>
            <ac:spMk id="6" creationId="{8FE19DEE-EA40-E465-C248-6E746F46939A}"/>
          </ac:spMkLst>
        </pc:spChg>
        <pc:spChg chg="add mod">
          <ac:chgData name="Voinot, Charlotte /FR" userId="326325f3-0b41-4d59-ba85-62c11de7c8e9" providerId="ADAL" clId="{184363D6-D3FA-4727-BA02-9B3F97C94AAE}" dt="2024-01-18T13:44:11.067" v="2054" actId="403"/>
          <ac:spMkLst>
            <pc:docMk/>
            <pc:sldMk cId="3778080750" sldId="261"/>
            <ac:spMk id="9" creationId="{7843BA5D-E423-0FD8-FD32-4E799752DD3F}"/>
          </ac:spMkLst>
        </pc:spChg>
        <pc:spChg chg="mod">
          <ac:chgData name="Voinot, Charlotte /FR" userId="326325f3-0b41-4d59-ba85-62c11de7c8e9" providerId="ADAL" clId="{184363D6-D3FA-4727-BA02-9B3F97C94AAE}" dt="2024-01-18T13:39:25.239" v="1972" actId="2085"/>
          <ac:spMkLst>
            <pc:docMk/>
            <pc:sldMk cId="3778080750" sldId="261"/>
            <ac:spMk id="15" creationId="{2F1F70DE-00E3-A908-756F-05EAB1603C41}"/>
          </ac:spMkLst>
        </pc:spChg>
        <pc:spChg chg="mod">
          <ac:chgData name="Voinot, Charlotte /FR" userId="326325f3-0b41-4d59-ba85-62c11de7c8e9" providerId="ADAL" clId="{184363D6-D3FA-4727-BA02-9B3F97C94AAE}" dt="2024-01-23T10:40:04.045" v="2756" actId="20577"/>
          <ac:spMkLst>
            <pc:docMk/>
            <pc:sldMk cId="3778080750" sldId="261"/>
            <ac:spMk id="16" creationId="{CCF68F38-6255-D3DD-9E10-C5D9EFA60897}"/>
          </ac:spMkLst>
        </pc:spChg>
        <pc:spChg chg="mod">
          <ac:chgData name="Voinot, Charlotte /FR" userId="326325f3-0b41-4d59-ba85-62c11de7c8e9" providerId="ADAL" clId="{184363D6-D3FA-4727-BA02-9B3F97C94AAE}" dt="2024-01-18T13:40:32.662" v="2005" actId="692"/>
          <ac:spMkLst>
            <pc:docMk/>
            <pc:sldMk cId="3778080750" sldId="261"/>
            <ac:spMk id="17" creationId="{D8DB5A8F-C6EA-A803-C921-94AC13C1A0BD}"/>
          </ac:spMkLst>
        </pc:spChg>
        <pc:spChg chg="del topLvl">
          <ac:chgData name="Voinot, Charlotte /FR" userId="326325f3-0b41-4d59-ba85-62c11de7c8e9" providerId="ADAL" clId="{184363D6-D3FA-4727-BA02-9B3F97C94AAE}" dt="2024-01-18T13:39:07.514" v="1968" actId="478"/>
          <ac:spMkLst>
            <pc:docMk/>
            <pc:sldMk cId="3778080750" sldId="261"/>
            <ac:spMk id="20" creationId="{E003D28F-8C38-5456-3D69-FD9881E855A5}"/>
          </ac:spMkLst>
        </pc:spChg>
        <pc:spChg chg="add mod">
          <ac:chgData name="Voinot, Charlotte /FR" userId="326325f3-0b41-4d59-ba85-62c11de7c8e9" providerId="ADAL" clId="{184363D6-D3FA-4727-BA02-9B3F97C94AAE}" dt="2024-01-18T13:44:11.067" v="2054" actId="403"/>
          <ac:spMkLst>
            <pc:docMk/>
            <pc:sldMk cId="3778080750" sldId="261"/>
            <ac:spMk id="21" creationId="{D600776D-1B6F-9EAC-D23A-6498AE859491}"/>
          </ac:spMkLst>
        </pc:spChg>
        <pc:grpChg chg="del">
          <ac:chgData name="Voinot, Charlotte /FR" userId="326325f3-0b41-4d59-ba85-62c11de7c8e9" providerId="ADAL" clId="{184363D6-D3FA-4727-BA02-9B3F97C94AAE}" dt="2024-01-18T13:38:59.155" v="1963" actId="478"/>
          <ac:grpSpMkLst>
            <pc:docMk/>
            <pc:sldMk cId="3778080750" sldId="261"/>
            <ac:grpSpMk id="4" creationId="{CBADA434-A105-58DF-F764-1F7EAD2B9ED4}"/>
          </ac:grpSpMkLst>
        </pc:grpChg>
        <pc:grpChg chg="del">
          <ac:chgData name="Voinot, Charlotte /FR" userId="326325f3-0b41-4d59-ba85-62c11de7c8e9" providerId="ADAL" clId="{184363D6-D3FA-4727-BA02-9B3F97C94AAE}" dt="2024-01-18T13:39:06.058" v="1967" actId="478"/>
          <ac:grpSpMkLst>
            <pc:docMk/>
            <pc:sldMk cId="3778080750" sldId="261"/>
            <ac:grpSpMk id="5" creationId="{CA29363D-B0DD-DDAB-E4E8-238E8DD0D0BD}"/>
          </ac:grpSpMkLst>
        </pc:grpChg>
        <pc:grpChg chg="topLvl">
          <ac:chgData name="Voinot, Charlotte /FR" userId="326325f3-0b41-4d59-ba85-62c11de7c8e9" providerId="ADAL" clId="{184363D6-D3FA-4727-BA02-9B3F97C94AAE}" dt="2024-01-18T13:39:07.514" v="1968" actId="478"/>
          <ac:grpSpMkLst>
            <pc:docMk/>
            <pc:sldMk cId="3778080750" sldId="261"/>
            <ac:grpSpMk id="13" creationId="{ADDE639E-6724-4DDE-9213-05A7272ABB31}"/>
          </ac:grpSpMkLst>
        </pc:grpChg>
        <pc:grpChg chg="add del">
          <ac:chgData name="Voinot, Charlotte /FR" userId="326325f3-0b41-4d59-ba85-62c11de7c8e9" providerId="ADAL" clId="{184363D6-D3FA-4727-BA02-9B3F97C94AAE}" dt="2024-01-18T13:39:07.514" v="1968" actId="478"/>
          <ac:grpSpMkLst>
            <pc:docMk/>
            <pc:sldMk cId="3778080750" sldId="261"/>
            <ac:grpSpMk id="31" creationId="{78689456-8E84-A5FA-5871-D200BE30BF5C}"/>
          </ac:grpSpMkLst>
        </pc:grpChg>
        <pc:cxnChg chg="add mod">
          <ac:chgData name="Voinot, Charlotte /FR" userId="326325f3-0b41-4d59-ba85-62c11de7c8e9" providerId="ADAL" clId="{184363D6-D3FA-4727-BA02-9B3F97C94AAE}" dt="2024-01-18T13:47:02.810" v="2089" actId="692"/>
          <ac:cxnSpMkLst>
            <pc:docMk/>
            <pc:sldMk cId="3778080750" sldId="261"/>
            <ac:cxnSpMk id="3" creationId="{50841E78-012B-7AB9-29B2-CB8E96A33E41}"/>
          </ac:cxnSpMkLst>
        </pc:cxnChg>
        <pc:cxnChg chg="del mod">
          <ac:chgData name="Voinot, Charlotte /FR" userId="326325f3-0b41-4d59-ba85-62c11de7c8e9" providerId="ADAL" clId="{184363D6-D3FA-4727-BA02-9B3F97C94AAE}" dt="2024-01-18T13:39:06.058" v="1967" actId="478"/>
          <ac:cxnSpMkLst>
            <pc:docMk/>
            <pc:sldMk cId="3778080750" sldId="261"/>
            <ac:cxnSpMk id="8" creationId="{66C1E819-281C-4D7B-DB55-30DD3626AED8}"/>
          </ac:cxnSpMkLst>
        </pc:cxnChg>
        <pc:cxnChg chg="add mod">
          <ac:chgData name="Voinot, Charlotte /FR" userId="326325f3-0b41-4d59-ba85-62c11de7c8e9" providerId="ADAL" clId="{184363D6-D3FA-4727-BA02-9B3F97C94AAE}" dt="2024-01-18T13:47:02.810" v="2089" actId="692"/>
          <ac:cxnSpMkLst>
            <pc:docMk/>
            <pc:sldMk cId="3778080750" sldId="261"/>
            <ac:cxnSpMk id="11" creationId="{257A9A01-08A1-3CE6-0686-335DEC91EA02}"/>
          </ac:cxnSpMkLst>
        </pc:cxnChg>
        <pc:cxnChg chg="del mod">
          <ac:chgData name="Voinot, Charlotte /FR" userId="326325f3-0b41-4d59-ba85-62c11de7c8e9" providerId="ADAL" clId="{184363D6-D3FA-4727-BA02-9B3F97C94AAE}" dt="2024-01-18T13:39:01.828" v="1964" actId="478"/>
          <ac:cxnSpMkLst>
            <pc:docMk/>
            <pc:sldMk cId="3778080750" sldId="261"/>
            <ac:cxnSpMk id="18" creationId="{2707CEA8-BC6E-96E5-26B0-2D1375F5D97D}"/>
          </ac:cxnSpMkLst>
        </pc:cxnChg>
      </pc:sldChg>
      <pc:sldChg chg="addSp delSp modSp add mod setBg">
        <pc:chgData name="Voinot, Charlotte /FR" userId="326325f3-0b41-4d59-ba85-62c11de7c8e9" providerId="ADAL" clId="{184363D6-D3FA-4727-BA02-9B3F97C94AAE}" dt="2024-01-23T10:40:08.836" v="2767" actId="20577"/>
        <pc:sldMkLst>
          <pc:docMk/>
          <pc:sldMk cId="755244056" sldId="262"/>
        </pc:sldMkLst>
        <pc:spChg chg="add mod">
          <ac:chgData name="Voinot, Charlotte /FR" userId="326325f3-0b41-4d59-ba85-62c11de7c8e9" providerId="ADAL" clId="{184363D6-D3FA-4727-BA02-9B3F97C94AAE}" dt="2024-01-18T13:44:16.150" v="2055" actId="403"/>
          <ac:spMkLst>
            <pc:docMk/>
            <pc:sldMk cId="755244056" sldId="262"/>
            <ac:spMk id="8" creationId="{895C49BD-D374-AC57-3C52-82295719209B}"/>
          </ac:spMkLst>
        </pc:spChg>
        <pc:spChg chg="del">
          <ac:chgData name="Voinot, Charlotte /FR" userId="326325f3-0b41-4d59-ba85-62c11de7c8e9" providerId="ADAL" clId="{184363D6-D3FA-4727-BA02-9B3F97C94AAE}" dt="2024-01-18T13:40:49.018" v="2009" actId="478"/>
          <ac:spMkLst>
            <pc:docMk/>
            <pc:sldMk cId="755244056" sldId="262"/>
            <ac:spMk id="9" creationId="{7843BA5D-E423-0FD8-FD32-4E799752DD3F}"/>
          </ac:spMkLst>
        </pc:spChg>
        <pc:spChg chg="mod">
          <ac:chgData name="Voinot, Charlotte /FR" userId="326325f3-0b41-4d59-ba85-62c11de7c8e9" providerId="ADAL" clId="{184363D6-D3FA-4727-BA02-9B3F97C94AAE}" dt="2024-01-18T13:40:54.582" v="2011" actId="692"/>
          <ac:spMkLst>
            <pc:docMk/>
            <pc:sldMk cId="755244056" sldId="262"/>
            <ac:spMk id="15" creationId="{2F1F70DE-00E3-A908-756F-05EAB1603C41}"/>
          </ac:spMkLst>
        </pc:spChg>
        <pc:spChg chg="mod">
          <ac:chgData name="Voinot, Charlotte /FR" userId="326325f3-0b41-4d59-ba85-62c11de7c8e9" providerId="ADAL" clId="{184363D6-D3FA-4727-BA02-9B3F97C94AAE}" dt="2024-01-23T10:40:08.836" v="2767" actId="20577"/>
          <ac:spMkLst>
            <pc:docMk/>
            <pc:sldMk cId="755244056" sldId="262"/>
            <ac:spMk id="16" creationId="{CCF68F38-6255-D3DD-9E10-C5D9EFA60897}"/>
          </ac:spMkLst>
        </pc:spChg>
        <pc:spChg chg="mod">
          <ac:chgData name="Voinot, Charlotte /FR" userId="326325f3-0b41-4d59-ba85-62c11de7c8e9" providerId="ADAL" clId="{184363D6-D3FA-4727-BA02-9B3F97C94AAE}" dt="2024-01-18T13:40:51.961" v="2010" actId="2085"/>
          <ac:spMkLst>
            <pc:docMk/>
            <pc:sldMk cId="755244056" sldId="262"/>
            <ac:spMk id="17" creationId="{D8DB5A8F-C6EA-A803-C921-94AC13C1A0BD}"/>
          </ac:spMkLst>
        </pc:spChg>
        <pc:cxnChg chg="add mod">
          <ac:chgData name="Voinot, Charlotte /FR" userId="326325f3-0b41-4d59-ba85-62c11de7c8e9" providerId="ADAL" clId="{184363D6-D3FA-4727-BA02-9B3F97C94AAE}" dt="2024-01-18T13:47:22.517" v="2097" actId="692"/>
          <ac:cxnSpMkLst>
            <pc:docMk/>
            <pc:sldMk cId="755244056" sldId="262"/>
            <ac:cxnSpMk id="2" creationId="{1BB59D8A-E268-18F7-20F6-8A8B860C0CF6}"/>
          </ac:cxnSpMkLst>
        </pc:cxnChg>
        <pc:cxnChg chg="del mod">
          <ac:chgData name="Voinot, Charlotte /FR" userId="326325f3-0b41-4d59-ba85-62c11de7c8e9" providerId="ADAL" clId="{184363D6-D3FA-4727-BA02-9B3F97C94AAE}" dt="2024-01-18T13:40:46.008" v="2008" actId="478"/>
          <ac:cxnSpMkLst>
            <pc:docMk/>
            <pc:sldMk cId="755244056" sldId="262"/>
            <ac:cxnSpMk id="3" creationId="{50841E78-012B-7AB9-29B2-CB8E96A33E41}"/>
          </ac:cxnSpMkLst>
        </pc:cxnChg>
      </pc:sldChg>
      <pc:sldChg chg="addSp delSp modSp add mod setBg">
        <pc:chgData name="Voinot, Charlotte /FR" userId="326325f3-0b41-4d59-ba85-62c11de7c8e9" providerId="ADAL" clId="{184363D6-D3FA-4727-BA02-9B3F97C94AAE}" dt="2024-01-23T10:40:13.525" v="2778" actId="20577"/>
        <pc:sldMkLst>
          <pc:docMk/>
          <pc:sldMk cId="604285912" sldId="263"/>
        </pc:sldMkLst>
        <pc:spChg chg="add mod">
          <ac:chgData name="Voinot, Charlotte /FR" userId="326325f3-0b41-4d59-ba85-62c11de7c8e9" providerId="ADAL" clId="{184363D6-D3FA-4727-BA02-9B3F97C94AAE}" dt="2024-01-19T17:09:22.462" v="2472" actId="20577"/>
          <ac:spMkLst>
            <pc:docMk/>
            <pc:sldMk cId="604285912" sldId="263"/>
            <ac:spMk id="5" creationId="{43BE6E7E-4B6E-0960-3EEA-4DE5D2391B97}"/>
          </ac:spMkLst>
        </pc:spChg>
        <pc:spChg chg="del">
          <ac:chgData name="Voinot, Charlotte /FR" userId="326325f3-0b41-4d59-ba85-62c11de7c8e9" providerId="ADAL" clId="{184363D6-D3FA-4727-BA02-9B3F97C94AAE}" dt="2024-01-19T16:17:48.119" v="2272" actId="478"/>
          <ac:spMkLst>
            <pc:docMk/>
            <pc:sldMk cId="604285912" sldId="263"/>
            <ac:spMk id="8" creationId="{895C49BD-D374-AC57-3C52-82295719209B}"/>
          </ac:spMkLst>
        </pc:spChg>
        <pc:spChg chg="add mod">
          <ac:chgData name="Voinot, Charlotte /FR" userId="326325f3-0b41-4d59-ba85-62c11de7c8e9" providerId="ADAL" clId="{184363D6-D3FA-4727-BA02-9B3F97C94AAE}" dt="2024-01-19T17:09:16.260" v="2470" actId="1076"/>
          <ac:spMkLst>
            <pc:docMk/>
            <pc:sldMk cId="604285912" sldId="263"/>
            <ac:spMk id="9" creationId="{74F882A6-2341-8FDE-0669-09D1F567BDF1}"/>
          </ac:spMkLst>
        </pc:spChg>
        <pc:spChg chg="add mod">
          <ac:chgData name="Voinot, Charlotte /FR" userId="326325f3-0b41-4d59-ba85-62c11de7c8e9" providerId="ADAL" clId="{184363D6-D3FA-4727-BA02-9B3F97C94AAE}" dt="2024-01-19T17:09:21.132" v="2471" actId="20577"/>
          <ac:spMkLst>
            <pc:docMk/>
            <pc:sldMk cId="604285912" sldId="263"/>
            <ac:spMk id="12" creationId="{9C24F9B3-DA2E-A21F-B9A6-5B6BEF65844C}"/>
          </ac:spMkLst>
        </pc:spChg>
        <pc:spChg chg="mod">
          <ac:chgData name="Voinot, Charlotte /FR" userId="326325f3-0b41-4d59-ba85-62c11de7c8e9" providerId="ADAL" clId="{184363D6-D3FA-4727-BA02-9B3F97C94AAE}" dt="2024-01-19T16:19:07.937" v="2324" actId="1036"/>
          <ac:spMkLst>
            <pc:docMk/>
            <pc:sldMk cId="604285912" sldId="263"/>
            <ac:spMk id="15" creationId="{2F1F70DE-00E3-A908-756F-05EAB1603C41}"/>
          </ac:spMkLst>
        </pc:spChg>
        <pc:spChg chg="mod">
          <ac:chgData name="Voinot, Charlotte /FR" userId="326325f3-0b41-4d59-ba85-62c11de7c8e9" providerId="ADAL" clId="{184363D6-D3FA-4727-BA02-9B3F97C94AAE}" dt="2024-01-23T10:40:13.525" v="2778" actId="20577"/>
          <ac:spMkLst>
            <pc:docMk/>
            <pc:sldMk cId="604285912" sldId="263"/>
            <ac:spMk id="16" creationId="{CCF68F38-6255-D3DD-9E10-C5D9EFA60897}"/>
          </ac:spMkLst>
        </pc:spChg>
        <pc:cxnChg chg="del mod">
          <ac:chgData name="Voinot, Charlotte /FR" userId="326325f3-0b41-4d59-ba85-62c11de7c8e9" providerId="ADAL" clId="{184363D6-D3FA-4727-BA02-9B3F97C94AAE}" dt="2024-01-19T16:17:48.827" v="2273" actId="478"/>
          <ac:cxnSpMkLst>
            <pc:docMk/>
            <pc:sldMk cId="604285912" sldId="263"/>
            <ac:cxnSpMk id="2" creationId="{1BB59D8A-E268-18F7-20F6-8A8B860C0CF6}"/>
          </ac:cxnSpMkLst>
        </pc:cxnChg>
        <pc:cxnChg chg="add mod">
          <ac:chgData name="Voinot, Charlotte /FR" userId="326325f3-0b41-4d59-ba85-62c11de7c8e9" providerId="ADAL" clId="{184363D6-D3FA-4727-BA02-9B3F97C94AAE}" dt="2024-01-19T16:21:55.018" v="2365" actId="208"/>
          <ac:cxnSpMkLst>
            <pc:docMk/>
            <pc:sldMk cId="604285912" sldId="263"/>
            <ac:cxnSpMk id="4" creationId="{BC7DB8BE-84EC-C577-696C-BA989DA563BF}"/>
          </ac:cxnSpMkLst>
        </pc:cxnChg>
        <pc:cxnChg chg="add mod">
          <ac:chgData name="Voinot, Charlotte /FR" userId="326325f3-0b41-4d59-ba85-62c11de7c8e9" providerId="ADAL" clId="{184363D6-D3FA-4727-BA02-9B3F97C94AAE}" dt="2024-01-19T16:22:29.372" v="2369" actId="692"/>
          <ac:cxnSpMkLst>
            <pc:docMk/>
            <pc:sldMk cId="604285912" sldId="263"/>
            <ac:cxnSpMk id="7" creationId="{1EE6A607-8FF5-AEB7-328D-4827BC8F4D4A}"/>
          </ac:cxnSpMkLst>
        </pc:cxnChg>
        <pc:cxnChg chg="add mod">
          <ac:chgData name="Voinot, Charlotte /FR" userId="326325f3-0b41-4d59-ba85-62c11de7c8e9" providerId="ADAL" clId="{184363D6-D3FA-4727-BA02-9B3F97C94AAE}" dt="2024-01-19T16:22:33.902" v="2370" actId="692"/>
          <ac:cxnSpMkLst>
            <pc:docMk/>
            <pc:sldMk cId="604285912" sldId="263"/>
            <ac:cxnSpMk id="11" creationId="{6DA68A96-0189-B035-6742-3F490A55443A}"/>
          </ac:cxnSpMkLst>
        </pc:cxnChg>
      </pc:sldChg>
      <pc:sldChg chg="addSp delSp modSp add mod setBg">
        <pc:chgData name="Voinot, Charlotte /FR" userId="326325f3-0b41-4d59-ba85-62c11de7c8e9" providerId="ADAL" clId="{184363D6-D3FA-4727-BA02-9B3F97C94AAE}" dt="2024-01-23T14:52:36.073" v="3215" actId="208"/>
        <pc:sldMkLst>
          <pc:docMk/>
          <pc:sldMk cId="937188573" sldId="264"/>
        </pc:sldMkLst>
        <pc:spChg chg="add mod">
          <ac:chgData name="Voinot, Charlotte /FR" userId="326325f3-0b41-4d59-ba85-62c11de7c8e9" providerId="ADAL" clId="{184363D6-D3FA-4727-BA02-9B3F97C94AAE}" dt="2024-01-23T14:51:36.876" v="3156" actId="1035"/>
          <ac:spMkLst>
            <pc:docMk/>
            <pc:sldMk cId="937188573" sldId="264"/>
            <ac:spMk id="3" creationId="{F104E628-27CA-105E-EE67-2D4045E6F1F0}"/>
          </ac:spMkLst>
        </pc:spChg>
        <pc:spChg chg="mod">
          <ac:chgData name="Voinot, Charlotte /FR" userId="326325f3-0b41-4d59-ba85-62c11de7c8e9" providerId="ADAL" clId="{184363D6-D3FA-4727-BA02-9B3F97C94AAE}" dt="2024-01-23T14:51:49.153" v="3159" actId="20577"/>
          <ac:spMkLst>
            <pc:docMk/>
            <pc:sldMk cId="937188573" sldId="264"/>
            <ac:spMk id="4" creationId="{431513D4-185A-A6B4-D1A0-949D8260D1CB}"/>
          </ac:spMkLst>
        </pc:spChg>
        <pc:spChg chg="del mod">
          <ac:chgData name="Voinot, Charlotte /FR" userId="326325f3-0b41-4d59-ba85-62c11de7c8e9" providerId="ADAL" clId="{184363D6-D3FA-4727-BA02-9B3F97C94AAE}" dt="2024-01-19T16:24:40.033" v="2430"/>
          <ac:spMkLst>
            <pc:docMk/>
            <pc:sldMk cId="937188573" sldId="264"/>
            <ac:spMk id="5" creationId="{43BE6E7E-4B6E-0960-3EEA-4DE5D2391B97}"/>
          </ac:spMkLst>
        </pc:spChg>
        <pc:spChg chg="mod">
          <ac:chgData name="Voinot, Charlotte /FR" userId="326325f3-0b41-4d59-ba85-62c11de7c8e9" providerId="ADAL" clId="{184363D6-D3FA-4727-BA02-9B3F97C94AAE}" dt="2024-01-23T14:51:39.713" v="3157"/>
          <ac:spMkLst>
            <pc:docMk/>
            <pc:sldMk cId="937188573" sldId="264"/>
            <ac:spMk id="5" creationId="{705171A7-C877-7097-5037-E15EBD938A20}"/>
          </ac:spMkLst>
        </pc:spChg>
        <pc:spChg chg="add mod">
          <ac:chgData name="Voinot, Charlotte /FR" userId="326325f3-0b41-4d59-ba85-62c11de7c8e9" providerId="ADAL" clId="{184363D6-D3FA-4727-BA02-9B3F97C94AAE}" dt="2024-01-23T14:52:14.786" v="3213" actId="115"/>
          <ac:spMkLst>
            <pc:docMk/>
            <pc:sldMk cId="937188573" sldId="264"/>
            <ac:spMk id="7" creationId="{6D95591D-1EC5-6F18-4838-3FF6DC25E764}"/>
          </ac:spMkLst>
        </pc:spChg>
        <pc:spChg chg="del">
          <ac:chgData name="Voinot, Charlotte /FR" userId="326325f3-0b41-4d59-ba85-62c11de7c8e9" providerId="ADAL" clId="{184363D6-D3FA-4727-BA02-9B3F97C94AAE}" dt="2024-01-19T16:24:22.464" v="2426" actId="478"/>
          <ac:spMkLst>
            <pc:docMk/>
            <pc:sldMk cId="937188573" sldId="264"/>
            <ac:spMk id="9" creationId="{74F882A6-2341-8FDE-0669-09D1F567BDF1}"/>
          </ac:spMkLst>
        </pc:spChg>
        <pc:spChg chg="del">
          <ac:chgData name="Voinot, Charlotte /FR" userId="326325f3-0b41-4d59-ba85-62c11de7c8e9" providerId="ADAL" clId="{184363D6-D3FA-4727-BA02-9B3F97C94AAE}" dt="2024-01-19T16:24:21.193" v="2425" actId="478"/>
          <ac:spMkLst>
            <pc:docMk/>
            <pc:sldMk cId="937188573" sldId="264"/>
            <ac:spMk id="12" creationId="{9C24F9B3-DA2E-A21F-B9A6-5B6BEF65844C}"/>
          </ac:spMkLst>
        </pc:spChg>
        <pc:spChg chg="mod">
          <ac:chgData name="Voinot, Charlotte /FR" userId="326325f3-0b41-4d59-ba85-62c11de7c8e9" providerId="ADAL" clId="{184363D6-D3FA-4727-BA02-9B3F97C94AAE}" dt="2024-01-19T16:24:16.153" v="2423" actId="20577"/>
          <ac:spMkLst>
            <pc:docMk/>
            <pc:sldMk cId="937188573" sldId="264"/>
            <ac:spMk id="15" creationId="{2F1F70DE-00E3-A908-756F-05EAB1603C41}"/>
          </ac:spMkLst>
        </pc:spChg>
        <pc:spChg chg="mod">
          <ac:chgData name="Voinot, Charlotte /FR" userId="326325f3-0b41-4d59-ba85-62c11de7c8e9" providerId="ADAL" clId="{184363D6-D3FA-4727-BA02-9B3F97C94AAE}" dt="2024-01-23T10:40:21.499" v="2793" actId="20577"/>
          <ac:spMkLst>
            <pc:docMk/>
            <pc:sldMk cId="937188573" sldId="264"/>
            <ac:spMk id="16" creationId="{CCF68F38-6255-D3DD-9E10-C5D9EFA60897}"/>
          </ac:spMkLst>
        </pc:spChg>
        <pc:spChg chg="del">
          <ac:chgData name="Voinot, Charlotte /FR" userId="326325f3-0b41-4d59-ba85-62c11de7c8e9" providerId="ADAL" clId="{184363D6-D3FA-4727-BA02-9B3F97C94AAE}" dt="2024-01-19T16:24:08.327" v="2404" actId="478"/>
          <ac:spMkLst>
            <pc:docMk/>
            <pc:sldMk cId="937188573" sldId="264"/>
            <ac:spMk id="17" creationId="{D8DB5A8F-C6EA-A803-C921-94AC13C1A0BD}"/>
          </ac:spMkLst>
        </pc:spChg>
        <pc:grpChg chg="add mod">
          <ac:chgData name="Voinot, Charlotte /FR" userId="326325f3-0b41-4d59-ba85-62c11de7c8e9" providerId="ADAL" clId="{184363D6-D3FA-4727-BA02-9B3F97C94AAE}" dt="2024-01-23T14:51:44.273" v="3158" actId="1076"/>
          <ac:grpSpMkLst>
            <pc:docMk/>
            <pc:sldMk cId="937188573" sldId="264"/>
            <ac:grpSpMk id="2" creationId="{931CE9AA-2E4F-5CF1-8EE6-E39385B40998}"/>
          </ac:grpSpMkLst>
        </pc:grpChg>
        <pc:grpChg chg="mod">
          <ac:chgData name="Voinot, Charlotte /FR" userId="326325f3-0b41-4d59-ba85-62c11de7c8e9" providerId="ADAL" clId="{184363D6-D3FA-4727-BA02-9B3F97C94AAE}" dt="2024-01-23T14:51:36.876" v="3156" actId="1035"/>
          <ac:grpSpMkLst>
            <pc:docMk/>
            <pc:sldMk cId="937188573" sldId="264"/>
            <ac:grpSpMk id="13" creationId="{ADDE639E-6724-4DDE-9213-05A7272ABB31}"/>
          </ac:grpSpMkLst>
        </pc:grpChg>
        <pc:cxnChg chg="del mod">
          <ac:chgData name="Voinot, Charlotte /FR" userId="326325f3-0b41-4d59-ba85-62c11de7c8e9" providerId="ADAL" clId="{184363D6-D3FA-4727-BA02-9B3F97C94AAE}" dt="2024-01-19T16:24:23.471" v="2427" actId="478"/>
          <ac:cxnSpMkLst>
            <pc:docMk/>
            <pc:sldMk cId="937188573" sldId="264"/>
            <ac:cxnSpMk id="4" creationId="{BC7DB8BE-84EC-C577-696C-BA989DA563BF}"/>
          </ac:cxnSpMkLst>
        </pc:cxnChg>
        <pc:cxnChg chg="add mod">
          <ac:chgData name="Voinot, Charlotte /FR" userId="326325f3-0b41-4d59-ba85-62c11de7c8e9" providerId="ADAL" clId="{184363D6-D3FA-4727-BA02-9B3F97C94AAE}" dt="2024-01-23T14:52:36.073" v="3215" actId="208"/>
          <ac:cxnSpMkLst>
            <pc:docMk/>
            <pc:sldMk cId="937188573" sldId="264"/>
            <ac:cxnSpMk id="6" creationId="{51D12AAB-E5C0-AA6B-81AC-C18DBC555262}"/>
          </ac:cxnSpMkLst>
        </pc:cxnChg>
        <pc:cxnChg chg="del mod">
          <ac:chgData name="Voinot, Charlotte /FR" userId="326325f3-0b41-4d59-ba85-62c11de7c8e9" providerId="ADAL" clId="{184363D6-D3FA-4727-BA02-9B3F97C94AAE}" dt="2024-01-19T16:24:18.663" v="2424" actId="478"/>
          <ac:cxnSpMkLst>
            <pc:docMk/>
            <pc:sldMk cId="937188573" sldId="264"/>
            <ac:cxnSpMk id="7" creationId="{1EE6A607-8FF5-AEB7-328D-4827BC8F4D4A}"/>
          </ac:cxnSpMkLst>
        </pc:cxnChg>
        <pc:cxnChg chg="mod">
          <ac:chgData name="Voinot, Charlotte /FR" userId="326325f3-0b41-4d59-ba85-62c11de7c8e9" providerId="ADAL" clId="{184363D6-D3FA-4727-BA02-9B3F97C94AAE}" dt="2024-01-23T14:51:36.876" v="3156" actId="1035"/>
          <ac:cxnSpMkLst>
            <pc:docMk/>
            <pc:sldMk cId="937188573" sldId="264"/>
            <ac:cxnSpMk id="11" creationId="{6DA68A96-0189-B035-6742-3F490A55443A}"/>
          </ac:cxnSpMkLst>
        </pc:cxnChg>
      </pc:sldChg>
      <pc:sldChg chg="addSp delSp modSp add mod setBg">
        <pc:chgData name="Voinot, Charlotte /FR" userId="326325f3-0b41-4d59-ba85-62c11de7c8e9" providerId="ADAL" clId="{184363D6-D3FA-4727-BA02-9B3F97C94AAE}" dt="2024-01-23T10:40:32.172" v="2815" actId="20577"/>
        <pc:sldMkLst>
          <pc:docMk/>
          <pc:sldMk cId="1910577331" sldId="265"/>
        </pc:sldMkLst>
        <pc:spChg chg="del">
          <ac:chgData name="Voinot, Charlotte /FR" userId="326325f3-0b41-4d59-ba85-62c11de7c8e9" providerId="ADAL" clId="{184363D6-D3FA-4727-BA02-9B3F97C94AAE}" dt="2024-01-23T09:41:22.036" v="2622" actId="478"/>
          <ac:spMkLst>
            <pc:docMk/>
            <pc:sldMk cId="1910577331" sldId="265"/>
            <ac:spMk id="6" creationId="{8FE19DEE-EA40-E465-C248-6E746F46939A}"/>
          </ac:spMkLst>
        </pc:spChg>
        <pc:spChg chg="del mod topLvl">
          <ac:chgData name="Voinot, Charlotte /FR" userId="326325f3-0b41-4d59-ba85-62c11de7c8e9" providerId="ADAL" clId="{184363D6-D3FA-4727-BA02-9B3F97C94AAE}" dt="2024-01-23T09:42:42.837" v="2711" actId="478"/>
          <ac:spMkLst>
            <pc:docMk/>
            <pc:sldMk cId="1910577331" sldId="265"/>
            <ac:spMk id="11" creationId="{C51F02D9-2A57-3AA5-26F8-8E4DD3516188}"/>
          </ac:spMkLst>
        </pc:spChg>
        <pc:spChg chg="mod">
          <ac:chgData name="Voinot, Charlotte /FR" userId="326325f3-0b41-4d59-ba85-62c11de7c8e9" providerId="ADAL" clId="{184363D6-D3FA-4727-BA02-9B3F97C94AAE}" dt="2024-01-23T09:42:10.666" v="2698" actId="20577"/>
          <ac:spMkLst>
            <pc:docMk/>
            <pc:sldMk cId="1910577331" sldId="265"/>
            <ac:spMk id="15" creationId="{2F1F70DE-00E3-A908-756F-05EAB1603C41}"/>
          </ac:spMkLst>
        </pc:spChg>
        <pc:spChg chg="mod">
          <ac:chgData name="Voinot, Charlotte /FR" userId="326325f3-0b41-4d59-ba85-62c11de7c8e9" providerId="ADAL" clId="{184363D6-D3FA-4727-BA02-9B3F97C94AAE}" dt="2024-01-23T10:40:27.737" v="2804" actId="20577"/>
          <ac:spMkLst>
            <pc:docMk/>
            <pc:sldMk cId="1910577331" sldId="265"/>
            <ac:spMk id="16" creationId="{CCF68F38-6255-D3DD-9E10-C5D9EFA60897}"/>
          </ac:spMkLst>
        </pc:spChg>
        <pc:spChg chg="del">
          <ac:chgData name="Voinot, Charlotte /FR" userId="326325f3-0b41-4d59-ba85-62c11de7c8e9" providerId="ADAL" clId="{184363D6-D3FA-4727-BA02-9B3F97C94AAE}" dt="2024-01-23T09:40:58.801" v="2572" actId="478"/>
          <ac:spMkLst>
            <pc:docMk/>
            <pc:sldMk cId="1910577331" sldId="265"/>
            <ac:spMk id="17" creationId="{D8DB5A8F-C6EA-A803-C921-94AC13C1A0BD}"/>
          </ac:spMkLst>
        </pc:spChg>
        <pc:spChg chg="mod">
          <ac:chgData name="Voinot, Charlotte /FR" userId="326325f3-0b41-4d59-ba85-62c11de7c8e9" providerId="ADAL" clId="{184363D6-D3FA-4727-BA02-9B3F97C94AAE}" dt="2024-01-23T09:41:58.856" v="2692" actId="20577"/>
          <ac:spMkLst>
            <pc:docMk/>
            <pc:sldMk cId="1910577331" sldId="265"/>
            <ac:spMk id="19" creationId="{0ACC52DC-6A1E-66F0-A6DA-AE2454455A56}"/>
          </ac:spMkLst>
        </pc:spChg>
        <pc:spChg chg="mod">
          <ac:chgData name="Voinot, Charlotte /FR" userId="326325f3-0b41-4d59-ba85-62c11de7c8e9" providerId="ADAL" clId="{184363D6-D3FA-4727-BA02-9B3F97C94AAE}" dt="2024-01-23T09:42:29.547" v="2705" actId="1076"/>
          <ac:spMkLst>
            <pc:docMk/>
            <pc:sldMk cId="1910577331" sldId="265"/>
            <ac:spMk id="20" creationId="{E003D28F-8C38-5456-3D69-FD9881E855A5}"/>
          </ac:spMkLst>
        </pc:spChg>
        <pc:spChg chg="mod">
          <ac:chgData name="Voinot, Charlotte /FR" userId="326325f3-0b41-4d59-ba85-62c11de7c8e9" providerId="ADAL" clId="{184363D6-D3FA-4727-BA02-9B3F97C94AAE}" dt="2024-01-23T10:40:32.172" v="2815" actId="20577"/>
          <ac:spMkLst>
            <pc:docMk/>
            <pc:sldMk cId="1910577331" sldId="265"/>
            <ac:spMk id="21" creationId="{53F70DF2-8001-4041-727F-F7D4B12851DA}"/>
          </ac:spMkLst>
        </pc:spChg>
        <pc:spChg chg="add mod">
          <ac:chgData name="Voinot, Charlotte /FR" userId="326325f3-0b41-4d59-ba85-62c11de7c8e9" providerId="ADAL" clId="{184363D6-D3FA-4727-BA02-9B3F97C94AAE}" dt="2024-01-23T09:42:39.769" v="2710" actId="1076"/>
          <ac:spMkLst>
            <pc:docMk/>
            <pc:sldMk cId="1910577331" sldId="265"/>
            <ac:spMk id="23" creationId="{ADA6F31A-0713-38B5-1B0A-C69EC074A294}"/>
          </ac:spMkLst>
        </pc:spChg>
        <pc:spChg chg="del mod">
          <ac:chgData name="Voinot, Charlotte /FR" userId="326325f3-0b41-4d59-ba85-62c11de7c8e9" providerId="ADAL" clId="{184363D6-D3FA-4727-BA02-9B3F97C94AAE}" dt="2024-01-23T09:42:26.321" v="2704" actId="478"/>
          <ac:spMkLst>
            <pc:docMk/>
            <pc:sldMk cId="1910577331" sldId="265"/>
            <ac:spMk id="37" creationId="{CC8A7AB8-E050-5ADE-BCCB-503F24B01770}"/>
          </ac:spMkLst>
        </pc:spChg>
        <pc:grpChg chg="del">
          <ac:chgData name="Voinot, Charlotte /FR" userId="326325f3-0b41-4d59-ba85-62c11de7c8e9" providerId="ADAL" clId="{184363D6-D3FA-4727-BA02-9B3F97C94AAE}" dt="2024-01-23T09:41:22.036" v="2622" actId="478"/>
          <ac:grpSpMkLst>
            <pc:docMk/>
            <pc:sldMk cId="1910577331" sldId="265"/>
            <ac:grpSpMk id="4" creationId="{CBADA434-A105-58DF-F764-1F7EAD2B9ED4}"/>
          </ac:grpSpMkLst>
        </pc:grpChg>
        <pc:grpChg chg="mod">
          <ac:chgData name="Voinot, Charlotte /FR" userId="326325f3-0b41-4d59-ba85-62c11de7c8e9" providerId="ADAL" clId="{184363D6-D3FA-4727-BA02-9B3F97C94AAE}" dt="2024-01-23T09:42:10.666" v="2698" actId="20577"/>
          <ac:grpSpMkLst>
            <pc:docMk/>
            <pc:sldMk cId="1910577331" sldId="265"/>
            <ac:grpSpMk id="5" creationId="{CA29363D-B0DD-DDAB-E4E8-238E8DD0D0BD}"/>
          </ac:grpSpMkLst>
        </pc:grpChg>
        <pc:grpChg chg="add del mod">
          <ac:chgData name="Voinot, Charlotte /FR" userId="326325f3-0b41-4d59-ba85-62c11de7c8e9" providerId="ADAL" clId="{184363D6-D3FA-4727-BA02-9B3F97C94AAE}" dt="2024-01-23T09:42:42.837" v="2711" actId="478"/>
          <ac:grpSpMkLst>
            <pc:docMk/>
            <pc:sldMk cId="1910577331" sldId="265"/>
            <ac:grpSpMk id="9" creationId="{4CF74AE0-91F3-4623-382D-D0DED26DEA44}"/>
          </ac:grpSpMkLst>
        </pc:grpChg>
        <pc:grpChg chg="mod topLvl">
          <ac:chgData name="Voinot, Charlotte /FR" userId="326325f3-0b41-4d59-ba85-62c11de7c8e9" providerId="ADAL" clId="{184363D6-D3FA-4727-BA02-9B3F97C94AAE}" dt="2024-01-23T09:42:42.837" v="2711" actId="478"/>
          <ac:grpSpMkLst>
            <pc:docMk/>
            <pc:sldMk cId="1910577331" sldId="265"/>
            <ac:grpSpMk id="10" creationId="{373C514F-DCB4-88BE-8B59-62C2B08B4F63}"/>
          </ac:grpSpMkLst>
        </pc:grpChg>
        <pc:grpChg chg="mod">
          <ac:chgData name="Voinot, Charlotte /FR" userId="326325f3-0b41-4d59-ba85-62c11de7c8e9" providerId="ADAL" clId="{184363D6-D3FA-4727-BA02-9B3F97C94AAE}" dt="2024-01-23T09:41:52.988" v="2690"/>
          <ac:grpSpMkLst>
            <pc:docMk/>
            <pc:sldMk cId="1910577331" sldId="265"/>
            <ac:grpSpMk id="12" creationId="{57A3032C-C498-FD72-7E67-0A5D4223DC98}"/>
          </ac:grpSpMkLst>
        </pc:grpChg>
        <pc:grpChg chg="mod">
          <ac:chgData name="Voinot, Charlotte /FR" userId="326325f3-0b41-4d59-ba85-62c11de7c8e9" providerId="ADAL" clId="{184363D6-D3FA-4727-BA02-9B3F97C94AAE}" dt="2024-01-23T09:42:10.666" v="2698" actId="20577"/>
          <ac:grpSpMkLst>
            <pc:docMk/>
            <pc:sldMk cId="1910577331" sldId="265"/>
            <ac:grpSpMk id="13" creationId="{ADDE639E-6724-4DDE-9213-05A7272ABB31}"/>
          </ac:grpSpMkLst>
        </pc:grpChg>
        <pc:grpChg chg="mod">
          <ac:chgData name="Voinot, Charlotte /FR" userId="326325f3-0b41-4d59-ba85-62c11de7c8e9" providerId="ADAL" clId="{184363D6-D3FA-4727-BA02-9B3F97C94AAE}" dt="2024-01-23T09:42:10.666" v="2698" actId="20577"/>
          <ac:grpSpMkLst>
            <pc:docMk/>
            <pc:sldMk cId="1910577331" sldId="265"/>
            <ac:grpSpMk id="31" creationId="{78689456-8E84-A5FA-5871-D200BE30BF5C}"/>
          </ac:grpSpMkLst>
        </pc:grpChg>
        <pc:cxnChg chg="mod">
          <ac:chgData name="Voinot, Charlotte /FR" userId="326325f3-0b41-4d59-ba85-62c11de7c8e9" providerId="ADAL" clId="{184363D6-D3FA-4727-BA02-9B3F97C94AAE}" dt="2024-01-23T09:42:10.666" v="2698" actId="20577"/>
          <ac:cxnSpMkLst>
            <pc:docMk/>
            <pc:sldMk cId="1910577331" sldId="265"/>
            <ac:cxnSpMk id="8" creationId="{66C1E819-281C-4D7B-DB55-30DD3626AED8}"/>
          </ac:cxnSpMkLst>
        </pc:cxnChg>
        <pc:cxnChg chg="mod">
          <ac:chgData name="Voinot, Charlotte /FR" userId="326325f3-0b41-4d59-ba85-62c11de7c8e9" providerId="ADAL" clId="{184363D6-D3FA-4727-BA02-9B3F97C94AAE}" dt="2024-01-23T09:41:52.988" v="2690"/>
          <ac:cxnSpMkLst>
            <pc:docMk/>
            <pc:sldMk cId="1910577331" sldId="265"/>
            <ac:cxnSpMk id="14" creationId="{A463040F-C1F4-AFFE-B4BF-40FCF61C3A31}"/>
          </ac:cxnSpMkLst>
        </pc:cxnChg>
        <pc:cxnChg chg="del mod">
          <ac:chgData name="Voinot, Charlotte /FR" userId="326325f3-0b41-4d59-ba85-62c11de7c8e9" providerId="ADAL" clId="{184363D6-D3FA-4727-BA02-9B3F97C94AAE}" dt="2024-01-23T09:41:00.465" v="2573" actId="478"/>
          <ac:cxnSpMkLst>
            <pc:docMk/>
            <pc:sldMk cId="1910577331" sldId="265"/>
            <ac:cxnSpMk id="18" creationId="{2707CEA8-BC6E-96E5-26B0-2D1375F5D97D}"/>
          </ac:cxnSpMkLst>
        </pc:cxnChg>
        <pc:cxnChg chg="add mod">
          <ac:chgData name="Voinot, Charlotte /FR" userId="326325f3-0b41-4d59-ba85-62c11de7c8e9" providerId="ADAL" clId="{184363D6-D3FA-4727-BA02-9B3F97C94AAE}" dt="2024-01-23T09:41:55.332" v="2691" actId="1076"/>
          <ac:cxnSpMkLst>
            <pc:docMk/>
            <pc:sldMk cId="1910577331" sldId="265"/>
            <ac:cxnSpMk id="22" creationId="{15C2C626-AF42-5933-47C9-E1692E2BAB24}"/>
          </ac:cxnSpMkLst>
        </pc:cxnChg>
        <pc:cxnChg chg="mod">
          <ac:chgData name="Voinot, Charlotte /FR" userId="326325f3-0b41-4d59-ba85-62c11de7c8e9" providerId="ADAL" clId="{184363D6-D3FA-4727-BA02-9B3F97C94AAE}" dt="2024-01-23T09:42:07.755" v="2695" actId="1076"/>
          <ac:cxnSpMkLst>
            <pc:docMk/>
            <pc:sldMk cId="1910577331" sldId="265"/>
            <ac:cxnSpMk id="33" creationId="{6FD9F21D-43C9-8D1A-9386-C20FDA68705B}"/>
          </ac:cxnSpMkLst>
        </pc:cxnChg>
      </pc:sldChg>
      <pc:sldChg chg="modSp add mod">
        <pc:chgData name="Voinot, Charlotte /FR" userId="326325f3-0b41-4d59-ba85-62c11de7c8e9" providerId="ADAL" clId="{184363D6-D3FA-4727-BA02-9B3F97C94AAE}" dt="2024-01-23T10:41:47.539" v="2896" actId="20577"/>
        <pc:sldMkLst>
          <pc:docMk/>
          <pc:sldMk cId="941944298" sldId="266"/>
        </pc:sldMkLst>
        <pc:spChg chg="mod">
          <ac:chgData name="Voinot, Charlotte /FR" userId="326325f3-0b41-4d59-ba85-62c11de7c8e9" providerId="ADAL" clId="{184363D6-D3FA-4727-BA02-9B3F97C94AAE}" dt="2024-01-23T10:41:35.036" v="2863" actId="20577"/>
          <ac:spMkLst>
            <pc:docMk/>
            <pc:sldMk cId="941944298" sldId="266"/>
            <ac:spMk id="5" creationId="{EA8CBFCB-CBBC-74FD-CEA0-9A5C5722579E}"/>
          </ac:spMkLst>
        </pc:spChg>
        <pc:spChg chg="mod">
          <ac:chgData name="Voinot, Charlotte /FR" userId="326325f3-0b41-4d59-ba85-62c11de7c8e9" providerId="ADAL" clId="{184363D6-D3FA-4727-BA02-9B3F97C94AAE}" dt="2024-01-23T10:41:42.934" v="2883" actId="14100"/>
          <ac:spMkLst>
            <pc:docMk/>
            <pc:sldMk cId="941944298" sldId="266"/>
            <ac:spMk id="25" creationId="{1FA2D937-87B9-7652-026E-FACBD5555928}"/>
          </ac:spMkLst>
        </pc:spChg>
        <pc:spChg chg="mod">
          <ac:chgData name="Voinot, Charlotte /FR" userId="326325f3-0b41-4d59-ba85-62c11de7c8e9" providerId="ADAL" clId="{184363D6-D3FA-4727-BA02-9B3F97C94AAE}" dt="2024-01-23T10:41:47.539" v="2896" actId="20577"/>
          <ac:spMkLst>
            <pc:docMk/>
            <pc:sldMk cId="941944298" sldId="266"/>
            <ac:spMk id="54" creationId="{3700F173-6F1C-0D4B-5FC7-1D2D36939F38}"/>
          </ac:spMkLst>
        </pc:spChg>
        <pc:cxnChg chg="mod">
          <ac:chgData name="Voinot, Charlotte /FR" userId="326325f3-0b41-4d59-ba85-62c11de7c8e9" providerId="ADAL" clId="{184363D6-D3FA-4727-BA02-9B3F97C94AAE}" dt="2024-01-23T10:41:42.934" v="2883" actId="14100"/>
          <ac:cxnSpMkLst>
            <pc:docMk/>
            <pc:sldMk cId="941944298" sldId="266"/>
            <ac:cxnSpMk id="38" creationId="{99467AA2-9B2B-7C23-2AAE-56AD3CC8A75F}"/>
          </ac:cxnSpMkLst>
        </pc:cxnChg>
        <pc:cxnChg chg="mod">
          <ac:chgData name="Voinot, Charlotte /FR" userId="326325f3-0b41-4d59-ba85-62c11de7c8e9" providerId="ADAL" clId="{184363D6-D3FA-4727-BA02-9B3F97C94AAE}" dt="2024-01-23T10:41:42.934" v="2883" actId="14100"/>
          <ac:cxnSpMkLst>
            <pc:docMk/>
            <pc:sldMk cId="941944298" sldId="266"/>
            <ac:cxnSpMk id="60" creationId="{56DF0FAF-1A07-2FB8-37E6-2D6281F93019}"/>
          </ac:cxnSpMkLst>
        </pc:cxnChg>
      </pc:sldChg>
      <pc:sldChg chg="addSp delSp modSp new mod setBg">
        <pc:chgData name="Voinot, Charlotte /FR" userId="326325f3-0b41-4d59-ba85-62c11de7c8e9" providerId="ADAL" clId="{184363D6-D3FA-4727-BA02-9B3F97C94AAE}" dt="2024-01-23T13:14:49.795" v="3093" actId="403"/>
        <pc:sldMkLst>
          <pc:docMk/>
          <pc:sldMk cId="3251440521" sldId="267"/>
        </pc:sldMkLst>
        <pc:spChg chg="del">
          <ac:chgData name="Voinot, Charlotte /FR" userId="326325f3-0b41-4d59-ba85-62c11de7c8e9" providerId="ADAL" clId="{184363D6-D3FA-4727-BA02-9B3F97C94AAE}" dt="2024-01-23T13:04:12.316" v="2899" actId="478"/>
          <ac:spMkLst>
            <pc:docMk/>
            <pc:sldMk cId="3251440521" sldId="267"/>
            <ac:spMk id="2" creationId="{22001614-857A-A203-D76C-155AFBCA5C09}"/>
          </ac:spMkLst>
        </pc:spChg>
        <pc:spChg chg="del">
          <ac:chgData name="Voinot, Charlotte /FR" userId="326325f3-0b41-4d59-ba85-62c11de7c8e9" providerId="ADAL" clId="{184363D6-D3FA-4727-BA02-9B3F97C94AAE}" dt="2024-01-23T13:04:14.285" v="2900" actId="478"/>
          <ac:spMkLst>
            <pc:docMk/>
            <pc:sldMk cId="3251440521" sldId="267"/>
            <ac:spMk id="3" creationId="{1C395345-1F09-5528-FB81-9EF0E4F9CF66}"/>
          </ac:spMkLst>
        </pc:spChg>
        <pc:spChg chg="add mod">
          <ac:chgData name="Voinot, Charlotte /FR" userId="326325f3-0b41-4d59-ba85-62c11de7c8e9" providerId="ADAL" clId="{184363D6-D3FA-4727-BA02-9B3F97C94AAE}" dt="2024-01-23T13:14:49.795" v="3093" actId="403"/>
          <ac:spMkLst>
            <pc:docMk/>
            <pc:sldMk cId="3251440521" sldId="267"/>
            <ac:spMk id="12" creationId="{7D26E89C-B7C9-AE9F-7831-F2CF554C7715}"/>
          </ac:spMkLst>
        </pc:spChg>
        <pc:spChg chg="add mod">
          <ac:chgData name="Voinot, Charlotte /FR" userId="326325f3-0b41-4d59-ba85-62c11de7c8e9" providerId="ADAL" clId="{184363D6-D3FA-4727-BA02-9B3F97C94AAE}" dt="2024-01-23T13:14:49.795" v="3093" actId="403"/>
          <ac:spMkLst>
            <pc:docMk/>
            <pc:sldMk cId="3251440521" sldId="267"/>
            <ac:spMk id="13" creationId="{742ABDAB-DCAB-D61B-BD30-4AF5C126EB28}"/>
          </ac:spMkLst>
        </pc:spChg>
        <pc:spChg chg="add mod">
          <ac:chgData name="Voinot, Charlotte /FR" userId="326325f3-0b41-4d59-ba85-62c11de7c8e9" providerId="ADAL" clId="{184363D6-D3FA-4727-BA02-9B3F97C94AAE}" dt="2024-01-23T13:14:49.795" v="3093" actId="403"/>
          <ac:spMkLst>
            <pc:docMk/>
            <pc:sldMk cId="3251440521" sldId="267"/>
            <ac:spMk id="14" creationId="{A13A7AA2-6992-FB74-A9CD-BE779C0F7017}"/>
          </ac:spMkLst>
        </pc:spChg>
        <pc:spChg chg="add del mod">
          <ac:chgData name="Voinot, Charlotte /FR" userId="326325f3-0b41-4d59-ba85-62c11de7c8e9" providerId="ADAL" clId="{184363D6-D3FA-4727-BA02-9B3F97C94AAE}" dt="2024-01-23T13:07:22.563" v="2967"/>
          <ac:spMkLst>
            <pc:docMk/>
            <pc:sldMk cId="3251440521" sldId="267"/>
            <ac:spMk id="15" creationId="{C0E5188E-9255-869A-DCEC-D6C9C5B27B24}"/>
          </ac:spMkLst>
        </pc:spChg>
        <pc:spChg chg="add mod">
          <ac:chgData name="Voinot, Charlotte /FR" userId="326325f3-0b41-4d59-ba85-62c11de7c8e9" providerId="ADAL" clId="{184363D6-D3FA-4727-BA02-9B3F97C94AAE}" dt="2024-01-23T13:14:49.795" v="3093" actId="403"/>
          <ac:spMkLst>
            <pc:docMk/>
            <pc:sldMk cId="3251440521" sldId="267"/>
            <ac:spMk id="16" creationId="{45F297C3-B243-F5A4-E91A-1800202B00FD}"/>
          </ac:spMkLst>
        </pc:spChg>
        <pc:spChg chg="add mod">
          <ac:chgData name="Voinot, Charlotte /FR" userId="326325f3-0b41-4d59-ba85-62c11de7c8e9" providerId="ADAL" clId="{184363D6-D3FA-4727-BA02-9B3F97C94AAE}" dt="2024-01-23T13:14:49.795" v="3093" actId="403"/>
          <ac:spMkLst>
            <pc:docMk/>
            <pc:sldMk cId="3251440521" sldId="267"/>
            <ac:spMk id="17" creationId="{CEAC1B89-0798-F198-E12E-057508FFCB94}"/>
          </ac:spMkLst>
        </pc:spChg>
        <pc:spChg chg="add mod">
          <ac:chgData name="Voinot, Charlotte /FR" userId="326325f3-0b41-4d59-ba85-62c11de7c8e9" providerId="ADAL" clId="{184363D6-D3FA-4727-BA02-9B3F97C94AAE}" dt="2024-01-23T13:14:49.795" v="3093" actId="403"/>
          <ac:spMkLst>
            <pc:docMk/>
            <pc:sldMk cId="3251440521" sldId="267"/>
            <ac:spMk id="18" creationId="{3E37D9D3-777E-35D6-313F-61C5A68FDE46}"/>
          </ac:spMkLst>
        </pc:spChg>
        <pc:spChg chg="add mod">
          <ac:chgData name="Voinot, Charlotte /FR" userId="326325f3-0b41-4d59-ba85-62c11de7c8e9" providerId="ADAL" clId="{184363D6-D3FA-4727-BA02-9B3F97C94AAE}" dt="2024-01-23T13:14:49.795" v="3093" actId="403"/>
          <ac:spMkLst>
            <pc:docMk/>
            <pc:sldMk cId="3251440521" sldId="267"/>
            <ac:spMk id="62" creationId="{6BB8497F-26B3-C787-F93B-D01E12C7BAED}"/>
          </ac:spMkLst>
        </pc:spChg>
        <pc:spChg chg="add mod">
          <ac:chgData name="Voinot, Charlotte /FR" userId="326325f3-0b41-4d59-ba85-62c11de7c8e9" providerId="ADAL" clId="{184363D6-D3FA-4727-BA02-9B3F97C94AAE}" dt="2024-01-23T13:14:49.795" v="3093" actId="403"/>
          <ac:spMkLst>
            <pc:docMk/>
            <pc:sldMk cId="3251440521" sldId="267"/>
            <ac:spMk id="63" creationId="{E237105E-C58E-3DAE-F95D-AE0EEEA8D202}"/>
          </ac:spMkLst>
        </pc:spChg>
        <pc:spChg chg="add mod">
          <ac:chgData name="Voinot, Charlotte /FR" userId="326325f3-0b41-4d59-ba85-62c11de7c8e9" providerId="ADAL" clId="{184363D6-D3FA-4727-BA02-9B3F97C94AAE}" dt="2024-01-23T13:14:49.795" v="3093" actId="403"/>
          <ac:spMkLst>
            <pc:docMk/>
            <pc:sldMk cId="3251440521" sldId="267"/>
            <ac:spMk id="66" creationId="{F5493B97-1B62-9DE9-D13B-A21A427398C4}"/>
          </ac:spMkLst>
        </pc:spChg>
        <pc:spChg chg="add mod">
          <ac:chgData name="Voinot, Charlotte /FR" userId="326325f3-0b41-4d59-ba85-62c11de7c8e9" providerId="ADAL" clId="{184363D6-D3FA-4727-BA02-9B3F97C94AAE}" dt="2024-01-23T13:14:49.795" v="3093" actId="403"/>
          <ac:spMkLst>
            <pc:docMk/>
            <pc:sldMk cId="3251440521" sldId="267"/>
            <ac:spMk id="68" creationId="{8499ADED-CD9A-8A13-4BD5-0394412EBBDB}"/>
          </ac:spMkLst>
        </pc:spChg>
        <pc:spChg chg="add mod">
          <ac:chgData name="Voinot, Charlotte /FR" userId="326325f3-0b41-4d59-ba85-62c11de7c8e9" providerId="ADAL" clId="{184363D6-D3FA-4727-BA02-9B3F97C94AAE}" dt="2024-01-23T13:14:49.795" v="3093" actId="403"/>
          <ac:spMkLst>
            <pc:docMk/>
            <pc:sldMk cId="3251440521" sldId="267"/>
            <ac:spMk id="69" creationId="{DC835973-A646-F2C7-9A98-643E0ACB33D1}"/>
          </ac:spMkLst>
        </pc:spChg>
        <pc:spChg chg="add del">
          <ac:chgData name="Voinot, Charlotte /FR" userId="326325f3-0b41-4d59-ba85-62c11de7c8e9" providerId="ADAL" clId="{184363D6-D3FA-4727-BA02-9B3F97C94AAE}" dt="2024-01-23T13:14:16.965" v="3086" actId="11529"/>
          <ac:spMkLst>
            <pc:docMk/>
            <pc:sldMk cId="3251440521" sldId="267"/>
            <ac:spMk id="74" creationId="{B68F4806-D2D3-2EA0-E2AD-E42FEE8AC5E6}"/>
          </ac:spMkLst>
        </pc:spChg>
        <pc:cxnChg chg="add del mod">
          <ac:chgData name="Voinot, Charlotte /FR" userId="326325f3-0b41-4d59-ba85-62c11de7c8e9" providerId="ADAL" clId="{184363D6-D3FA-4727-BA02-9B3F97C94AAE}" dt="2024-01-23T13:07:22.562" v="2965" actId="478"/>
          <ac:cxnSpMkLst>
            <pc:docMk/>
            <pc:sldMk cId="3251440521" sldId="267"/>
            <ac:cxnSpMk id="5" creationId="{185EB9A5-5943-8FD9-160F-D20DEF8306B1}"/>
          </ac:cxnSpMkLst>
        </pc:cxnChg>
        <pc:cxnChg chg="add del mod">
          <ac:chgData name="Voinot, Charlotte /FR" userId="326325f3-0b41-4d59-ba85-62c11de7c8e9" providerId="ADAL" clId="{184363D6-D3FA-4727-BA02-9B3F97C94AAE}" dt="2024-01-23T13:04:41.277" v="2905" actId="478"/>
          <ac:cxnSpMkLst>
            <pc:docMk/>
            <pc:sldMk cId="3251440521" sldId="267"/>
            <ac:cxnSpMk id="7" creationId="{6E620C47-EF73-D504-4367-A287A8344857}"/>
          </ac:cxnSpMkLst>
        </pc:cxnChg>
        <pc:cxnChg chg="add mod">
          <ac:chgData name="Voinot, Charlotte /FR" userId="326325f3-0b41-4d59-ba85-62c11de7c8e9" providerId="ADAL" clId="{184363D6-D3FA-4727-BA02-9B3F97C94AAE}" dt="2024-01-23T13:04:48.656" v="2913" actId="208"/>
          <ac:cxnSpMkLst>
            <pc:docMk/>
            <pc:sldMk cId="3251440521" sldId="267"/>
            <ac:cxnSpMk id="9" creationId="{365947C5-0C98-E279-F7A7-FD8A3335BA7E}"/>
          </ac:cxnSpMkLst>
        </pc:cxnChg>
        <pc:cxnChg chg="add mod">
          <ac:chgData name="Voinot, Charlotte /FR" userId="326325f3-0b41-4d59-ba85-62c11de7c8e9" providerId="ADAL" clId="{184363D6-D3FA-4727-BA02-9B3F97C94AAE}" dt="2024-01-23T13:05:09.958" v="2918" actId="1076"/>
          <ac:cxnSpMkLst>
            <pc:docMk/>
            <pc:sldMk cId="3251440521" sldId="267"/>
            <ac:cxnSpMk id="10" creationId="{17BC7B5E-2C5F-3845-AEAC-B259DDF27A69}"/>
          </ac:cxnSpMkLst>
        </pc:cxnChg>
        <pc:cxnChg chg="add mod">
          <ac:chgData name="Voinot, Charlotte /FR" userId="326325f3-0b41-4d59-ba85-62c11de7c8e9" providerId="ADAL" clId="{184363D6-D3FA-4727-BA02-9B3F97C94AAE}" dt="2024-01-23T13:05:03.798" v="2917" actId="1076"/>
          <ac:cxnSpMkLst>
            <pc:docMk/>
            <pc:sldMk cId="3251440521" sldId="267"/>
            <ac:cxnSpMk id="11" creationId="{81FCC4D5-56DF-B3F4-6B8B-1B2120798B05}"/>
          </ac:cxnSpMkLst>
        </pc:cxnChg>
        <pc:cxnChg chg="add mod">
          <ac:chgData name="Voinot, Charlotte /FR" userId="326325f3-0b41-4d59-ba85-62c11de7c8e9" providerId="ADAL" clId="{184363D6-D3FA-4727-BA02-9B3F97C94AAE}" dt="2024-01-23T13:07:28.542" v="2969" actId="208"/>
          <ac:cxnSpMkLst>
            <pc:docMk/>
            <pc:sldMk cId="3251440521" sldId="267"/>
            <ac:cxnSpMk id="20" creationId="{7E6F3D82-B40C-B0E2-0C44-B6EF3F63221D}"/>
          </ac:cxnSpMkLst>
        </pc:cxnChg>
        <pc:cxnChg chg="add del mod">
          <ac:chgData name="Voinot, Charlotte /FR" userId="326325f3-0b41-4d59-ba85-62c11de7c8e9" providerId="ADAL" clId="{184363D6-D3FA-4727-BA02-9B3F97C94AAE}" dt="2024-01-23T13:08:45.596" v="2990" actId="478"/>
          <ac:cxnSpMkLst>
            <pc:docMk/>
            <pc:sldMk cId="3251440521" sldId="267"/>
            <ac:cxnSpMk id="22" creationId="{01210E57-2F19-262A-761B-C7AADAA7A529}"/>
          </ac:cxnSpMkLst>
        </pc:cxnChg>
        <pc:cxnChg chg="add del mod">
          <ac:chgData name="Voinot, Charlotte /FR" userId="326325f3-0b41-4d59-ba85-62c11de7c8e9" providerId="ADAL" clId="{184363D6-D3FA-4727-BA02-9B3F97C94AAE}" dt="2024-01-23T13:08:47.476" v="2991" actId="478"/>
          <ac:cxnSpMkLst>
            <pc:docMk/>
            <pc:sldMk cId="3251440521" sldId="267"/>
            <ac:cxnSpMk id="40" creationId="{ABE4A574-FEC1-AB23-CFBD-C2E7FB23AA22}"/>
          </ac:cxnSpMkLst>
        </pc:cxnChg>
        <pc:cxnChg chg="add del mod">
          <ac:chgData name="Voinot, Charlotte /FR" userId="326325f3-0b41-4d59-ba85-62c11de7c8e9" providerId="ADAL" clId="{184363D6-D3FA-4727-BA02-9B3F97C94AAE}" dt="2024-01-23T13:09:10.457" v="3000" actId="478"/>
          <ac:cxnSpMkLst>
            <pc:docMk/>
            <pc:sldMk cId="3251440521" sldId="267"/>
            <ac:cxnSpMk id="43" creationId="{070BD1E5-549F-7E65-A33A-F23223D820D6}"/>
          </ac:cxnSpMkLst>
        </pc:cxnChg>
        <pc:cxnChg chg="add mod">
          <ac:chgData name="Voinot, Charlotte /FR" userId="326325f3-0b41-4d59-ba85-62c11de7c8e9" providerId="ADAL" clId="{184363D6-D3FA-4727-BA02-9B3F97C94AAE}" dt="2024-01-23T13:10:07.020" v="3015" actId="692"/>
          <ac:cxnSpMkLst>
            <pc:docMk/>
            <pc:sldMk cId="3251440521" sldId="267"/>
            <ac:cxnSpMk id="50" creationId="{08BDED2F-0104-8531-9FCF-D40E4607AF46}"/>
          </ac:cxnSpMkLst>
        </pc:cxnChg>
        <pc:cxnChg chg="add del mod">
          <ac:chgData name="Voinot, Charlotte /FR" userId="326325f3-0b41-4d59-ba85-62c11de7c8e9" providerId="ADAL" clId="{184363D6-D3FA-4727-BA02-9B3F97C94AAE}" dt="2024-01-23T13:14:18.880" v="3091" actId="14100"/>
          <ac:cxnSpMkLst>
            <pc:docMk/>
            <pc:sldMk cId="3251440521" sldId="267"/>
            <ac:cxnSpMk id="60" creationId="{F1A4B6B8-795F-A45D-D055-2C533CF3872F}"/>
          </ac:cxnSpMkLst>
        </pc:cxnChg>
        <pc:cxnChg chg="add mod">
          <ac:chgData name="Voinot, Charlotte /FR" userId="326325f3-0b41-4d59-ba85-62c11de7c8e9" providerId="ADAL" clId="{184363D6-D3FA-4727-BA02-9B3F97C94AAE}" dt="2024-01-23T13:10:19.160" v="3019" actId="1076"/>
          <ac:cxnSpMkLst>
            <pc:docMk/>
            <pc:sldMk cId="3251440521" sldId="267"/>
            <ac:cxnSpMk id="61" creationId="{DEE7C9CC-BB4B-02A9-2596-8A12C65C849E}"/>
          </ac:cxnSpMkLst>
        </pc:cxnChg>
        <pc:cxnChg chg="add mod">
          <ac:chgData name="Voinot, Charlotte /FR" userId="326325f3-0b41-4d59-ba85-62c11de7c8e9" providerId="ADAL" clId="{184363D6-D3FA-4727-BA02-9B3F97C94AAE}" dt="2024-01-23T13:12:08.752" v="3042" actId="692"/>
          <ac:cxnSpMkLst>
            <pc:docMk/>
            <pc:sldMk cId="3251440521" sldId="267"/>
            <ac:cxnSpMk id="65" creationId="{20206D02-F23A-1178-216E-045CEA0D23D1}"/>
          </ac:cxnSpMkLst>
        </pc:cxnChg>
        <pc:cxnChg chg="add mod">
          <ac:chgData name="Voinot, Charlotte /FR" userId="326325f3-0b41-4d59-ba85-62c11de7c8e9" providerId="ADAL" clId="{184363D6-D3FA-4727-BA02-9B3F97C94AAE}" dt="2024-01-23T13:12:48.432" v="3065" actId="1076"/>
          <ac:cxnSpMkLst>
            <pc:docMk/>
            <pc:sldMk cId="3251440521" sldId="267"/>
            <ac:cxnSpMk id="67" creationId="{BA01D94D-E9A7-C2DB-CBE5-44FEA5C0F32C}"/>
          </ac:cxnSpMkLst>
        </pc:cxnChg>
      </pc:sldChg>
      <pc:sldChg chg="addSp delSp modSp new mod setBg">
        <pc:chgData name="Voinot, Charlotte /FR" userId="326325f3-0b41-4d59-ba85-62c11de7c8e9" providerId="ADAL" clId="{184363D6-D3FA-4727-BA02-9B3F97C94AAE}" dt="2024-01-25T15:01:03.715" v="3237" actId="1076"/>
        <pc:sldMkLst>
          <pc:docMk/>
          <pc:sldMk cId="480690527" sldId="268"/>
        </pc:sldMkLst>
        <pc:spChg chg="del">
          <ac:chgData name="Voinot, Charlotte /FR" userId="326325f3-0b41-4d59-ba85-62c11de7c8e9" providerId="ADAL" clId="{184363D6-D3FA-4727-BA02-9B3F97C94AAE}" dt="2024-01-25T14:58:00.237" v="3218" actId="478"/>
          <ac:spMkLst>
            <pc:docMk/>
            <pc:sldMk cId="480690527" sldId="268"/>
            <ac:spMk id="2" creationId="{79ADED43-E238-A790-78B2-4E56CA005639}"/>
          </ac:spMkLst>
        </pc:spChg>
        <pc:spChg chg="del">
          <ac:chgData name="Voinot, Charlotte /FR" userId="326325f3-0b41-4d59-ba85-62c11de7c8e9" providerId="ADAL" clId="{184363D6-D3FA-4727-BA02-9B3F97C94AAE}" dt="2024-01-25T14:58:01.321" v="3219" actId="478"/>
          <ac:spMkLst>
            <pc:docMk/>
            <pc:sldMk cId="480690527" sldId="268"/>
            <ac:spMk id="3" creationId="{9F6D4CE5-BAB7-CBEB-3141-F02D1B5D4509}"/>
          </ac:spMkLst>
        </pc:spChg>
        <pc:picChg chg="add mod">
          <ac:chgData name="Voinot, Charlotte /FR" userId="326325f3-0b41-4d59-ba85-62c11de7c8e9" providerId="ADAL" clId="{184363D6-D3FA-4727-BA02-9B3F97C94AAE}" dt="2024-01-25T15:00:54.402" v="3236" actId="1076"/>
          <ac:picMkLst>
            <pc:docMk/>
            <pc:sldMk cId="480690527" sldId="268"/>
            <ac:picMk id="5" creationId="{54B3D61C-5861-A0C9-B16C-E38A417FED78}"/>
          </ac:picMkLst>
        </pc:picChg>
        <pc:picChg chg="add mod modCrop">
          <ac:chgData name="Voinot, Charlotte /FR" userId="326325f3-0b41-4d59-ba85-62c11de7c8e9" providerId="ADAL" clId="{184363D6-D3FA-4727-BA02-9B3F97C94AAE}" dt="2024-01-25T15:01:03.715" v="3237" actId="1076"/>
          <ac:picMkLst>
            <pc:docMk/>
            <pc:sldMk cId="480690527" sldId="268"/>
            <ac:picMk id="7" creationId="{EA07D411-EFCA-6767-3D49-67DA38978C5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Days of FU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Subject 6</c:v>
                </c:pt>
                <c:pt idx="1">
                  <c:v>Subject 5</c:v>
                </c:pt>
                <c:pt idx="2">
                  <c:v>Subject 4</c:v>
                </c:pt>
                <c:pt idx="3">
                  <c:v>Subject 3</c:v>
                </c:pt>
                <c:pt idx="4">
                  <c:v>Subject 2</c:v>
                </c:pt>
                <c:pt idx="5">
                  <c:v>Subject 1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1022</c:v>
                </c:pt>
                <c:pt idx="1">
                  <c:v>883</c:v>
                </c:pt>
                <c:pt idx="2">
                  <c:v>210</c:v>
                </c:pt>
                <c:pt idx="3">
                  <c:v>1010</c:v>
                </c:pt>
                <c:pt idx="4">
                  <c:v>455</c:v>
                </c:pt>
                <c:pt idx="5">
                  <c:v>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73-4690-9FCC-F32177CEF5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43115264"/>
        <c:axId val="1247126384"/>
      </c:barChart>
      <c:catAx>
        <c:axId val="1243115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47126384"/>
        <c:crosses val="autoZero"/>
        <c:auto val="1"/>
        <c:lblAlgn val="ctr"/>
        <c:lblOffset val="100"/>
        <c:noMultiLvlLbl val="0"/>
      </c:catAx>
      <c:valAx>
        <c:axId val="1247126384"/>
        <c:scaling>
          <c:orientation val="minMax"/>
          <c:max val="103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4311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0.18085</cdr:x>
      <cdr:y>0.06199</cdr:y>
    </cdr:from>
    <cdr:to>
      <cdr:x>0.21497</cdr:x>
      <cdr:y>0.1307</cdr:y>
    </cdr:to>
    <cdr:sp macro="" textlink="">
      <cdr:nvSpPr>
        <cdr:cNvPr id="2" name="Ellipse 1">
          <a:extLst xmlns:a="http://schemas.openxmlformats.org/drawingml/2006/main">
            <a:ext uri="{FF2B5EF4-FFF2-40B4-BE49-F238E27FC236}">
              <a16:creationId xmlns:a16="http://schemas.microsoft.com/office/drawing/2014/main" id="{F459E43D-E7FF-BF7A-5287-5945534415A6}"/>
            </a:ext>
          </a:extLst>
        </cdr:cNvPr>
        <cdr:cNvSpPr/>
      </cdr:nvSpPr>
      <cdr:spPr>
        <a:xfrm xmlns:a="http://schemas.openxmlformats.org/drawingml/2006/main">
          <a:off x="1972142" y="345362"/>
          <a:ext cx="372140" cy="382772"/>
        </a:xfrm>
        <a:prstGeom xmlns:a="http://schemas.openxmlformats.org/drawingml/2006/main" prst="ellipse">
          <a:avLst/>
        </a:prstGeom>
        <a:solidFill xmlns:a="http://schemas.openxmlformats.org/drawingml/2006/main">
          <a:srgbClr val="002060"/>
        </a:solidFill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fr-FR"/>
        </a:p>
      </cdr:txBody>
    </cdr:sp>
  </cdr:relSizeAnchor>
  <cdr:relSizeAnchor xmlns:cdr="http://schemas.openxmlformats.org/drawingml/2006/chartDrawing">
    <cdr:from>
      <cdr:x>0.33436</cdr:x>
      <cdr:y>0.06373</cdr:y>
    </cdr:from>
    <cdr:to>
      <cdr:x>0.36849</cdr:x>
      <cdr:y>0.13244</cdr:y>
    </cdr:to>
    <cdr:sp macro="" textlink="">
      <cdr:nvSpPr>
        <cdr:cNvPr id="3" name="Ellipse 2">
          <a:extLst xmlns:a="http://schemas.openxmlformats.org/drawingml/2006/main">
            <a:ext uri="{FF2B5EF4-FFF2-40B4-BE49-F238E27FC236}">
              <a16:creationId xmlns:a16="http://schemas.microsoft.com/office/drawing/2014/main" id="{BD5FAC77-7ACF-530A-910E-AC2DCB272212}"/>
            </a:ext>
          </a:extLst>
        </cdr:cNvPr>
        <cdr:cNvSpPr/>
      </cdr:nvSpPr>
      <cdr:spPr>
        <a:xfrm xmlns:a="http://schemas.openxmlformats.org/drawingml/2006/main">
          <a:off x="3646259" y="355065"/>
          <a:ext cx="372140" cy="382772"/>
        </a:xfrm>
        <a:prstGeom xmlns:a="http://schemas.openxmlformats.org/drawingml/2006/main" prst="ellipse">
          <a:avLst/>
        </a:prstGeom>
        <a:solidFill xmlns:a="http://schemas.openxmlformats.org/drawingml/2006/main">
          <a:srgbClr val="002060"/>
        </a:solidFill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fr-FR"/>
        </a:p>
      </cdr:txBody>
    </cdr:sp>
  </cdr:relSizeAnchor>
  <cdr:relSizeAnchor xmlns:cdr="http://schemas.openxmlformats.org/drawingml/2006/chartDrawing">
    <cdr:from>
      <cdr:x>0.46587</cdr:x>
      <cdr:y>0.20932</cdr:y>
    </cdr:from>
    <cdr:to>
      <cdr:x>0.5</cdr:x>
      <cdr:y>0.27803</cdr:y>
    </cdr:to>
    <cdr:sp macro="" textlink="">
      <cdr:nvSpPr>
        <cdr:cNvPr id="4" name="Ellipse 3">
          <a:extLst xmlns:a="http://schemas.openxmlformats.org/drawingml/2006/main">
            <a:ext uri="{FF2B5EF4-FFF2-40B4-BE49-F238E27FC236}">
              <a16:creationId xmlns:a16="http://schemas.microsoft.com/office/drawing/2014/main" id="{AB4AAE4C-8355-307A-4823-E49849E79D6E}"/>
            </a:ext>
          </a:extLst>
        </cdr:cNvPr>
        <cdr:cNvSpPr/>
      </cdr:nvSpPr>
      <cdr:spPr>
        <a:xfrm xmlns:a="http://schemas.openxmlformats.org/drawingml/2006/main">
          <a:off x="5080393" y="1166153"/>
          <a:ext cx="372140" cy="382772"/>
        </a:xfrm>
        <a:prstGeom xmlns:a="http://schemas.openxmlformats.org/drawingml/2006/main" prst="ellipse">
          <a:avLst/>
        </a:prstGeom>
        <a:solidFill xmlns:a="http://schemas.openxmlformats.org/drawingml/2006/main">
          <a:schemeClr val="accent1">
            <a:lumMod val="50000"/>
          </a:schemeClr>
        </a:solidFill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fr-FR"/>
        </a:p>
      </cdr:txBody>
    </cdr:sp>
  </cdr:relSizeAnchor>
  <cdr:relSizeAnchor xmlns:cdr="http://schemas.openxmlformats.org/drawingml/2006/chartDrawing">
    <cdr:from>
      <cdr:x>0.93163</cdr:x>
      <cdr:y>0.35686</cdr:y>
    </cdr:from>
    <cdr:to>
      <cdr:x>0.96576</cdr:x>
      <cdr:y>0.42557</cdr:y>
    </cdr:to>
    <cdr:sp macro="" textlink="">
      <cdr:nvSpPr>
        <cdr:cNvPr id="5" name="Ellipse 4">
          <a:extLst xmlns:a="http://schemas.openxmlformats.org/drawingml/2006/main">
            <a:ext uri="{FF2B5EF4-FFF2-40B4-BE49-F238E27FC236}">
              <a16:creationId xmlns:a16="http://schemas.microsoft.com/office/drawing/2014/main" id="{AB4AAE4C-8355-307A-4823-E49849E79D6E}"/>
            </a:ext>
          </a:extLst>
        </cdr:cNvPr>
        <cdr:cNvSpPr/>
      </cdr:nvSpPr>
      <cdr:spPr>
        <a:xfrm xmlns:a="http://schemas.openxmlformats.org/drawingml/2006/main">
          <a:off x="10159504" y="1988085"/>
          <a:ext cx="372140" cy="382772"/>
        </a:xfrm>
        <a:prstGeom xmlns:a="http://schemas.openxmlformats.org/drawingml/2006/main" prst="ellipse">
          <a:avLst/>
        </a:prstGeom>
        <a:solidFill xmlns:a="http://schemas.openxmlformats.org/drawingml/2006/main">
          <a:schemeClr val="accent1">
            <a:lumMod val="50000"/>
          </a:schemeClr>
        </a:solidFill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fr-FR"/>
        </a:p>
      </cdr:txBody>
    </cdr:sp>
  </cdr:relSizeAnchor>
  <cdr:relSizeAnchor xmlns:cdr="http://schemas.openxmlformats.org/drawingml/2006/chartDrawing">
    <cdr:from>
      <cdr:x>0.26553</cdr:x>
      <cdr:y>0.50993</cdr:y>
    </cdr:from>
    <cdr:to>
      <cdr:x>0.29966</cdr:x>
      <cdr:y>0.57863</cdr:y>
    </cdr:to>
    <cdr:sp macro="" textlink="">
      <cdr:nvSpPr>
        <cdr:cNvPr id="6" name="Ellipse 5">
          <a:extLst xmlns:a="http://schemas.openxmlformats.org/drawingml/2006/main">
            <a:ext uri="{FF2B5EF4-FFF2-40B4-BE49-F238E27FC236}">
              <a16:creationId xmlns:a16="http://schemas.microsoft.com/office/drawing/2014/main" id="{AB4AAE4C-8355-307A-4823-E49849E79D6E}"/>
            </a:ext>
          </a:extLst>
        </cdr:cNvPr>
        <cdr:cNvSpPr/>
      </cdr:nvSpPr>
      <cdr:spPr>
        <a:xfrm xmlns:a="http://schemas.openxmlformats.org/drawingml/2006/main">
          <a:off x="2895675" y="2840841"/>
          <a:ext cx="372140" cy="382772"/>
        </a:xfrm>
        <a:prstGeom xmlns:a="http://schemas.openxmlformats.org/drawingml/2006/main" prst="ellipse">
          <a:avLst/>
        </a:prstGeom>
        <a:solidFill xmlns:a="http://schemas.openxmlformats.org/drawingml/2006/main">
          <a:schemeClr val="accent1">
            <a:lumMod val="50000"/>
          </a:schemeClr>
        </a:solidFill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fr-FR"/>
        </a:p>
      </cdr:txBody>
    </cdr:sp>
  </cdr:relSizeAnchor>
  <cdr:relSizeAnchor xmlns:cdr="http://schemas.openxmlformats.org/drawingml/2006/chartDrawing">
    <cdr:from>
      <cdr:x>0.828</cdr:x>
      <cdr:y>0.65193</cdr:y>
    </cdr:from>
    <cdr:to>
      <cdr:x>0.86212</cdr:x>
      <cdr:y>0.72064</cdr:y>
    </cdr:to>
    <cdr:sp macro="" textlink="">
      <cdr:nvSpPr>
        <cdr:cNvPr id="7" name="Ellipse 6">
          <a:extLst xmlns:a="http://schemas.openxmlformats.org/drawingml/2006/main">
            <a:ext uri="{FF2B5EF4-FFF2-40B4-BE49-F238E27FC236}">
              <a16:creationId xmlns:a16="http://schemas.microsoft.com/office/drawing/2014/main" id="{AB4AAE4C-8355-307A-4823-E49849E79D6E}"/>
            </a:ext>
          </a:extLst>
        </cdr:cNvPr>
        <cdr:cNvSpPr/>
      </cdr:nvSpPr>
      <cdr:spPr>
        <a:xfrm xmlns:a="http://schemas.openxmlformats.org/drawingml/2006/main">
          <a:off x="9029347" y="3631950"/>
          <a:ext cx="372140" cy="382772"/>
        </a:xfrm>
        <a:prstGeom xmlns:a="http://schemas.openxmlformats.org/drawingml/2006/main" prst="ellipse">
          <a:avLst/>
        </a:prstGeom>
        <a:solidFill xmlns:a="http://schemas.openxmlformats.org/drawingml/2006/main">
          <a:schemeClr val="accent1">
            <a:lumMod val="50000"/>
          </a:schemeClr>
        </a:solidFill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fr-FR"/>
        </a:p>
      </cdr:txBody>
    </cdr:sp>
  </cdr:relSizeAnchor>
  <cdr:relSizeAnchor xmlns:cdr="http://schemas.openxmlformats.org/drawingml/2006/chartDrawing">
    <cdr:from>
      <cdr:x>0.94294</cdr:x>
      <cdr:y>0.79762</cdr:y>
    </cdr:from>
    <cdr:to>
      <cdr:x>0.97706</cdr:x>
      <cdr:y>0.86633</cdr:y>
    </cdr:to>
    <cdr:sp macro="" textlink="">
      <cdr:nvSpPr>
        <cdr:cNvPr id="8" name="Ellipse 7">
          <a:extLst xmlns:a="http://schemas.openxmlformats.org/drawingml/2006/main">
            <a:ext uri="{FF2B5EF4-FFF2-40B4-BE49-F238E27FC236}">
              <a16:creationId xmlns:a16="http://schemas.microsoft.com/office/drawing/2014/main" id="{AB4AAE4C-8355-307A-4823-E49849E79D6E}"/>
            </a:ext>
          </a:extLst>
        </cdr:cNvPr>
        <cdr:cNvSpPr/>
      </cdr:nvSpPr>
      <cdr:spPr>
        <a:xfrm xmlns:a="http://schemas.openxmlformats.org/drawingml/2006/main">
          <a:off x="10282794" y="4443609"/>
          <a:ext cx="372140" cy="382772"/>
        </a:xfrm>
        <a:prstGeom xmlns:a="http://schemas.openxmlformats.org/drawingml/2006/main" prst="ellipse">
          <a:avLst/>
        </a:prstGeom>
        <a:solidFill xmlns:a="http://schemas.openxmlformats.org/drawingml/2006/main">
          <a:schemeClr val="accent1">
            <a:lumMod val="50000"/>
          </a:schemeClr>
        </a:solidFill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fr-FR"/>
        </a:p>
      </cdr:txBody>
    </cdr:sp>
  </cdr:relSizeAnchor>
  <cdr:relSizeAnchor xmlns:cdr="http://schemas.openxmlformats.org/drawingml/2006/chartDrawing">
    <cdr:from>
      <cdr:x>0.27457</cdr:x>
      <cdr:y>0.21106</cdr:y>
    </cdr:from>
    <cdr:to>
      <cdr:x>0.30869</cdr:x>
      <cdr:y>0.27977</cdr:y>
    </cdr:to>
    <cdr:sp macro="" textlink="">
      <cdr:nvSpPr>
        <cdr:cNvPr id="9" name="Ellipse 8">
          <a:extLst xmlns:a="http://schemas.openxmlformats.org/drawingml/2006/main">
            <a:ext uri="{FF2B5EF4-FFF2-40B4-BE49-F238E27FC236}">
              <a16:creationId xmlns:a16="http://schemas.microsoft.com/office/drawing/2014/main" id="{D0E73146-33A7-4848-41C1-E1292C1F913B}"/>
            </a:ext>
          </a:extLst>
        </cdr:cNvPr>
        <cdr:cNvSpPr/>
      </cdr:nvSpPr>
      <cdr:spPr>
        <a:xfrm xmlns:a="http://schemas.openxmlformats.org/drawingml/2006/main">
          <a:off x="2994168" y="1175856"/>
          <a:ext cx="372140" cy="382772"/>
        </a:xfrm>
        <a:prstGeom xmlns:a="http://schemas.openxmlformats.org/drawingml/2006/main" prst="ellipse">
          <a:avLst/>
        </a:prstGeom>
        <a:solidFill xmlns:a="http://schemas.openxmlformats.org/drawingml/2006/main">
          <a:schemeClr val="accent1">
            <a:lumMod val="50000"/>
          </a:schemeClr>
        </a:solidFill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fr-FR"/>
        </a:p>
      </cdr:txBody>
    </cdr:sp>
  </cdr:relSizeAnchor>
  <cdr:relSizeAnchor xmlns:cdr="http://schemas.openxmlformats.org/drawingml/2006/chartDrawing">
    <cdr:from>
      <cdr:x>0.58736</cdr:x>
      <cdr:y>0.3586</cdr:y>
    </cdr:from>
    <cdr:to>
      <cdr:x>0.62148</cdr:x>
      <cdr:y>0.42731</cdr:y>
    </cdr:to>
    <cdr:sp macro="" textlink="">
      <cdr:nvSpPr>
        <cdr:cNvPr id="10" name="Ellipse 9">
          <a:extLst xmlns:a="http://schemas.openxmlformats.org/drawingml/2006/main">
            <a:ext uri="{FF2B5EF4-FFF2-40B4-BE49-F238E27FC236}">
              <a16:creationId xmlns:a16="http://schemas.microsoft.com/office/drawing/2014/main" id="{D0E73146-33A7-4848-41C1-E1292C1F913B}"/>
            </a:ext>
          </a:extLst>
        </cdr:cNvPr>
        <cdr:cNvSpPr/>
      </cdr:nvSpPr>
      <cdr:spPr>
        <a:xfrm xmlns:a="http://schemas.openxmlformats.org/drawingml/2006/main">
          <a:off x="6405188" y="1997789"/>
          <a:ext cx="372140" cy="382772"/>
        </a:xfrm>
        <a:prstGeom xmlns:a="http://schemas.openxmlformats.org/drawingml/2006/main" prst="ellipse">
          <a:avLst/>
        </a:prstGeom>
        <a:solidFill xmlns:a="http://schemas.openxmlformats.org/drawingml/2006/main">
          <a:schemeClr val="accent1">
            <a:lumMod val="50000"/>
          </a:schemeClr>
        </a:solidFill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fr-FR"/>
        </a:p>
      </cdr:txBody>
    </cdr:sp>
  </cdr:relSizeAnchor>
  <cdr:relSizeAnchor xmlns:cdr="http://schemas.openxmlformats.org/drawingml/2006/chartDrawing">
    <cdr:from>
      <cdr:x>0.8587</cdr:x>
      <cdr:y>0.3586</cdr:y>
    </cdr:from>
    <cdr:to>
      <cdr:x>0.89282</cdr:x>
      <cdr:y>0.42731</cdr:y>
    </cdr:to>
    <cdr:sp macro="" textlink="">
      <cdr:nvSpPr>
        <cdr:cNvPr id="11" name="Ellipse 10">
          <a:extLst xmlns:a="http://schemas.openxmlformats.org/drawingml/2006/main">
            <a:ext uri="{FF2B5EF4-FFF2-40B4-BE49-F238E27FC236}">
              <a16:creationId xmlns:a16="http://schemas.microsoft.com/office/drawing/2014/main" id="{D0E73146-33A7-4848-41C1-E1292C1F913B}"/>
            </a:ext>
          </a:extLst>
        </cdr:cNvPr>
        <cdr:cNvSpPr/>
      </cdr:nvSpPr>
      <cdr:spPr>
        <a:xfrm xmlns:a="http://schemas.openxmlformats.org/drawingml/2006/main">
          <a:off x="9364146" y="1997789"/>
          <a:ext cx="372140" cy="382772"/>
        </a:xfrm>
        <a:prstGeom xmlns:a="http://schemas.openxmlformats.org/drawingml/2006/main" prst="ellipse">
          <a:avLst/>
        </a:prstGeom>
        <a:solidFill xmlns:a="http://schemas.openxmlformats.org/drawingml/2006/main">
          <a:schemeClr val="accent1">
            <a:lumMod val="50000"/>
          </a:schemeClr>
        </a:solidFill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fr-FR"/>
        </a:p>
      </cdr:txBody>
    </cdr:sp>
  </cdr:relSizeAnchor>
  <cdr:relSizeAnchor xmlns:cdr="http://schemas.openxmlformats.org/drawingml/2006/chartDrawing">
    <cdr:from>
      <cdr:x>0.75223</cdr:x>
      <cdr:y>0.65183</cdr:y>
    </cdr:from>
    <cdr:to>
      <cdr:x>0.78636</cdr:x>
      <cdr:y>0.72054</cdr:y>
    </cdr:to>
    <cdr:sp macro="" textlink="">
      <cdr:nvSpPr>
        <cdr:cNvPr id="12" name="Ellipse 11">
          <a:extLst xmlns:a="http://schemas.openxmlformats.org/drawingml/2006/main">
            <a:ext uri="{FF2B5EF4-FFF2-40B4-BE49-F238E27FC236}">
              <a16:creationId xmlns:a16="http://schemas.microsoft.com/office/drawing/2014/main" id="{D0E73146-33A7-4848-41C1-E1292C1F913B}"/>
            </a:ext>
          </a:extLst>
        </cdr:cNvPr>
        <cdr:cNvSpPr/>
      </cdr:nvSpPr>
      <cdr:spPr>
        <a:xfrm xmlns:a="http://schemas.openxmlformats.org/drawingml/2006/main">
          <a:off x="8203166" y="3631380"/>
          <a:ext cx="372140" cy="382772"/>
        </a:xfrm>
        <a:prstGeom xmlns:a="http://schemas.openxmlformats.org/drawingml/2006/main" prst="ellipse">
          <a:avLst/>
        </a:prstGeom>
        <a:solidFill xmlns:a="http://schemas.openxmlformats.org/drawingml/2006/main">
          <a:schemeClr val="accent1">
            <a:lumMod val="50000"/>
          </a:schemeClr>
        </a:solidFill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fr-FR"/>
        </a:p>
      </cdr:txBody>
    </cdr:sp>
  </cdr:relSizeAnchor>
  <cdr:relSizeAnchor xmlns:cdr="http://schemas.openxmlformats.org/drawingml/2006/chartDrawing">
    <cdr:from>
      <cdr:x>0.36124</cdr:x>
      <cdr:y>0.65183</cdr:y>
    </cdr:from>
    <cdr:to>
      <cdr:x>0.39537</cdr:x>
      <cdr:y>0.72054</cdr:y>
    </cdr:to>
    <cdr:sp macro="" textlink="">
      <cdr:nvSpPr>
        <cdr:cNvPr id="13" name="Ellipse 12">
          <a:extLst xmlns:a="http://schemas.openxmlformats.org/drawingml/2006/main">
            <a:ext uri="{FF2B5EF4-FFF2-40B4-BE49-F238E27FC236}">
              <a16:creationId xmlns:a16="http://schemas.microsoft.com/office/drawing/2014/main" id="{D0E73146-33A7-4848-41C1-E1292C1F913B}"/>
            </a:ext>
          </a:extLst>
        </cdr:cNvPr>
        <cdr:cNvSpPr/>
      </cdr:nvSpPr>
      <cdr:spPr>
        <a:xfrm xmlns:a="http://schemas.openxmlformats.org/drawingml/2006/main">
          <a:off x="3939391" y="3631380"/>
          <a:ext cx="372140" cy="382772"/>
        </a:xfrm>
        <a:prstGeom xmlns:a="http://schemas.openxmlformats.org/drawingml/2006/main" prst="ellipse">
          <a:avLst/>
        </a:prstGeom>
        <a:solidFill xmlns:a="http://schemas.openxmlformats.org/drawingml/2006/main">
          <a:schemeClr val="accent1">
            <a:lumMod val="50000"/>
          </a:schemeClr>
        </a:solidFill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fr-FR"/>
        </a:p>
      </cdr:txBody>
    </cdr:sp>
  </cdr:relSizeAnchor>
  <cdr:relSizeAnchor xmlns:cdr="http://schemas.openxmlformats.org/drawingml/2006/chartDrawing">
    <cdr:from>
      <cdr:x>0.59113</cdr:x>
      <cdr:y>0.80121</cdr:y>
    </cdr:from>
    <cdr:to>
      <cdr:x>0.62525</cdr:x>
      <cdr:y>0.86992</cdr:y>
    </cdr:to>
    <cdr:sp macro="" textlink="">
      <cdr:nvSpPr>
        <cdr:cNvPr id="14" name="Ellipse 13">
          <a:extLst xmlns:a="http://schemas.openxmlformats.org/drawingml/2006/main">
            <a:ext uri="{FF2B5EF4-FFF2-40B4-BE49-F238E27FC236}">
              <a16:creationId xmlns:a16="http://schemas.microsoft.com/office/drawing/2014/main" id="{D0E73146-33A7-4848-41C1-E1292C1F913B}"/>
            </a:ext>
          </a:extLst>
        </cdr:cNvPr>
        <cdr:cNvSpPr/>
      </cdr:nvSpPr>
      <cdr:spPr>
        <a:xfrm xmlns:a="http://schemas.openxmlformats.org/drawingml/2006/main">
          <a:off x="6446285" y="4463587"/>
          <a:ext cx="372140" cy="382772"/>
        </a:xfrm>
        <a:prstGeom xmlns:a="http://schemas.openxmlformats.org/drawingml/2006/main" prst="ellipse">
          <a:avLst/>
        </a:prstGeom>
        <a:solidFill xmlns:a="http://schemas.openxmlformats.org/drawingml/2006/main">
          <a:schemeClr val="accent1">
            <a:lumMod val="50000"/>
          </a:schemeClr>
        </a:solidFill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fr-FR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098D8-132F-581C-E186-1C715BDAE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5C7C40-2232-E8C7-E9D8-319947E70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2FDD77-A1E2-84DE-593A-5EC72709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22DA-3188-4341-8825-F73F8C1CD1B6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7C38F1-AB62-6C95-55E9-BC28CABB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9A4741-064C-9794-72A4-ADD7EA4B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F45-EBC1-4245-8736-8BC7A42DC5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81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D5108-68C0-09F9-DA8F-B9AAE2DC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838F8E-4535-C9A6-81ED-82C400F48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6065A5-4D6A-3A98-F637-9B17FB13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22DA-3188-4341-8825-F73F8C1CD1B6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1537E1-F584-06AE-398C-280D0557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717212-8EEA-B682-7446-DF4B13C4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F45-EBC1-4245-8736-8BC7A42DC5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858BDF6-C2DB-1DA1-AFF5-6775AD3D2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C1285A-7448-C2B4-3407-9368477C6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669399-9C61-2FD3-5F46-D26154DA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22DA-3188-4341-8825-F73F8C1CD1B6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7322E8-F000-3FA1-0663-EAA9DA8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2B3FB1-2473-F52E-0A7C-AD4A6B0F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F45-EBC1-4245-8736-8BC7A42DC5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00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35C4B-B5CD-A7FE-C2CF-F50B9941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47FEA9-993A-0E8C-3227-DE1B48E42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6B7F7E-CE12-B42E-5F45-FACC4F5B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22DA-3188-4341-8825-F73F8C1CD1B6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664BA9-F83F-BF0C-AA51-B4F6D4B6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F2E9CC-7CF8-90C7-C262-9E246F33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F45-EBC1-4245-8736-8BC7A42DC5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48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2E088-28CE-426A-4A71-0D4E71181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552EB9-1AC8-065A-0D29-9D3F93BD4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62851F-DC95-5153-55FA-0AFFAA88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22DA-3188-4341-8825-F73F8C1CD1B6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896009-7D29-DF84-52FD-E1FC5472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AB5906-CAC5-7B39-1DCC-420D7296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F45-EBC1-4245-8736-8BC7A42DC5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6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0F524-EB4C-F9DE-7FE9-E453EE47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F103AA-A24F-ED63-30A7-B7226EF0A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DFCC5C-CED8-BC90-C0B8-E64D5F281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F0C3DA-9912-458F-0D30-E580D9A5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22DA-3188-4341-8825-F73F8C1CD1B6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8C1144-CB2C-C8EC-D325-9A3677B5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4E0086-F0C2-2EEB-470F-65BA658A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F45-EBC1-4245-8736-8BC7A42DC5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18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E9501-A400-CB6F-BBB2-6FF9BB2B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465120-3FDE-9A7C-080F-92985F9C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35B814-6D6C-111D-D5CD-F64559CEA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B8F4D00-A3B9-1202-734D-D364BB84C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31864-0F88-5C28-3F4F-DDDFCAFCE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50AF4C-1B15-DB65-09FE-98197449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22DA-3188-4341-8825-F73F8C1CD1B6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7970E2-7AFA-0F9A-C7B7-CD3A60A7B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E3E7F5A-51D5-262B-4179-800FE24E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F45-EBC1-4245-8736-8BC7A42DC5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83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431D7-6722-9C86-915F-772709B0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83F754-50BF-E3A4-E876-E6315839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22DA-3188-4341-8825-F73F8C1CD1B6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B4ABD6-578C-6CD9-18E8-783EBDF6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67E125-0D61-5AFB-31DD-73494705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F45-EBC1-4245-8736-8BC7A42DC5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8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5171E9-62A0-16DA-F77E-995424F0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22DA-3188-4341-8825-F73F8C1CD1B6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C89D2C-7AD7-B228-957C-20DFF1B0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A6B97F-3BA0-A0C8-D1BC-3D31DD1A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F45-EBC1-4245-8736-8BC7A42DC5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61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94A06-529B-F03C-2AC7-30D7FFE6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5E4B5E-8C81-421D-4190-A798B1A9C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BDF2BC-BE50-134D-D04D-8E9882535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F91FD0-76DE-5404-9732-06240004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22DA-3188-4341-8825-F73F8C1CD1B6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A0DE5D-5307-8963-D438-C14ED186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7D1B55-FF43-5AB1-8364-9F570F46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F45-EBC1-4245-8736-8BC7A42DC5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99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12330-3538-0557-563C-A0C115E4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08A1C47-CBEE-AB82-510A-9094209D4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88737F-0CE7-88A2-13A2-F36DF9974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B175C4-575F-9AB7-E969-B1D68DD9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22DA-3188-4341-8825-F73F8C1CD1B6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E7C609-88B3-DCA5-45C2-40F5C9E3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5CC88D-0556-FB44-2D8C-E16890CC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01F45-EBC1-4245-8736-8BC7A42DC5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53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09EAA8F-1FF1-BF28-441E-28BA599B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E7477D-1716-6D5A-5841-C35CEFFCA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B04A4F-E43D-3374-3608-165D9858F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622DA-3188-4341-8825-F73F8C1CD1B6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AD25D4-CF9C-CCCA-FF47-9768F2659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E1E767-0C82-CCE6-C21C-0CA80B90D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01F45-EBC1-4245-8736-8BC7A42DC5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29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olice, texte, logo, typographie&#10;&#10;Description générée automatiquement">
            <a:extLst>
              <a:ext uri="{FF2B5EF4-FFF2-40B4-BE49-F238E27FC236}">
                <a16:creationId xmlns:a16="http://schemas.microsoft.com/office/drawing/2014/main" id="{54B3D61C-5861-A0C9-B16C-E38A417FE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910" y="5481854"/>
            <a:ext cx="1952542" cy="689492"/>
          </a:xfrm>
          <a:prstGeom prst="rect">
            <a:avLst/>
          </a:prstGeom>
        </p:spPr>
      </p:pic>
      <p:pic>
        <p:nvPicPr>
          <p:cNvPr id="7" name="Image 6" descr="Une image contenant Graphique, Police, logo, graphisme&#10;&#10;Description générée automatiquement">
            <a:extLst>
              <a:ext uri="{FF2B5EF4-FFF2-40B4-BE49-F238E27FC236}">
                <a16:creationId xmlns:a16="http://schemas.microsoft.com/office/drawing/2014/main" id="{EA07D411-EFCA-6767-3D49-67DA38978C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6" t="17459" r="6529" b="20054"/>
          <a:stretch/>
        </p:blipFill>
        <p:spPr>
          <a:xfrm>
            <a:off x="6403550" y="5481854"/>
            <a:ext cx="2034284" cy="67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9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ADDE639E-6724-4DDE-9213-05A7272ABB31}"/>
              </a:ext>
            </a:extLst>
          </p:cNvPr>
          <p:cNvGrpSpPr/>
          <p:nvPr/>
        </p:nvGrpSpPr>
        <p:grpSpPr>
          <a:xfrm>
            <a:off x="1422320" y="1181528"/>
            <a:ext cx="9786786" cy="4928783"/>
            <a:chOff x="2155409" y="422940"/>
            <a:chExt cx="5044639" cy="177208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1F70DE-00E3-A908-756F-05EAB1603C41}"/>
                </a:ext>
              </a:extLst>
            </p:cNvPr>
            <p:cNvSpPr/>
            <p:nvPr/>
          </p:nvSpPr>
          <p:spPr>
            <a:xfrm>
              <a:off x="5716242" y="1384423"/>
              <a:ext cx="1483806" cy="810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dirty="0">
                  <a:solidFill>
                    <a:schemeClr val="bg1"/>
                  </a:solidFill>
                </a:rPr>
                <a:t>Death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F68F38-6255-D3DD-9E10-C5D9EFA60897}"/>
                </a:ext>
              </a:extLst>
            </p:cNvPr>
            <p:cNvSpPr/>
            <p:nvPr/>
          </p:nvSpPr>
          <p:spPr>
            <a:xfrm>
              <a:off x="2155409" y="1378046"/>
              <a:ext cx="1483806" cy="810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dirty="0">
                  <a:solidFill>
                    <a:schemeClr val="bg1"/>
                  </a:solidFill>
                </a:rPr>
                <a:t>Basal state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8DB5A8F-C6EA-A803-C921-94AC13C1A0BD}"/>
                </a:ext>
              </a:extLst>
            </p:cNvPr>
            <p:cNvSpPr/>
            <p:nvPr/>
          </p:nvSpPr>
          <p:spPr>
            <a:xfrm>
              <a:off x="3739636" y="422940"/>
              <a:ext cx="1832622" cy="810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dirty="0">
                  <a:solidFill>
                    <a:schemeClr val="bg1"/>
                  </a:solidFill>
                </a:rPr>
                <a:t>Progression</a:t>
              </a:r>
            </a:p>
          </p:txBody>
        </p: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BC7DB8BE-84EC-C577-696C-BA989DA563BF}"/>
              </a:ext>
            </a:extLst>
          </p:cNvPr>
          <p:cNvCxnSpPr>
            <a:stCxn id="16" idx="0"/>
            <a:endCxn id="17" idx="1"/>
          </p:cNvCxnSpPr>
          <p:nvPr/>
        </p:nvCxnSpPr>
        <p:spPr>
          <a:xfrm flipV="1">
            <a:off x="2861639" y="2308810"/>
            <a:ext cx="1634140" cy="1529202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43BE6E7E-4B6E-0960-3EEA-4DE5D2391B97}"/>
              </a:ext>
            </a:extLst>
          </p:cNvPr>
          <p:cNvSpPr txBox="1"/>
          <p:nvPr/>
        </p:nvSpPr>
        <p:spPr>
          <a:xfrm>
            <a:off x="4081245" y="4983030"/>
            <a:ext cx="4029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pPr algn="ctr"/>
            <a:r>
              <a:rPr lang="fr-FR" sz="3200" u="sng" dirty="0" err="1"/>
              <a:t>Treatment</a:t>
            </a:r>
            <a:r>
              <a:rPr lang="fr-FR" sz="3200" u="sng" dirty="0"/>
              <a:t> 2 : </a:t>
            </a:r>
          </a:p>
          <a:p>
            <a:pPr algn="ctr"/>
            <a:r>
              <a:rPr lang="fr-FR" sz="3200" dirty="0"/>
              <a:t>No </a:t>
            </a:r>
            <a:r>
              <a:rPr lang="fr-FR" sz="3200" dirty="0" err="1"/>
              <a:t>statistical</a:t>
            </a:r>
            <a:r>
              <a:rPr lang="fr-FR" sz="3200" dirty="0"/>
              <a:t> </a:t>
            </a:r>
            <a:r>
              <a:rPr lang="fr-FR" sz="3200" dirty="0" err="1"/>
              <a:t>difference</a:t>
            </a:r>
            <a:r>
              <a:rPr lang="fr-FR" sz="3200" dirty="0"/>
              <a:t> (HR≈1)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EE6A607-8FF5-AEB7-328D-4827BC8F4D4A}"/>
              </a:ext>
            </a:extLst>
          </p:cNvPr>
          <p:cNvCxnSpPr>
            <a:stCxn id="17" idx="3"/>
            <a:endCxn id="15" idx="0"/>
          </p:cNvCxnSpPr>
          <p:nvPr/>
        </p:nvCxnSpPr>
        <p:spPr>
          <a:xfrm>
            <a:off x="8051133" y="2308809"/>
            <a:ext cx="1718654" cy="1546940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74F882A6-2341-8FDE-0669-09D1F567BDF1}"/>
              </a:ext>
            </a:extLst>
          </p:cNvPr>
          <p:cNvSpPr txBox="1"/>
          <p:nvPr/>
        </p:nvSpPr>
        <p:spPr>
          <a:xfrm>
            <a:off x="0" y="1432591"/>
            <a:ext cx="40172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u="sng" dirty="0" err="1">
                <a:solidFill>
                  <a:schemeClr val="bg1"/>
                </a:solidFill>
              </a:rPr>
              <a:t>Treatment</a:t>
            </a:r>
            <a:r>
              <a:rPr lang="fr-FR" sz="3200" u="sng" dirty="0">
                <a:solidFill>
                  <a:schemeClr val="bg1"/>
                </a:solidFill>
              </a:rPr>
              <a:t> 2 : </a:t>
            </a:r>
            <a:r>
              <a:rPr lang="fr-FR" sz="3200" dirty="0">
                <a:solidFill>
                  <a:schemeClr val="bg1"/>
                </a:solidFill>
              </a:rPr>
              <a:t>Diminution of 46 % of </a:t>
            </a:r>
            <a:r>
              <a:rPr lang="fr-FR" sz="3200" dirty="0" err="1">
                <a:solidFill>
                  <a:schemeClr val="bg1"/>
                </a:solidFill>
              </a:rPr>
              <a:t>having</a:t>
            </a:r>
            <a:r>
              <a:rPr lang="fr-FR" sz="3200" dirty="0">
                <a:solidFill>
                  <a:schemeClr val="bg1"/>
                </a:solidFill>
              </a:rPr>
              <a:t> a progression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DA68A96-0189-B035-6742-3F490A55443A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4300958" y="4965293"/>
            <a:ext cx="4029510" cy="17737"/>
          </a:xfrm>
          <a:prstGeom prst="straightConnector1">
            <a:avLst/>
          </a:prstGeom>
          <a:ln w="571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9C24F9B3-DA2E-A21F-B9A6-5B6BEF65844C}"/>
              </a:ext>
            </a:extLst>
          </p:cNvPr>
          <p:cNvSpPr txBox="1"/>
          <p:nvPr/>
        </p:nvSpPr>
        <p:spPr>
          <a:xfrm>
            <a:off x="8698408" y="1432591"/>
            <a:ext cx="3493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pPr algn="ctr"/>
            <a:r>
              <a:rPr lang="fr-FR" sz="3200" u="sng" dirty="0" err="1"/>
              <a:t>Treatment</a:t>
            </a:r>
            <a:r>
              <a:rPr lang="fr-FR" sz="3200" u="sng" dirty="0"/>
              <a:t> 2 : </a:t>
            </a:r>
          </a:p>
          <a:p>
            <a:pPr algn="ctr"/>
            <a:r>
              <a:rPr lang="fr-FR" sz="3200" dirty="0"/>
              <a:t>No </a:t>
            </a:r>
            <a:r>
              <a:rPr lang="fr-FR" sz="3200" dirty="0" err="1"/>
              <a:t>statistical</a:t>
            </a:r>
            <a:r>
              <a:rPr lang="fr-FR" sz="3200" dirty="0"/>
              <a:t> </a:t>
            </a:r>
            <a:r>
              <a:rPr lang="fr-FR" sz="3200" dirty="0" err="1"/>
              <a:t>difference</a:t>
            </a:r>
            <a:r>
              <a:rPr lang="fr-FR" sz="3200" dirty="0"/>
              <a:t> (HR≈1)</a:t>
            </a:r>
          </a:p>
        </p:txBody>
      </p:sp>
    </p:spTree>
    <p:extLst>
      <p:ext uri="{BB962C8B-B14F-4D97-AF65-F5344CB8AC3E}">
        <p14:creationId xmlns:p14="http://schemas.microsoft.com/office/powerpoint/2010/main" val="60428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ADDE639E-6724-4DDE-9213-05A7272ABB31}"/>
              </a:ext>
            </a:extLst>
          </p:cNvPr>
          <p:cNvGrpSpPr/>
          <p:nvPr/>
        </p:nvGrpSpPr>
        <p:grpSpPr>
          <a:xfrm>
            <a:off x="1339193" y="430794"/>
            <a:ext cx="9786786" cy="2272299"/>
            <a:chOff x="2155409" y="1378046"/>
            <a:chExt cx="5044639" cy="8169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1F70DE-00E3-A908-756F-05EAB1603C41}"/>
                </a:ext>
              </a:extLst>
            </p:cNvPr>
            <p:cNvSpPr/>
            <p:nvPr/>
          </p:nvSpPr>
          <p:spPr>
            <a:xfrm>
              <a:off x="5716242" y="1384423"/>
              <a:ext cx="1483806" cy="810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dirty="0">
                  <a:solidFill>
                    <a:schemeClr val="bg1"/>
                  </a:solidFill>
                </a:rPr>
                <a:t>Progression or </a:t>
              </a:r>
              <a:r>
                <a:rPr lang="fr-FR" sz="4400" dirty="0" err="1">
                  <a:solidFill>
                    <a:schemeClr val="bg1"/>
                  </a:solidFill>
                </a:rPr>
                <a:t>Death</a:t>
              </a:r>
              <a:endParaRPr lang="fr-FR" sz="44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F68F38-6255-D3DD-9E10-C5D9EFA60897}"/>
                </a:ext>
              </a:extLst>
            </p:cNvPr>
            <p:cNvSpPr/>
            <p:nvPr/>
          </p:nvSpPr>
          <p:spPr>
            <a:xfrm>
              <a:off x="2155409" y="1378046"/>
              <a:ext cx="1483806" cy="810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dirty="0">
                  <a:solidFill>
                    <a:schemeClr val="bg1"/>
                  </a:solidFill>
                </a:rPr>
                <a:t>Basal state</a:t>
              </a:r>
            </a:p>
          </p:txBody>
        </p:sp>
      </p:grp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DA68A96-0189-B035-6742-3F490A55443A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4217831" y="1558075"/>
            <a:ext cx="4029510" cy="17737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F104E628-27CA-105E-EE67-2D4045E6F1F0}"/>
              </a:ext>
            </a:extLst>
          </p:cNvPr>
          <p:cNvSpPr txBox="1"/>
          <p:nvPr/>
        </p:nvSpPr>
        <p:spPr>
          <a:xfrm>
            <a:off x="4217831" y="1640824"/>
            <a:ext cx="4029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u="sng" dirty="0" err="1">
                <a:solidFill>
                  <a:schemeClr val="bg1"/>
                </a:solidFill>
              </a:rPr>
              <a:t>Treatment</a:t>
            </a:r>
            <a:r>
              <a:rPr lang="fr-FR" sz="3200" u="sng" dirty="0">
                <a:solidFill>
                  <a:schemeClr val="bg1"/>
                </a:solidFill>
              </a:rPr>
              <a:t> 2 : </a:t>
            </a:r>
          </a:p>
          <a:p>
            <a:pPr algn="ctr"/>
            <a:r>
              <a:rPr lang="fr-FR" sz="3200" dirty="0">
                <a:solidFill>
                  <a:schemeClr val="bg1"/>
                </a:solidFill>
              </a:rPr>
              <a:t>Diminution of 42 % of </a:t>
            </a:r>
            <a:r>
              <a:rPr lang="fr-FR" sz="3200" dirty="0" err="1">
                <a:solidFill>
                  <a:schemeClr val="bg1"/>
                </a:solidFill>
              </a:rPr>
              <a:t>having</a:t>
            </a:r>
            <a:r>
              <a:rPr lang="fr-FR" sz="3200" dirty="0">
                <a:solidFill>
                  <a:schemeClr val="bg1"/>
                </a:solidFill>
              </a:rPr>
              <a:t> a progression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31CE9AA-2E4F-5CF1-8EE6-E39385B40998}"/>
              </a:ext>
            </a:extLst>
          </p:cNvPr>
          <p:cNvGrpSpPr/>
          <p:nvPr/>
        </p:nvGrpSpPr>
        <p:grpSpPr>
          <a:xfrm>
            <a:off x="1267150" y="3812637"/>
            <a:ext cx="9786786" cy="2272299"/>
            <a:chOff x="2155409" y="1378046"/>
            <a:chExt cx="5044639" cy="81697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1513D4-185A-A6B4-D1A0-949D8260D1CB}"/>
                </a:ext>
              </a:extLst>
            </p:cNvPr>
            <p:cNvSpPr/>
            <p:nvPr/>
          </p:nvSpPr>
          <p:spPr>
            <a:xfrm>
              <a:off x="5716242" y="1384423"/>
              <a:ext cx="1483806" cy="810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dirty="0" err="1">
                  <a:solidFill>
                    <a:schemeClr val="bg1"/>
                  </a:solidFill>
                </a:rPr>
                <a:t>Death</a:t>
              </a:r>
              <a:endParaRPr lang="fr-FR" sz="440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5171A7-C877-7097-5037-E15EBD938A20}"/>
                </a:ext>
              </a:extLst>
            </p:cNvPr>
            <p:cNvSpPr/>
            <p:nvPr/>
          </p:nvSpPr>
          <p:spPr>
            <a:xfrm>
              <a:off x="2155409" y="1378046"/>
              <a:ext cx="1483806" cy="810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dirty="0">
                  <a:solidFill>
                    <a:schemeClr val="bg1"/>
                  </a:solidFill>
                </a:rPr>
                <a:t>Basal state</a:t>
              </a:r>
            </a:p>
          </p:txBody>
        </p:sp>
      </p:grp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1D12AAB-E5C0-AA6B-81AC-C18DBC55526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145788" y="4939918"/>
            <a:ext cx="4029510" cy="1773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6D95591D-1EC5-6F18-4838-3FF6DC25E764}"/>
              </a:ext>
            </a:extLst>
          </p:cNvPr>
          <p:cNvSpPr txBox="1"/>
          <p:nvPr/>
        </p:nvSpPr>
        <p:spPr>
          <a:xfrm>
            <a:off x="4145788" y="5022667"/>
            <a:ext cx="4029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u="sng" dirty="0" err="1">
                <a:solidFill>
                  <a:schemeClr val="bg1"/>
                </a:solidFill>
              </a:rPr>
              <a:t>Treatment</a:t>
            </a:r>
            <a:r>
              <a:rPr lang="fr-FR" sz="3200" u="sng" dirty="0">
                <a:solidFill>
                  <a:schemeClr val="bg1"/>
                </a:solidFill>
              </a:rPr>
              <a:t> 2 :</a:t>
            </a:r>
          </a:p>
          <a:p>
            <a:pPr algn="ctr"/>
            <a:r>
              <a:rPr lang="fr-FR" sz="3200" dirty="0">
                <a:solidFill>
                  <a:schemeClr val="bg1"/>
                </a:solidFill>
              </a:rPr>
              <a:t>No </a:t>
            </a:r>
            <a:r>
              <a:rPr lang="fr-FR" sz="3200" dirty="0" err="1">
                <a:solidFill>
                  <a:schemeClr val="bg1"/>
                </a:solidFill>
              </a:rPr>
              <a:t>statistical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differences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8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78689456-8E84-A5FA-5871-D200BE30BF5C}"/>
              </a:ext>
            </a:extLst>
          </p:cNvPr>
          <p:cNvGrpSpPr/>
          <p:nvPr/>
        </p:nvGrpSpPr>
        <p:grpSpPr>
          <a:xfrm>
            <a:off x="550038" y="459875"/>
            <a:ext cx="10998116" cy="2758828"/>
            <a:chOff x="3213170" y="1488824"/>
            <a:chExt cx="5665682" cy="110113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CA29363D-B0DD-DDAB-E4E8-238E8DD0D0BD}"/>
                </a:ext>
              </a:extLst>
            </p:cNvPr>
            <p:cNvGrpSpPr/>
            <p:nvPr/>
          </p:nvGrpSpPr>
          <p:grpSpPr>
            <a:xfrm>
              <a:off x="3498452" y="1690090"/>
              <a:ext cx="5380400" cy="899864"/>
              <a:chOff x="3629899" y="3556465"/>
              <a:chExt cx="4624732" cy="695555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ADDE639E-6724-4DDE-9213-05A7272ABB31}"/>
                  </a:ext>
                </a:extLst>
              </p:cNvPr>
              <p:cNvGrpSpPr/>
              <p:nvPr/>
            </p:nvGrpSpPr>
            <p:grpSpPr>
              <a:xfrm>
                <a:off x="3629899" y="3556465"/>
                <a:ext cx="4624732" cy="695555"/>
                <a:chOff x="2155409" y="1378044"/>
                <a:chExt cx="5383573" cy="810602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F1F70DE-00E3-A908-756F-05EAB1603C41}"/>
                    </a:ext>
                  </a:extLst>
                </p:cNvPr>
                <p:cNvSpPr/>
                <p:nvPr/>
              </p:nvSpPr>
              <p:spPr>
                <a:xfrm>
                  <a:off x="5028746" y="1378044"/>
                  <a:ext cx="2510236" cy="8106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762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4400" dirty="0" err="1">
                      <a:solidFill>
                        <a:schemeClr val="bg1"/>
                      </a:solidFill>
                    </a:rPr>
                    <a:t>Death</a:t>
                  </a:r>
                  <a:r>
                    <a:rPr lang="fr-FR" sz="4400" dirty="0">
                      <a:solidFill>
                        <a:schemeClr val="bg1"/>
                      </a:solidFill>
                    </a:rPr>
                    <a:t>/Progression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CF68F38-6255-D3DD-9E10-C5D9EFA60897}"/>
                    </a:ext>
                  </a:extLst>
                </p:cNvPr>
                <p:cNvSpPr/>
                <p:nvPr/>
              </p:nvSpPr>
              <p:spPr>
                <a:xfrm>
                  <a:off x="2155409" y="1378046"/>
                  <a:ext cx="1483806" cy="8106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5715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4400" dirty="0">
                      <a:solidFill>
                        <a:schemeClr val="bg1"/>
                      </a:solidFill>
                    </a:rPr>
                    <a:t>Basal state</a:t>
                  </a:r>
                </a:p>
              </p:txBody>
            </p:sp>
          </p:grpSp>
          <p:cxnSp>
            <p:nvCxnSpPr>
              <p:cNvPr id="8" name="Connecteur droit avec flèche 7">
                <a:extLst>
                  <a:ext uri="{FF2B5EF4-FFF2-40B4-BE49-F238E27FC236}">
                    <a16:creationId xmlns:a16="http://schemas.microsoft.com/office/drawing/2014/main" id="{66C1E819-281C-4D7B-DB55-30DD3626AED8}"/>
                  </a:ext>
                </a:extLst>
              </p:cNvPr>
              <p:cNvCxnSpPr>
                <a:cxnSpLocks/>
                <a:stCxn id="16" idx="3"/>
                <a:endCxn id="15" idx="1"/>
              </p:cNvCxnSpPr>
              <p:nvPr/>
            </p:nvCxnSpPr>
            <p:spPr>
              <a:xfrm flipV="1">
                <a:off x="4904555" y="3904242"/>
                <a:ext cx="1193670" cy="2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E003D28F-8C38-5456-3D69-FD9881E855A5}"/>
                </a:ext>
              </a:extLst>
            </p:cNvPr>
            <p:cNvSpPr txBox="1"/>
            <p:nvPr/>
          </p:nvSpPr>
          <p:spPr>
            <a:xfrm>
              <a:off x="3213170" y="1488824"/>
              <a:ext cx="337681" cy="22111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3600" dirty="0">
                  <a:solidFill>
                    <a:schemeClr val="bg1"/>
                  </a:solidFill>
                </a:rPr>
                <a:t>PFS</a:t>
              </a:r>
            </a:p>
          </p:txBody>
        </p:sp>
      </p:grpSp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6FD9F21D-43C9-8D1A-9386-C20FDA68705B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>
            <a:off x="855689" y="1084114"/>
            <a:ext cx="1255444" cy="759179"/>
          </a:xfrm>
          <a:prstGeom prst="curvedConnector4">
            <a:avLst>
              <a:gd name="adj1" fmla="val -51083"/>
              <a:gd name="adj2" fmla="val 210982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73C514F-DCB4-88BE-8B59-62C2B08B4F63}"/>
              </a:ext>
            </a:extLst>
          </p:cNvPr>
          <p:cNvGrpSpPr/>
          <p:nvPr/>
        </p:nvGrpSpPr>
        <p:grpSpPr>
          <a:xfrm>
            <a:off x="1103822" y="4319184"/>
            <a:ext cx="10444332" cy="2254566"/>
            <a:chOff x="3629899" y="3556465"/>
            <a:chExt cx="4624732" cy="695555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57A3032C-C498-FD72-7E67-0A5D4223DC98}"/>
                </a:ext>
              </a:extLst>
            </p:cNvPr>
            <p:cNvGrpSpPr/>
            <p:nvPr/>
          </p:nvGrpSpPr>
          <p:grpSpPr>
            <a:xfrm>
              <a:off x="3629899" y="3556465"/>
              <a:ext cx="4624732" cy="695555"/>
              <a:chOff x="2155409" y="1378044"/>
              <a:chExt cx="5383573" cy="81060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CC52DC-6A1E-66F0-A6DA-AE2454455A56}"/>
                  </a:ext>
                </a:extLst>
              </p:cNvPr>
              <p:cNvSpPr/>
              <p:nvPr/>
            </p:nvSpPr>
            <p:spPr>
              <a:xfrm>
                <a:off x="5028746" y="1378044"/>
                <a:ext cx="2510236" cy="810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4400" dirty="0" err="1">
                    <a:solidFill>
                      <a:schemeClr val="bg1"/>
                    </a:solidFill>
                  </a:rPr>
                  <a:t>Death</a:t>
                </a:r>
                <a:endParaRPr lang="fr-FR" sz="4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3F70DF2-8001-4041-727F-F7D4B12851DA}"/>
                  </a:ext>
                </a:extLst>
              </p:cNvPr>
              <p:cNvSpPr/>
              <p:nvPr/>
            </p:nvSpPr>
            <p:spPr>
              <a:xfrm>
                <a:off x="2155409" y="1378046"/>
                <a:ext cx="1483806" cy="8106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5715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4400" dirty="0">
                    <a:solidFill>
                      <a:schemeClr val="bg1"/>
                    </a:solidFill>
                  </a:rPr>
                  <a:t>Basal state</a:t>
                </a:r>
              </a:p>
            </p:txBody>
          </p:sp>
        </p:grp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A463040F-C1F4-AFFE-B4BF-40FCF61C3A31}"/>
                </a:ext>
              </a:extLst>
            </p:cNvPr>
            <p:cNvCxnSpPr>
              <a:cxnSpLocks/>
              <a:stCxn id="21" idx="3"/>
              <a:endCxn id="19" idx="1"/>
            </p:cNvCxnSpPr>
            <p:nvPr/>
          </p:nvCxnSpPr>
          <p:spPr>
            <a:xfrm flipV="1">
              <a:off x="4904555" y="3904242"/>
              <a:ext cx="1193670" cy="2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15C2C626-AF42-5933-47C9-E1692E2BAB24}"/>
              </a:ext>
            </a:extLst>
          </p:cNvPr>
          <p:cNvCxnSpPr>
            <a:cxnSpLocks/>
            <a:endCxn id="21" idx="1"/>
          </p:cNvCxnSpPr>
          <p:nvPr/>
        </p:nvCxnSpPr>
        <p:spPr>
          <a:xfrm rot="5400000">
            <a:off x="855689" y="4439160"/>
            <a:ext cx="1255444" cy="759179"/>
          </a:xfrm>
          <a:prstGeom prst="curvedConnector4">
            <a:avLst>
              <a:gd name="adj1" fmla="val -51083"/>
              <a:gd name="adj2" fmla="val 210982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ADA6F31A-0713-38B5-1B0A-C69EC074A294}"/>
              </a:ext>
            </a:extLst>
          </p:cNvPr>
          <p:cNvSpPr txBox="1"/>
          <p:nvPr/>
        </p:nvSpPr>
        <p:spPr>
          <a:xfrm>
            <a:off x="765795" y="3647472"/>
            <a:ext cx="51777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1910577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65947C5-0C98-E279-F7A7-FD8A3335BA7E}"/>
              </a:ext>
            </a:extLst>
          </p:cNvPr>
          <p:cNvCxnSpPr/>
          <p:nvPr/>
        </p:nvCxnSpPr>
        <p:spPr>
          <a:xfrm>
            <a:off x="1875453" y="3116422"/>
            <a:ext cx="0" cy="2565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7BC7B5E-2C5F-3845-AEAC-B259DDF27A69}"/>
              </a:ext>
            </a:extLst>
          </p:cNvPr>
          <p:cNvCxnSpPr/>
          <p:nvPr/>
        </p:nvCxnSpPr>
        <p:spPr>
          <a:xfrm>
            <a:off x="5386873" y="3116422"/>
            <a:ext cx="0" cy="2565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1FCC4D5-56DF-B3F4-6B8B-1B2120798B05}"/>
              </a:ext>
            </a:extLst>
          </p:cNvPr>
          <p:cNvCxnSpPr/>
          <p:nvPr/>
        </p:nvCxnSpPr>
        <p:spPr>
          <a:xfrm>
            <a:off x="8904514" y="3118757"/>
            <a:ext cx="0" cy="2565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7D26E89C-B7C9-AE9F-7831-F2CF554C7715}"/>
                  </a:ext>
                </a:extLst>
              </p:cNvPr>
              <p:cNvSpPr txBox="1"/>
              <p:nvPr/>
            </p:nvSpPr>
            <p:spPr>
              <a:xfrm>
                <a:off x="1504646" y="3429000"/>
                <a:ext cx="9267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7D26E89C-B7C9-AE9F-7831-F2CF554C7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646" y="3429000"/>
                <a:ext cx="926729" cy="461665"/>
              </a:xfrm>
              <a:prstGeom prst="rect">
                <a:avLst/>
              </a:prstGeom>
              <a:blipFill>
                <a:blip r:embed="rId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42ABDAB-DCAB-D61B-BD30-4AF5C126EB28}"/>
                  </a:ext>
                </a:extLst>
              </p:cNvPr>
              <p:cNvSpPr txBox="1"/>
              <p:nvPr/>
            </p:nvSpPr>
            <p:spPr>
              <a:xfrm>
                <a:off x="5125872" y="3429000"/>
                <a:ext cx="6333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42ABDAB-DCAB-D61B-BD30-4AF5C126E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872" y="3429000"/>
                <a:ext cx="63337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A13A7AA2-6992-FB74-A9CD-BE779C0F7017}"/>
                  </a:ext>
                </a:extLst>
              </p:cNvPr>
              <p:cNvSpPr txBox="1"/>
              <p:nvPr/>
            </p:nvSpPr>
            <p:spPr>
              <a:xfrm>
                <a:off x="8645674" y="3373014"/>
                <a:ext cx="9267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A13A7AA2-6992-FB74-A9CD-BE779C0F7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674" y="3373014"/>
                <a:ext cx="926729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45F297C3-B243-F5A4-E91A-1800202B00FD}"/>
                  </a:ext>
                </a:extLst>
              </p:cNvPr>
              <p:cNvSpPr txBox="1"/>
              <p:nvPr/>
            </p:nvSpPr>
            <p:spPr>
              <a:xfrm>
                <a:off x="2919541" y="2627740"/>
                <a:ext cx="13834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45F297C3-B243-F5A4-E91A-1800202B0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541" y="2627740"/>
                <a:ext cx="1383456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EAC1B89-0798-F198-E12E-057508FFCB94}"/>
                  </a:ext>
                </a:extLst>
              </p:cNvPr>
              <p:cNvSpPr txBox="1"/>
              <p:nvPr/>
            </p:nvSpPr>
            <p:spPr>
              <a:xfrm>
                <a:off x="6701549" y="2627740"/>
                <a:ext cx="10984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EAC1B89-0798-F198-E12E-057508FFC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549" y="2627740"/>
                <a:ext cx="1098442" cy="461665"/>
              </a:xfrm>
              <a:prstGeom prst="rect">
                <a:avLst/>
              </a:prstGeom>
              <a:blipFill>
                <a:blip r:embed="rId6"/>
                <a:stretch>
                  <a:fillRect l="-552" b="-171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37D9D3-777E-35D6-313F-61C5A68FDE46}"/>
                  </a:ext>
                </a:extLst>
              </p:cNvPr>
              <p:cNvSpPr txBox="1"/>
              <p:nvPr/>
            </p:nvSpPr>
            <p:spPr>
              <a:xfrm>
                <a:off x="9533716" y="2646397"/>
                <a:ext cx="1454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E37D9D3-777E-35D6-313F-61C5A68FD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716" y="2646397"/>
                <a:ext cx="1454885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E6F3D82-B40C-B0E2-0C44-B6EF3F63221D}"/>
              </a:ext>
            </a:extLst>
          </p:cNvPr>
          <p:cNvCxnSpPr/>
          <p:nvPr/>
        </p:nvCxnSpPr>
        <p:spPr>
          <a:xfrm>
            <a:off x="951722" y="3244718"/>
            <a:ext cx="1001174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08BDED2F-0104-8531-9FCF-D40E4607AF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16734" y="2857714"/>
            <a:ext cx="322676" cy="307496"/>
          </a:xfrm>
          <a:prstGeom prst="curvedConnector3">
            <a:avLst>
              <a:gd name="adj1" fmla="val -161089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 : en arc 59">
            <a:extLst>
              <a:ext uri="{FF2B5EF4-FFF2-40B4-BE49-F238E27FC236}">
                <a16:creationId xmlns:a16="http://schemas.microsoft.com/office/drawing/2014/main" id="{F1A4B6B8-795F-A45D-D055-2C533CF387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92689" y="2805809"/>
            <a:ext cx="322676" cy="307496"/>
          </a:xfrm>
          <a:prstGeom prst="curvedConnector3">
            <a:avLst>
              <a:gd name="adj1" fmla="val -161089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 : en arc 60">
            <a:extLst>
              <a:ext uri="{FF2B5EF4-FFF2-40B4-BE49-F238E27FC236}">
                <a16:creationId xmlns:a16="http://schemas.microsoft.com/office/drawing/2014/main" id="{DEE7C9CC-BB4B-02A9-2596-8A12C65C84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65574" y="2861981"/>
            <a:ext cx="322676" cy="307496"/>
          </a:xfrm>
          <a:prstGeom prst="curvedConnector3">
            <a:avLst>
              <a:gd name="adj1" fmla="val -161089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6BB8497F-26B3-C787-F93B-D01E12C7BAED}"/>
                  </a:ext>
                </a:extLst>
              </p:cNvPr>
              <p:cNvSpPr txBox="1"/>
              <p:nvPr/>
            </p:nvSpPr>
            <p:spPr>
              <a:xfrm>
                <a:off x="5098187" y="1800808"/>
                <a:ext cx="620170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6BB8497F-26B3-C787-F93B-D01E12C7B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187" y="1800808"/>
                <a:ext cx="620170" cy="491417"/>
              </a:xfrm>
              <a:prstGeom prst="rect">
                <a:avLst/>
              </a:prstGeom>
              <a:blipFill>
                <a:blip r:embed="rId8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E237105E-C58E-3DAE-F95D-AE0EEEA8D202}"/>
                  </a:ext>
                </a:extLst>
              </p:cNvPr>
              <p:cNvSpPr txBox="1"/>
              <p:nvPr/>
            </p:nvSpPr>
            <p:spPr>
              <a:xfrm>
                <a:off x="8628316" y="1809899"/>
                <a:ext cx="674544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E237105E-C58E-3DAE-F95D-AE0EEEA8D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316" y="1809899"/>
                <a:ext cx="674544" cy="491417"/>
              </a:xfrm>
              <a:prstGeom prst="rect">
                <a:avLst/>
              </a:prstGeom>
              <a:blipFill>
                <a:blip r:embed="rId9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20206D02-F23A-1178-216E-045CEA0D23D1}"/>
              </a:ext>
            </a:extLst>
          </p:cNvPr>
          <p:cNvCxnSpPr/>
          <p:nvPr/>
        </p:nvCxnSpPr>
        <p:spPr>
          <a:xfrm>
            <a:off x="1875452" y="4012163"/>
            <a:ext cx="3478574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F5493B97-1B62-9DE9-D13B-A21A427398C4}"/>
                  </a:ext>
                </a:extLst>
              </p:cNvPr>
              <p:cNvSpPr txBox="1"/>
              <p:nvPr/>
            </p:nvSpPr>
            <p:spPr>
              <a:xfrm>
                <a:off x="2582557" y="4049336"/>
                <a:ext cx="22858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F5493B97-1B62-9DE9-D13B-A21A42739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557" y="4049336"/>
                <a:ext cx="2285819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BA01D94D-E9A7-C2DB-CBE5-44FEA5C0F32C}"/>
              </a:ext>
            </a:extLst>
          </p:cNvPr>
          <p:cNvCxnSpPr/>
          <p:nvPr/>
        </p:nvCxnSpPr>
        <p:spPr>
          <a:xfrm>
            <a:off x="5388895" y="4012163"/>
            <a:ext cx="3478574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8499ADED-CD9A-8A13-4BD5-0394412EBBDB}"/>
                  </a:ext>
                </a:extLst>
              </p:cNvPr>
              <p:cNvSpPr txBox="1"/>
              <p:nvPr/>
            </p:nvSpPr>
            <p:spPr>
              <a:xfrm>
                <a:off x="6096000" y="4049336"/>
                <a:ext cx="25791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8499ADED-CD9A-8A13-4BD5-0394412EB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49336"/>
                <a:ext cx="2579168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ZoneTexte 68">
            <a:extLst>
              <a:ext uri="{FF2B5EF4-FFF2-40B4-BE49-F238E27FC236}">
                <a16:creationId xmlns:a16="http://schemas.microsoft.com/office/drawing/2014/main" id="{DC835973-A646-F2C7-9A98-643E0ACB33D1}"/>
              </a:ext>
            </a:extLst>
          </p:cNvPr>
          <p:cNvSpPr txBox="1"/>
          <p:nvPr/>
        </p:nvSpPr>
        <p:spPr>
          <a:xfrm>
            <a:off x="10468946" y="327582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times</a:t>
            </a:r>
          </a:p>
        </p:txBody>
      </p:sp>
    </p:spTree>
    <p:extLst>
      <p:ext uri="{BB962C8B-B14F-4D97-AF65-F5344CB8AC3E}">
        <p14:creationId xmlns:p14="http://schemas.microsoft.com/office/powerpoint/2010/main" val="325144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4F5DBFF-65CF-2613-D83A-EC8407635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854" y="508940"/>
            <a:ext cx="5180077" cy="198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 72">
            <a:extLst>
              <a:ext uri="{FF2B5EF4-FFF2-40B4-BE49-F238E27FC236}">
                <a16:creationId xmlns:a16="http://schemas.microsoft.com/office/drawing/2014/main" id="{8683B9CC-C87E-DC0B-64D8-D85FAB46647D}"/>
              </a:ext>
            </a:extLst>
          </p:cNvPr>
          <p:cNvGrpSpPr/>
          <p:nvPr/>
        </p:nvGrpSpPr>
        <p:grpSpPr>
          <a:xfrm>
            <a:off x="-40129" y="2117200"/>
            <a:ext cx="5744232" cy="2757809"/>
            <a:chOff x="3502030" y="2736915"/>
            <a:chExt cx="4461441" cy="1815106"/>
          </a:xfrm>
        </p:grpSpPr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F4C9BE19-E34E-9B7F-EAFA-25DFDC701870}"/>
                </a:ext>
              </a:extLst>
            </p:cNvPr>
            <p:cNvGrpSpPr/>
            <p:nvPr/>
          </p:nvGrpSpPr>
          <p:grpSpPr>
            <a:xfrm>
              <a:off x="3502030" y="2736915"/>
              <a:ext cx="4461441" cy="1815106"/>
              <a:chOff x="3502030" y="2736915"/>
              <a:chExt cx="4461441" cy="1815106"/>
            </a:xfrm>
          </p:grpSpPr>
          <p:grpSp>
            <p:nvGrpSpPr>
              <p:cNvPr id="46" name="Groupe 45">
                <a:extLst>
                  <a:ext uri="{FF2B5EF4-FFF2-40B4-BE49-F238E27FC236}">
                    <a16:creationId xmlns:a16="http://schemas.microsoft.com/office/drawing/2014/main" id="{DFAD6ADA-57DE-3751-6BDD-071E76795AA7}"/>
                  </a:ext>
                </a:extLst>
              </p:cNvPr>
              <p:cNvGrpSpPr/>
              <p:nvPr/>
            </p:nvGrpSpPr>
            <p:grpSpPr>
              <a:xfrm>
                <a:off x="3502030" y="2736915"/>
                <a:ext cx="4461441" cy="1815106"/>
                <a:chOff x="5289947" y="3937503"/>
                <a:chExt cx="5193489" cy="2115331"/>
              </a:xfrm>
            </p:grpSpPr>
            <p:cxnSp>
              <p:nvCxnSpPr>
                <p:cNvPr id="43" name="Connecteur droit avec flèche 42">
                  <a:extLst>
                    <a:ext uri="{FF2B5EF4-FFF2-40B4-BE49-F238E27FC236}">
                      <a16:creationId xmlns:a16="http://schemas.microsoft.com/office/drawing/2014/main" id="{C059A7B0-B599-1CB5-C03F-B53B2E3FEF41}"/>
                    </a:ext>
                  </a:extLst>
                </p:cNvPr>
                <p:cNvCxnSpPr>
                  <a:cxnSpLocks/>
                  <a:stCxn id="36" idx="3"/>
                  <a:endCxn id="37" idx="0"/>
                </p:cNvCxnSpPr>
                <p:nvPr/>
              </p:nvCxnSpPr>
              <p:spPr>
                <a:xfrm>
                  <a:off x="8855646" y="4342804"/>
                  <a:ext cx="885887" cy="537712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75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e 44">
                  <a:extLst>
                    <a:ext uri="{FF2B5EF4-FFF2-40B4-BE49-F238E27FC236}">
                      <a16:creationId xmlns:a16="http://schemas.microsoft.com/office/drawing/2014/main" id="{8E49E4C8-A9B1-CBF7-5D87-9D8149B7745F}"/>
                    </a:ext>
                  </a:extLst>
                </p:cNvPr>
                <p:cNvGrpSpPr/>
                <p:nvPr/>
              </p:nvGrpSpPr>
              <p:grpSpPr>
                <a:xfrm>
                  <a:off x="5289947" y="3937503"/>
                  <a:ext cx="5193489" cy="2115331"/>
                  <a:chOff x="5320283" y="3714997"/>
                  <a:chExt cx="5193489" cy="2115331"/>
                </a:xfrm>
              </p:grpSpPr>
              <p:grpSp>
                <p:nvGrpSpPr>
                  <p:cNvPr id="21" name="Groupe 20">
                    <a:extLst>
                      <a:ext uri="{FF2B5EF4-FFF2-40B4-BE49-F238E27FC236}">
                        <a16:creationId xmlns:a16="http://schemas.microsoft.com/office/drawing/2014/main" id="{7B1F59A6-BCAC-DA57-9155-6FF406384551}"/>
                      </a:ext>
                    </a:extLst>
                  </p:cNvPr>
                  <p:cNvGrpSpPr/>
                  <p:nvPr/>
                </p:nvGrpSpPr>
                <p:grpSpPr>
                  <a:xfrm>
                    <a:off x="5320283" y="3714997"/>
                    <a:ext cx="5193489" cy="2115331"/>
                    <a:chOff x="684835" y="2609187"/>
                    <a:chExt cx="5193489" cy="2115331"/>
                  </a:xfrm>
                </p:grpSpPr>
                <p:grpSp>
                  <p:nvGrpSpPr>
                    <p:cNvPr id="23" name="Groupe 22">
                      <a:extLst>
                        <a:ext uri="{FF2B5EF4-FFF2-40B4-BE49-F238E27FC236}">
                          <a16:creationId xmlns:a16="http://schemas.microsoft.com/office/drawing/2014/main" id="{0467A9EF-83F8-1AF0-5B9A-011552F4E4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4835" y="2609187"/>
                      <a:ext cx="5193489" cy="1765706"/>
                      <a:chOff x="2006559" y="422940"/>
                      <a:chExt cx="5193489" cy="1765706"/>
                    </a:xfrm>
                  </p:grpSpPr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313BFD2D-7AD9-82BC-C81B-B9405A7A64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6242" y="1365953"/>
                        <a:ext cx="1483806" cy="8106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 w="762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sz="2400" dirty="0">
                            <a:solidFill>
                              <a:schemeClr val="bg1"/>
                            </a:solidFill>
                          </a:rPr>
                          <a:t>Death</a:t>
                        </a:r>
                      </a:p>
                    </p:txBody>
                  </p:sp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1FA2D937-87B9-7652-026E-FACBD55559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55409" y="1378046"/>
                        <a:ext cx="1483806" cy="8106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sz="2400" dirty="0">
                            <a:solidFill>
                              <a:schemeClr val="bg1"/>
                            </a:solidFill>
                          </a:rPr>
                          <a:t>Basal state</a:t>
                        </a:r>
                      </a:p>
                    </p:txBody>
                  </p:sp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1C0C0EFB-CF1A-70EC-BDF2-AB20C3AC8A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39636" y="422940"/>
                        <a:ext cx="1832622" cy="8106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sz="2400" dirty="0">
                            <a:solidFill>
                              <a:schemeClr val="bg1"/>
                            </a:solidFill>
                          </a:rPr>
                          <a:t>Progression</a:t>
                        </a:r>
                      </a:p>
                    </p:txBody>
                  </p:sp>
                  <p:cxnSp>
                    <p:nvCxnSpPr>
                      <p:cNvPr id="38" name="Connecteur droit avec flèche 37">
                        <a:extLst>
                          <a:ext uri="{FF2B5EF4-FFF2-40B4-BE49-F238E27FC236}">
                            <a16:creationId xmlns:a16="http://schemas.microsoft.com/office/drawing/2014/main" id="{99467AA2-9B2B-7C23-2AAE-56AD3CC8A75F}"/>
                          </a:ext>
                        </a:extLst>
                      </p:cNvPr>
                      <p:cNvCxnSpPr>
                        <a:cxnSpLocks/>
                        <a:stCxn id="25" idx="0"/>
                        <a:endCxn id="36" idx="1"/>
                      </p:cNvCxnSpPr>
                      <p:nvPr/>
                    </p:nvCxnSpPr>
                    <p:spPr>
                      <a:xfrm flipV="1">
                        <a:off x="2897312" y="828241"/>
                        <a:ext cx="842324" cy="549805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0" name="ZoneTexte 39">
                        <a:extLst>
                          <a:ext uri="{FF2B5EF4-FFF2-40B4-BE49-F238E27FC236}">
                            <a16:creationId xmlns:a16="http://schemas.microsoft.com/office/drawing/2014/main" id="{DA1AE22A-2C95-5628-3009-8D9D53E52D5C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9429045">
                        <a:off x="2006559" y="864941"/>
                        <a:ext cx="2254492" cy="34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600" dirty="0">
                            <a:solidFill>
                              <a:schemeClr val="bg1"/>
                            </a:solidFill>
                          </a:rPr>
                          <a:t>t=313</a:t>
                        </a:r>
                      </a:p>
                    </p:txBody>
                  </p:sp>
                </p:grp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016D1AE8-A3B0-F0B7-A55F-CA5AFFBF99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8546" y="4436353"/>
                      <a:ext cx="1471353" cy="28816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Patient 2</a:t>
                      </a:r>
                    </a:p>
                  </p:txBody>
                </p:sp>
              </p:grpSp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E004D41-09CE-E83F-0254-A8129D718D30}"/>
                      </a:ext>
                    </a:extLst>
                  </p:cNvPr>
                  <p:cNvSpPr txBox="1"/>
                  <p:nvPr/>
                </p:nvSpPr>
                <p:spPr>
                  <a:xfrm rot="1854065">
                    <a:off x="8208004" y="4047934"/>
                    <a:ext cx="2254492" cy="3409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dirty="0">
                        <a:solidFill>
                          <a:schemeClr val="bg1"/>
                        </a:solidFill>
                      </a:rPr>
                      <a:t>t=535</a:t>
                    </a:r>
                  </a:p>
                </p:txBody>
              </p:sp>
            </p:grpSp>
          </p:grpSp>
          <p:cxnSp>
            <p:nvCxnSpPr>
              <p:cNvPr id="60" name="Connecteur droit avec flèche 59">
                <a:extLst>
                  <a:ext uri="{FF2B5EF4-FFF2-40B4-BE49-F238E27FC236}">
                    <a16:creationId xmlns:a16="http://schemas.microsoft.com/office/drawing/2014/main" id="{56DF0FAF-1A07-2FB8-37E6-2D6281F93019}"/>
                  </a:ext>
                </a:extLst>
              </p:cNvPr>
              <p:cNvCxnSpPr>
                <a:cxnSpLocks/>
                <a:stCxn id="25" idx="3"/>
                <a:endCxn id="37" idx="1"/>
              </p:cNvCxnSpPr>
              <p:nvPr/>
            </p:nvCxnSpPr>
            <p:spPr>
              <a:xfrm flipV="1">
                <a:off x="4904554" y="3893865"/>
                <a:ext cx="1784260" cy="10377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C8B171B7-1CAB-DAAF-5BC3-2A6903E11294}"/>
                </a:ext>
              </a:extLst>
            </p:cNvPr>
            <p:cNvSpPr txBox="1"/>
            <p:nvPr/>
          </p:nvSpPr>
          <p:spPr>
            <a:xfrm>
              <a:off x="4738395" y="3904240"/>
              <a:ext cx="1944027" cy="2925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Censored at t=313</a:t>
              </a:r>
            </a:p>
          </p:txBody>
        </p:sp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5D9522A2-85BB-FD04-4537-5069A837651B}"/>
              </a:ext>
            </a:extLst>
          </p:cNvPr>
          <p:cNvGrpSpPr/>
          <p:nvPr/>
        </p:nvGrpSpPr>
        <p:grpSpPr>
          <a:xfrm>
            <a:off x="6027559" y="2117200"/>
            <a:ext cx="6084246" cy="2757809"/>
            <a:chOff x="7380592" y="4088142"/>
            <a:chExt cx="4456643" cy="1756022"/>
          </a:xfrm>
        </p:grpSpPr>
        <p:grpSp>
          <p:nvGrpSpPr>
            <p:cNvPr id="70" name="Groupe 69">
              <a:extLst>
                <a:ext uri="{FF2B5EF4-FFF2-40B4-BE49-F238E27FC236}">
                  <a16:creationId xmlns:a16="http://schemas.microsoft.com/office/drawing/2014/main" id="{E32A268E-B492-C5C2-F853-2CF9A844E3E3}"/>
                </a:ext>
              </a:extLst>
            </p:cNvPr>
            <p:cNvGrpSpPr/>
            <p:nvPr/>
          </p:nvGrpSpPr>
          <p:grpSpPr>
            <a:xfrm>
              <a:off x="7380592" y="4088142"/>
              <a:ext cx="4456643" cy="1756022"/>
              <a:chOff x="7380592" y="4088142"/>
              <a:chExt cx="4456643" cy="1756022"/>
            </a:xfrm>
          </p:grpSpPr>
          <p:grpSp>
            <p:nvGrpSpPr>
              <p:cNvPr id="69" name="Groupe 68">
                <a:extLst>
                  <a:ext uri="{FF2B5EF4-FFF2-40B4-BE49-F238E27FC236}">
                    <a16:creationId xmlns:a16="http://schemas.microsoft.com/office/drawing/2014/main" id="{7421DCF4-B407-2792-066E-D13DF0B61215}"/>
                  </a:ext>
                </a:extLst>
              </p:cNvPr>
              <p:cNvGrpSpPr/>
              <p:nvPr/>
            </p:nvGrpSpPr>
            <p:grpSpPr>
              <a:xfrm>
                <a:off x="7380592" y="4088142"/>
                <a:ext cx="4456643" cy="1756022"/>
                <a:chOff x="7378088" y="4088142"/>
                <a:chExt cx="4456643" cy="1756022"/>
              </a:xfrm>
            </p:grpSpPr>
            <p:grpSp>
              <p:nvGrpSpPr>
                <p:cNvPr id="68" name="Groupe 67">
                  <a:extLst>
                    <a:ext uri="{FF2B5EF4-FFF2-40B4-BE49-F238E27FC236}">
                      <a16:creationId xmlns:a16="http://schemas.microsoft.com/office/drawing/2014/main" id="{83C3B0E8-2D53-0FA6-4325-422C3C6EFD1D}"/>
                    </a:ext>
                  </a:extLst>
                </p:cNvPr>
                <p:cNvGrpSpPr/>
                <p:nvPr/>
              </p:nvGrpSpPr>
              <p:grpSpPr>
                <a:xfrm>
                  <a:off x="7378088" y="4088142"/>
                  <a:ext cx="4456643" cy="1756022"/>
                  <a:chOff x="7378088" y="4088142"/>
                  <a:chExt cx="4456643" cy="1756022"/>
                </a:xfrm>
              </p:grpSpPr>
              <p:grpSp>
                <p:nvGrpSpPr>
                  <p:cNvPr id="47" name="Groupe 46">
                    <a:extLst>
                      <a:ext uri="{FF2B5EF4-FFF2-40B4-BE49-F238E27FC236}">
                        <a16:creationId xmlns:a16="http://schemas.microsoft.com/office/drawing/2014/main" id="{A85787D7-62BD-B9BC-6D56-F9E9B72B0587}"/>
                      </a:ext>
                    </a:extLst>
                  </p:cNvPr>
                  <p:cNvGrpSpPr/>
                  <p:nvPr/>
                </p:nvGrpSpPr>
                <p:grpSpPr>
                  <a:xfrm>
                    <a:off x="7378088" y="4088142"/>
                    <a:ext cx="4456643" cy="1756022"/>
                    <a:chOff x="5438797" y="3946247"/>
                    <a:chExt cx="5044639" cy="2132975"/>
                  </a:xfrm>
                  <a:solidFill>
                    <a:schemeClr val="accent6">
                      <a:lumMod val="75000"/>
                    </a:schemeClr>
                  </a:solidFill>
                </p:grpSpPr>
                <p:cxnSp>
                  <p:nvCxnSpPr>
                    <p:cNvPr id="48" name="Connecteur droit avec flèche 47">
                      <a:extLst>
                        <a:ext uri="{FF2B5EF4-FFF2-40B4-BE49-F238E27FC236}">
                          <a16:creationId xmlns:a16="http://schemas.microsoft.com/office/drawing/2014/main" id="{07BE993E-39CE-DCA0-235C-847DA7CB1454}"/>
                        </a:ext>
                      </a:extLst>
                    </p:cNvPr>
                    <p:cNvCxnSpPr>
                      <a:cxnSpLocks/>
                      <a:stCxn id="55" idx="3"/>
                      <a:endCxn id="56" idx="0"/>
                    </p:cNvCxnSpPr>
                    <p:nvPr/>
                  </p:nvCxnSpPr>
                  <p:spPr>
                    <a:xfrm>
                      <a:off x="8753663" y="4351547"/>
                      <a:ext cx="987870" cy="528969"/>
                    </a:xfrm>
                    <a:prstGeom prst="straightConnector1">
                      <a:avLst/>
                    </a:prstGeom>
                    <a:grpFill/>
                    <a:ln w="9525">
                      <a:solidFill>
                        <a:schemeClr val="accent6">
                          <a:lumMod val="75000"/>
                        </a:schemeClr>
                      </a:solidFill>
                      <a:prstDash val="sys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0" name="Groupe 49">
                      <a:extLst>
                        <a:ext uri="{FF2B5EF4-FFF2-40B4-BE49-F238E27FC236}">
                          <a16:creationId xmlns:a16="http://schemas.microsoft.com/office/drawing/2014/main" id="{9023E260-6868-46AE-CFBA-983DBA82A1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38797" y="3946247"/>
                      <a:ext cx="5044639" cy="2132975"/>
                      <a:chOff x="833685" y="2617931"/>
                      <a:chExt cx="5044639" cy="2132975"/>
                    </a:xfrm>
                    <a:grpFill/>
                  </p:grpSpPr>
                  <p:grpSp>
                    <p:nvGrpSpPr>
                      <p:cNvPr id="52" name="Groupe 51">
                        <a:extLst>
                          <a:ext uri="{FF2B5EF4-FFF2-40B4-BE49-F238E27FC236}">
                            <a16:creationId xmlns:a16="http://schemas.microsoft.com/office/drawing/2014/main" id="{A9981FCB-2A20-EA35-0428-53DA0BAA22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685" y="2617931"/>
                        <a:ext cx="5044639" cy="1756962"/>
                        <a:chOff x="2155409" y="431684"/>
                        <a:chExt cx="5044639" cy="1756962"/>
                      </a:xfrm>
                      <a:grpFill/>
                    </p:grpSpPr>
                    <p:sp>
                      <p:nvSpPr>
                        <p:cNvPr id="54" name="Rectangle 53">
                          <a:extLst>
                            <a:ext uri="{FF2B5EF4-FFF2-40B4-BE49-F238E27FC236}">
                              <a16:creationId xmlns:a16="http://schemas.microsoft.com/office/drawing/2014/main" id="{3700F173-6F1C-0D4B-5FC7-1D2D36939F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55409" y="1378046"/>
                          <a:ext cx="1483806" cy="81060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2400" dirty="0">
                              <a:solidFill>
                                <a:schemeClr val="bg1"/>
                              </a:solidFill>
                            </a:rPr>
                            <a:t>Basal state</a:t>
                          </a:r>
                        </a:p>
                      </p:txBody>
                    </p:sp>
                    <p:sp>
                      <p:nvSpPr>
                        <p:cNvPr id="55" name="Rectangle 54">
                          <a:extLst>
                            <a:ext uri="{FF2B5EF4-FFF2-40B4-BE49-F238E27FC236}">
                              <a16:creationId xmlns:a16="http://schemas.microsoft.com/office/drawing/2014/main" id="{D0DC9178-3922-E985-ACF1-F7C5418227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09810" y="431684"/>
                          <a:ext cx="1660466" cy="810601"/>
                        </a:xfrm>
                        <a:prstGeom prst="rect">
                          <a:avLst/>
                        </a:prstGeom>
                        <a:grpFill/>
                        <a:ln w="762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2400" dirty="0">
                              <a:solidFill>
                                <a:schemeClr val="bg1"/>
                              </a:solidFill>
                            </a:rPr>
                            <a:t>Progression</a:t>
                          </a:r>
                        </a:p>
                      </p:txBody>
                    </p:sp>
                    <p:sp>
                      <p:nvSpPr>
                        <p:cNvPr id="56" name="Rectangle 55">
                          <a:extLst>
                            <a:ext uri="{FF2B5EF4-FFF2-40B4-BE49-F238E27FC236}">
                              <a16:creationId xmlns:a16="http://schemas.microsoft.com/office/drawing/2014/main" id="{6EB744AA-A6B3-4DDB-F3B4-9152DE6A33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16242" y="1365953"/>
                          <a:ext cx="1483806" cy="81060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2400" dirty="0">
                              <a:solidFill>
                                <a:schemeClr val="bg1"/>
                              </a:solidFill>
                            </a:rPr>
                            <a:t>Death</a:t>
                          </a:r>
                        </a:p>
                      </p:txBody>
                    </p:sp>
                    <p:cxnSp>
                      <p:nvCxnSpPr>
                        <p:cNvPr id="57" name="Connecteur droit avec flèche 56">
                          <a:extLst>
                            <a:ext uri="{FF2B5EF4-FFF2-40B4-BE49-F238E27FC236}">
                              <a16:creationId xmlns:a16="http://schemas.microsoft.com/office/drawing/2014/main" id="{92F56312-78B2-4748-268D-D55C9F8D3656}"/>
                            </a:ext>
                          </a:extLst>
                        </p:cNvPr>
                        <p:cNvCxnSpPr>
                          <a:cxnSpLocks/>
                          <a:stCxn id="54" idx="0"/>
                          <a:endCxn id="55" idx="1"/>
                        </p:cNvCxnSpPr>
                        <p:nvPr/>
                      </p:nvCxnSpPr>
                      <p:spPr>
                        <a:xfrm flipV="1">
                          <a:off x="2897312" y="836984"/>
                          <a:ext cx="912497" cy="541062"/>
                        </a:xfrm>
                        <a:prstGeom prst="straightConnector1">
                          <a:avLst/>
                        </a:prstGeom>
                        <a:grpFill/>
                        <a:ln w="12700">
                          <a:solidFill>
                            <a:schemeClr val="accent6">
                              <a:lumMod val="75000"/>
                            </a:schemeClr>
                          </a:solidFill>
                          <a:prstDash val="solid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53" name="Rectangle 52">
                        <a:extLst>
                          <a:ext uri="{FF2B5EF4-FFF2-40B4-BE49-F238E27FC236}">
                            <a16:creationId xmlns:a16="http://schemas.microsoft.com/office/drawing/2014/main" id="{E95DBFC3-FF44-401D-849E-AA8D954BAD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24715" y="4398989"/>
                        <a:ext cx="1471353" cy="35191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sz="2400" dirty="0">
                            <a:solidFill>
                              <a:schemeClr val="bg1"/>
                            </a:solidFill>
                          </a:rPr>
                          <a:t>Patient 3</a:t>
                        </a:r>
                      </a:p>
                    </p:txBody>
                  </p:sp>
                </p:grpSp>
              </p:grpSp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C5463E1A-A778-0A55-9A5C-87D0E7B3B444}"/>
                      </a:ext>
                    </a:extLst>
                  </p:cNvPr>
                  <p:cNvSpPr txBox="1"/>
                  <p:nvPr/>
                </p:nvSpPr>
                <p:spPr>
                  <a:xfrm rot="20102475">
                    <a:off x="7446435" y="4378715"/>
                    <a:ext cx="1936710" cy="2744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dirty="0">
                        <a:solidFill>
                          <a:schemeClr val="bg1"/>
                        </a:solidFill>
                      </a:rPr>
                      <a:t>t=77</a:t>
                    </a:r>
                  </a:p>
                </p:txBody>
              </p:sp>
            </p:grpSp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0CA8538E-84D3-83FF-4A60-2151D714112A}"/>
                    </a:ext>
                  </a:extLst>
                </p:cNvPr>
                <p:cNvSpPr txBox="1"/>
                <p:nvPr/>
              </p:nvSpPr>
              <p:spPr>
                <a:xfrm rot="1612580">
                  <a:off x="9884354" y="4205081"/>
                  <a:ext cx="1936710" cy="474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dirty="0">
                      <a:solidFill>
                        <a:schemeClr val="bg1"/>
                      </a:solidFill>
                    </a:rPr>
                    <a:t>Censored </a:t>
                  </a:r>
                </a:p>
                <a:p>
                  <a:pPr algn="ctr"/>
                  <a:r>
                    <a:rPr lang="fr-FR" sz="1600" dirty="0">
                      <a:solidFill>
                        <a:schemeClr val="bg1"/>
                      </a:solidFill>
                    </a:rPr>
                    <a:t>at t=1373</a:t>
                  </a:r>
                </a:p>
              </p:txBody>
            </p:sp>
          </p:grpSp>
          <p:cxnSp>
            <p:nvCxnSpPr>
              <p:cNvPr id="65" name="Connecteur droit avec flèche 64">
                <a:extLst>
                  <a:ext uri="{FF2B5EF4-FFF2-40B4-BE49-F238E27FC236}">
                    <a16:creationId xmlns:a16="http://schemas.microsoft.com/office/drawing/2014/main" id="{CD3DEC43-1F32-173E-F4A1-4C21753A73B1}"/>
                  </a:ext>
                </a:extLst>
              </p:cNvPr>
              <p:cNvCxnSpPr>
                <a:cxnSpLocks/>
                <a:stCxn id="54" idx="3"/>
                <a:endCxn id="56" idx="1"/>
              </p:cNvCxnSpPr>
              <p:nvPr/>
            </p:nvCxnSpPr>
            <p:spPr>
              <a:xfrm flipV="1">
                <a:off x="8691448" y="5190970"/>
                <a:ext cx="1834931" cy="9956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78937587-3AE5-3380-78E3-25D478CB48F7}"/>
                </a:ext>
              </a:extLst>
            </p:cNvPr>
            <p:cNvSpPr txBox="1"/>
            <p:nvPr/>
          </p:nvSpPr>
          <p:spPr>
            <a:xfrm>
              <a:off x="8603607" y="5176619"/>
              <a:ext cx="1944027" cy="2744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Censored at t=77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592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B3464EA2-13B9-94C0-20BD-037D198FECA9}"/>
              </a:ext>
            </a:extLst>
          </p:cNvPr>
          <p:cNvGrpSpPr/>
          <p:nvPr/>
        </p:nvGrpSpPr>
        <p:grpSpPr>
          <a:xfrm>
            <a:off x="62211" y="3303217"/>
            <a:ext cx="5381025" cy="2475041"/>
            <a:chOff x="791643" y="2619349"/>
            <a:chExt cx="5086681" cy="2086328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26F9D6B1-D36B-580D-4D23-0B52B8D92868}"/>
                </a:ext>
              </a:extLst>
            </p:cNvPr>
            <p:cNvGrpSpPr/>
            <p:nvPr/>
          </p:nvGrpSpPr>
          <p:grpSpPr>
            <a:xfrm>
              <a:off x="791643" y="2619349"/>
              <a:ext cx="5086681" cy="1755544"/>
              <a:chOff x="2113367" y="433102"/>
              <a:chExt cx="5086681" cy="175554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8CBFCB-CBBC-74FD-CEA0-9A5C5722579E}"/>
                  </a:ext>
                </a:extLst>
              </p:cNvPr>
              <p:cNvSpPr/>
              <p:nvPr/>
            </p:nvSpPr>
            <p:spPr>
              <a:xfrm>
                <a:off x="2155409" y="1378046"/>
                <a:ext cx="1483806" cy="810600"/>
              </a:xfrm>
              <a:prstGeom prst="rect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solidFill>
                      <a:schemeClr val="bg1"/>
                    </a:solidFill>
                  </a:rPr>
                  <a:t>Basal state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688E85-D6DA-0D25-7F95-D6E9A648F470}"/>
                  </a:ext>
                </a:extLst>
              </p:cNvPr>
              <p:cNvSpPr/>
              <p:nvPr/>
            </p:nvSpPr>
            <p:spPr>
              <a:xfrm>
                <a:off x="3898139" y="433102"/>
                <a:ext cx="1704531" cy="81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solidFill>
                      <a:schemeClr val="bg1"/>
                    </a:solidFill>
                  </a:rPr>
                  <a:t>Progression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55833F3-5B15-35A9-57FB-E36F9ADDC6D6}"/>
                  </a:ext>
                </a:extLst>
              </p:cNvPr>
              <p:cNvSpPr/>
              <p:nvPr/>
            </p:nvSpPr>
            <p:spPr>
              <a:xfrm>
                <a:off x="5716242" y="1365953"/>
                <a:ext cx="1483806" cy="81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dirty="0">
                    <a:solidFill>
                      <a:schemeClr val="bg1"/>
                    </a:solidFill>
                  </a:rPr>
                  <a:t>Death</a:t>
                </a:r>
              </a:p>
            </p:txBody>
          </p:sp>
          <p:cxnSp>
            <p:nvCxnSpPr>
              <p:cNvPr id="9" name="Connecteur droit avec flèche 8">
                <a:extLst>
                  <a:ext uri="{FF2B5EF4-FFF2-40B4-BE49-F238E27FC236}">
                    <a16:creationId xmlns:a16="http://schemas.microsoft.com/office/drawing/2014/main" id="{F4E5A1B8-6671-6C8E-9E2E-8EAF37D53241}"/>
                  </a:ext>
                </a:extLst>
              </p:cNvPr>
              <p:cNvCxnSpPr>
                <a:cxnSpLocks/>
                <a:stCxn id="5" idx="0"/>
                <a:endCxn id="6" idx="1"/>
              </p:cNvCxnSpPr>
              <p:nvPr/>
            </p:nvCxnSpPr>
            <p:spPr>
              <a:xfrm flipV="1">
                <a:off x="2897312" y="838402"/>
                <a:ext cx="1000827" cy="539644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>
                <a:extLst>
                  <a:ext uri="{FF2B5EF4-FFF2-40B4-BE49-F238E27FC236}">
                    <a16:creationId xmlns:a16="http://schemas.microsoft.com/office/drawing/2014/main" id="{E2691096-8B0F-027D-88F6-27EC7DF32DF0}"/>
                  </a:ext>
                </a:extLst>
              </p:cNvPr>
              <p:cNvCxnSpPr>
                <a:stCxn id="5" idx="3"/>
                <a:endCxn id="7" idx="1"/>
              </p:cNvCxnSpPr>
              <p:nvPr/>
            </p:nvCxnSpPr>
            <p:spPr>
              <a:xfrm flipV="1">
                <a:off x="3639215" y="1771253"/>
                <a:ext cx="2077027" cy="12093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1AA8855-1584-A9F5-6E52-6B0B76F38E68}"/>
                  </a:ext>
                </a:extLst>
              </p:cNvPr>
              <p:cNvSpPr txBox="1"/>
              <p:nvPr/>
            </p:nvSpPr>
            <p:spPr>
              <a:xfrm rot="19663059">
                <a:off x="2113367" y="640936"/>
                <a:ext cx="2254492" cy="537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Censored </a:t>
                </a:r>
              </a:p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at t=376</a:t>
                </a:r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961432D5-5EFA-569D-3D42-DAD2E5A13BAA}"/>
                  </a:ext>
                </a:extLst>
              </p:cNvPr>
              <p:cNvSpPr txBox="1"/>
              <p:nvPr/>
            </p:nvSpPr>
            <p:spPr>
              <a:xfrm>
                <a:off x="3512696" y="1739742"/>
                <a:ext cx="2254492" cy="311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chemeClr val="bg1"/>
                    </a:solidFill>
                  </a:rPr>
                  <a:t>Censored at t=376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09861FC-70BB-7179-60B5-8D1EF89DE31A}"/>
                </a:ext>
              </a:extLst>
            </p:cNvPr>
            <p:cNvSpPr/>
            <p:nvPr/>
          </p:nvSpPr>
          <p:spPr>
            <a:xfrm>
              <a:off x="2579228" y="4417511"/>
              <a:ext cx="1471353" cy="28816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Patient 1</a:t>
              </a:r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8683B9CC-C87E-DC0B-64D8-D85FAB46647D}"/>
              </a:ext>
            </a:extLst>
          </p:cNvPr>
          <p:cNvGrpSpPr/>
          <p:nvPr/>
        </p:nvGrpSpPr>
        <p:grpSpPr>
          <a:xfrm>
            <a:off x="3341273" y="629810"/>
            <a:ext cx="5198846" cy="2348269"/>
            <a:chOff x="3494795" y="2736915"/>
            <a:chExt cx="4468677" cy="1815106"/>
          </a:xfrm>
        </p:grpSpPr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F4C9BE19-E34E-9B7F-EAFA-25DFDC701870}"/>
                </a:ext>
              </a:extLst>
            </p:cNvPr>
            <p:cNvGrpSpPr/>
            <p:nvPr/>
          </p:nvGrpSpPr>
          <p:grpSpPr>
            <a:xfrm>
              <a:off x="3494795" y="2736915"/>
              <a:ext cx="4468677" cy="1815106"/>
              <a:chOff x="3494795" y="2736915"/>
              <a:chExt cx="4468677" cy="1815106"/>
            </a:xfrm>
          </p:grpSpPr>
          <p:grpSp>
            <p:nvGrpSpPr>
              <p:cNvPr id="46" name="Groupe 45">
                <a:extLst>
                  <a:ext uri="{FF2B5EF4-FFF2-40B4-BE49-F238E27FC236}">
                    <a16:creationId xmlns:a16="http://schemas.microsoft.com/office/drawing/2014/main" id="{DFAD6ADA-57DE-3751-6BDD-071E76795AA7}"/>
                  </a:ext>
                </a:extLst>
              </p:cNvPr>
              <p:cNvGrpSpPr/>
              <p:nvPr/>
            </p:nvGrpSpPr>
            <p:grpSpPr>
              <a:xfrm>
                <a:off x="3494795" y="2736915"/>
                <a:ext cx="4468677" cy="1815106"/>
                <a:chOff x="5281524" y="3937503"/>
                <a:chExt cx="5201912" cy="2115331"/>
              </a:xfrm>
            </p:grpSpPr>
            <p:cxnSp>
              <p:nvCxnSpPr>
                <p:cNvPr id="43" name="Connecteur droit avec flèche 42">
                  <a:extLst>
                    <a:ext uri="{FF2B5EF4-FFF2-40B4-BE49-F238E27FC236}">
                      <a16:creationId xmlns:a16="http://schemas.microsoft.com/office/drawing/2014/main" id="{C059A7B0-B599-1CB5-C03F-B53B2E3FEF41}"/>
                    </a:ext>
                  </a:extLst>
                </p:cNvPr>
                <p:cNvCxnSpPr>
                  <a:cxnSpLocks/>
                  <a:stCxn id="36" idx="3"/>
                  <a:endCxn id="37" idx="0"/>
                </p:cNvCxnSpPr>
                <p:nvPr/>
              </p:nvCxnSpPr>
              <p:spPr>
                <a:xfrm>
                  <a:off x="8855646" y="4342804"/>
                  <a:ext cx="885887" cy="537712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75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e 44">
                  <a:extLst>
                    <a:ext uri="{FF2B5EF4-FFF2-40B4-BE49-F238E27FC236}">
                      <a16:creationId xmlns:a16="http://schemas.microsoft.com/office/drawing/2014/main" id="{8E49E4C8-A9B1-CBF7-5D87-9D8149B7745F}"/>
                    </a:ext>
                  </a:extLst>
                </p:cNvPr>
                <p:cNvGrpSpPr/>
                <p:nvPr/>
              </p:nvGrpSpPr>
              <p:grpSpPr>
                <a:xfrm>
                  <a:off x="5281524" y="3937503"/>
                  <a:ext cx="5201912" cy="2115331"/>
                  <a:chOff x="5311860" y="3714997"/>
                  <a:chExt cx="5201912" cy="2115331"/>
                </a:xfrm>
              </p:grpSpPr>
              <p:grpSp>
                <p:nvGrpSpPr>
                  <p:cNvPr id="21" name="Groupe 20">
                    <a:extLst>
                      <a:ext uri="{FF2B5EF4-FFF2-40B4-BE49-F238E27FC236}">
                        <a16:creationId xmlns:a16="http://schemas.microsoft.com/office/drawing/2014/main" id="{7B1F59A6-BCAC-DA57-9155-6FF406384551}"/>
                      </a:ext>
                    </a:extLst>
                  </p:cNvPr>
                  <p:cNvGrpSpPr/>
                  <p:nvPr/>
                </p:nvGrpSpPr>
                <p:grpSpPr>
                  <a:xfrm>
                    <a:off x="5311860" y="3714997"/>
                    <a:ext cx="5201912" cy="2115331"/>
                    <a:chOff x="676412" y="2609187"/>
                    <a:chExt cx="5201912" cy="2115331"/>
                  </a:xfrm>
                </p:grpSpPr>
                <p:grpSp>
                  <p:nvGrpSpPr>
                    <p:cNvPr id="23" name="Groupe 22">
                      <a:extLst>
                        <a:ext uri="{FF2B5EF4-FFF2-40B4-BE49-F238E27FC236}">
                          <a16:creationId xmlns:a16="http://schemas.microsoft.com/office/drawing/2014/main" id="{0467A9EF-83F8-1AF0-5B9A-011552F4E4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6412" y="2609187"/>
                      <a:ext cx="5201912" cy="1765706"/>
                      <a:chOff x="1998136" y="422940"/>
                      <a:chExt cx="5201912" cy="1765706"/>
                    </a:xfrm>
                  </p:grpSpPr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313BFD2D-7AD9-82BC-C81B-B9405A7A64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6242" y="1365953"/>
                        <a:ext cx="1483806" cy="8106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 w="7620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sz="2400" dirty="0">
                            <a:solidFill>
                              <a:schemeClr val="bg1"/>
                            </a:solidFill>
                          </a:rPr>
                          <a:t>Death</a:t>
                        </a:r>
                      </a:p>
                    </p:txBody>
                  </p:sp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1FA2D937-87B9-7652-026E-FACBD55559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98136" y="1378046"/>
                        <a:ext cx="1641079" cy="8106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sz="2400" dirty="0">
                            <a:solidFill>
                              <a:schemeClr val="bg1"/>
                            </a:solidFill>
                          </a:rPr>
                          <a:t>Basal state</a:t>
                        </a:r>
                      </a:p>
                    </p:txBody>
                  </p:sp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1C0C0EFB-CF1A-70EC-BDF2-AB20C3AC8A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39636" y="422940"/>
                        <a:ext cx="1832622" cy="8106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sz="2400" dirty="0">
                            <a:solidFill>
                              <a:schemeClr val="bg1"/>
                            </a:solidFill>
                          </a:rPr>
                          <a:t>Progression</a:t>
                        </a:r>
                      </a:p>
                    </p:txBody>
                  </p:sp>
                  <p:cxnSp>
                    <p:nvCxnSpPr>
                      <p:cNvPr id="38" name="Connecteur droit avec flèche 37">
                        <a:extLst>
                          <a:ext uri="{FF2B5EF4-FFF2-40B4-BE49-F238E27FC236}">
                            <a16:creationId xmlns:a16="http://schemas.microsoft.com/office/drawing/2014/main" id="{99467AA2-9B2B-7C23-2AAE-56AD3CC8A75F}"/>
                          </a:ext>
                        </a:extLst>
                      </p:cNvPr>
                      <p:cNvCxnSpPr>
                        <a:cxnSpLocks/>
                        <a:stCxn id="25" idx="0"/>
                        <a:endCxn id="36" idx="1"/>
                      </p:cNvCxnSpPr>
                      <p:nvPr/>
                    </p:nvCxnSpPr>
                    <p:spPr>
                      <a:xfrm flipV="1">
                        <a:off x="2818676" y="828241"/>
                        <a:ext cx="920961" cy="549805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accent2">
                            <a:lumMod val="75000"/>
                          </a:schemeClr>
                        </a:solidFill>
                        <a:prstDash val="solid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0" name="ZoneTexte 39">
                        <a:extLst>
                          <a:ext uri="{FF2B5EF4-FFF2-40B4-BE49-F238E27FC236}">
                            <a16:creationId xmlns:a16="http://schemas.microsoft.com/office/drawing/2014/main" id="{DA1AE22A-2C95-5628-3009-8D9D53E52D5C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9429045">
                        <a:off x="2006559" y="864941"/>
                        <a:ext cx="2254492" cy="34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600" dirty="0">
                            <a:solidFill>
                              <a:schemeClr val="bg1"/>
                            </a:solidFill>
                          </a:rPr>
                          <a:t>t=313</a:t>
                        </a:r>
                      </a:p>
                    </p:txBody>
                  </p:sp>
                </p:grp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016D1AE8-A3B0-F0B7-A55F-CA5AFFBF99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8546" y="4436353"/>
                      <a:ext cx="1471353" cy="28816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Patient 2</a:t>
                      </a:r>
                    </a:p>
                  </p:txBody>
                </p:sp>
              </p:grpSp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E004D41-09CE-E83F-0254-A8129D718D30}"/>
                      </a:ext>
                    </a:extLst>
                  </p:cNvPr>
                  <p:cNvSpPr txBox="1"/>
                  <p:nvPr/>
                </p:nvSpPr>
                <p:spPr>
                  <a:xfrm rot="1854065">
                    <a:off x="8208004" y="4047934"/>
                    <a:ext cx="2254492" cy="34091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dirty="0">
                        <a:solidFill>
                          <a:schemeClr val="bg1"/>
                        </a:solidFill>
                      </a:rPr>
                      <a:t>t=535</a:t>
                    </a:r>
                  </a:p>
                </p:txBody>
              </p:sp>
            </p:grpSp>
          </p:grpSp>
          <p:cxnSp>
            <p:nvCxnSpPr>
              <p:cNvPr id="60" name="Connecteur droit avec flèche 59">
                <a:extLst>
                  <a:ext uri="{FF2B5EF4-FFF2-40B4-BE49-F238E27FC236}">
                    <a16:creationId xmlns:a16="http://schemas.microsoft.com/office/drawing/2014/main" id="{56DF0FAF-1A07-2FB8-37E6-2D6281F93019}"/>
                  </a:ext>
                </a:extLst>
              </p:cNvPr>
              <p:cNvCxnSpPr>
                <a:cxnSpLocks/>
                <a:stCxn id="25" idx="3"/>
                <a:endCxn id="37" idx="1"/>
              </p:cNvCxnSpPr>
              <p:nvPr/>
            </p:nvCxnSpPr>
            <p:spPr>
              <a:xfrm flipV="1">
                <a:off x="4904556" y="3893865"/>
                <a:ext cx="1784260" cy="10376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C8B171B7-1CAB-DAAF-5BC3-2A6903E11294}"/>
                </a:ext>
              </a:extLst>
            </p:cNvPr>
            <p:cNvSpPr txBox="1"/>
            <p:nvPr/>
          </p:nvSpPr>
          <p:spPr>
            <a:xfrm>
              <a:off x="4738395" y="3904240"/>
              <a:ext cx="1944027" cy="2925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Censored at t=313</a:t>
              </a:r>
            </a:p>
          </p:txBody>
        </p:sp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5D9522A2-85BB-FD04-4537-5069A837651B}"/>
              </a:ext>
            </a:extLst>
          </p:cNvPr>
          <p:cNvGrpSpPr/>
          <p:nvPr/>
        </p:nvGrpSpPr>
        <p:grpSpPr>
          <a:xfrm>
            <a:off x="6491851" y="3402201"/>
            <a:ext cx="5594562" cy="2376057"/>
            <a:chOff x="7380592" y="4088142"/>
            <a:chExt cx="4456643" cy="1756022"/>
          </a:xfrm>
        </p:grpSpPr>
        <p:grpSp>
          <p:nvGrpSpPr>
            <p:cNvPr id="70" name="Groupe 69">
              <a:extLst>
                <a:ext uri="{FF2B5EF4-FFF2-40B4-BE49-F238E27FC236}">
                  <a16:creationId xmlns:a16="http://schemas.microsoft.com/office/drawing/2014/main" id="{E32A268E-B492-C5C2-F853-2CF9A844E3E3}"/>
                </a:ext>
              </a:extLst>
            </p:cNvPr>
            <p:cNvGrpSpPr/>
            <p:nvPr/>
          </p:nvGrpSpPr>
          <p:grpSpPr>
            <a:xfrm>
              <a:off x="7380592" y="4088142"/>
              <a:ext cx="4456643" cy="1756022"/>
              <a:chOff x="7380592" y="4088142"/>
              <a:chExt cx="4456643" cy="1756022"/>
            </a:xfrm>
          </p:grpSpPr>
          <p:grpSp>
            <p:nvGrpSpPr>
              <p:cNvPr id="69" name="Groupe 68">
                <a:extLst>
                  <a:ext uri="{FF2B5EF4-FFF2-40B4-BE49-F238E27FC236}">
                    <a16:creationId xmlns:a16="http://schemas.microsoft.com/office/drawing/2014/main" id="{7421DCF4-B407-2792-066E-D13DF0B61215}"/>
                  </a:ext>
                </a:extLst>
              </p:cNvPr>
              <p:cNvGrpSpPr/>
              <p:nvPr/>
            </p:nvGrpSpPr>
            <p:grpSpPr>
              <a:xfrm>
                <a:off x="7380592" y="4088142"/>
                <a:ext cx="4456643" cy="1756022"/>
                <a:chOff x="7378088" y="4088142"/>
                <a:chExt cx="4456643" cy="1756022"/>
              </a:xfrm>
            </p:grpSpPr>
            <p:grpSp>
              <p:nvGrpSpPr>
                <p:cNvPr id="68" name="Groupe 67">
                  <a:extLst>
                    <a:ext uri="{FF2B5EF4-FFF2-40B4-BE49-F238E27FC236}">
                      <a16:creationId xmlns:a16="http://schemas.microsoft.com/office/drawing/2014/main" id="{83C3B0E8-2D53-0FA6-4325-422C3C6EFD1D}"/>
                    </a:ext>
                  </a:extLst>
                </p:cNvPr>
                <p:cNvGrpSpPr/>
                <p:nvPr/>
              </p:nvGrpSpPr>
              <p:grpSpPr>
                <a:xfrm>
                  <a:off x="7378088" y="4088142"/>
                  <a:ext cx="4456643" cy="1756022"/>
                  <a:chOff x="7378088" y="4088142"/>
                  <a:chExt cx="4456643" cy="1756022"/>
                </a:xfrm>
              </p:grpSpPr>
              <p:grpSp>
                <p:nvGrpSpPr>
                  <p:cNvPr id="47" name="Groupe 46">
                    <a:extLst>
                      <a:ext uri="{FF2B5EF4-FFF2-40B4-BE49-F238E27FC236}">
                        <a16:creationId xmlns:a16="http://schemas.microsoft.com/office/drawing/2014/main" id="{A85787D7-62BD-B9BC-6D56-F9E9B72B0587}"/>
                      </a:ext>
                    </a:extLst>
                  </p:cNvPr>
                  <p:cNvGrpSpPr/>
                  <p:nvPr/>
                </p:nvGrpSpPr>
                <p:grpSpPr>
                  <a:xfrm>
                    <a:off x="7378088" y="4088142"/>
                    <a:ext cx="4456643" cy="1756022"/>
                    <a:chOff x="5438797" y="3946247"/>
                    <a:chExt cx="5044639" cy="2132975"/>
                  </a:xfrm>
                  <a:solidFill>
                    <a:schemeClr val="accent6">
                      <a:lumMod val="75000"/>
                    </a:schemeClr>
                  </a:solidFill>
                </p:grpSpPr>
                <p:cxnSp>
                  <p:nvCxnSpPr>
                    <p:cNvPr id="48" name="Connecteur droit avec flèche 47">
                      <a:extLst>
                        <a:ext uri="{FF2B5EF4-FFF2-40B4-BE49-F238E27FC236}">
                          <a16:creationId xmlns:a16="http://schemas.microsoft.com/office/drawing/2014/main" id="{07BE993E-39CE-DCA0-235C-847DA7CB1454}"/>
                        </a:ext>
                      </a:extLst>
                    </p:cNvPr>
                    <p:cNvCxnSpPr>
                      <a:cxnSpLocks/>
                      <a:stCxn id="55" idx="3"/>
                      <a:endCxn id="56" idx="0"/>
                    </p:cNvCxnSpPr>
                    <p:nvPr/>
                  </p:nvCxnSpPr>
                  <p:spPr>
                    <a:xfrm>
                      <a:off x="8753663" y="4351547"/>
                      <a:ext cx="987870" cy="528969"/>
                    </a:xfrm>
                    <a:prstGeom prst="straightConnector1">
                      <a:avLst/>
                    </a:prstGeom>
                    <a:grpFill/>
                    <a:ln w="9525">
                      <a:solidFill>
                        <a:schemeClr val="accent6">
                          <a:lumMod val="75000"/>
                        </a:schemeClr>
                      </a:solidFill>
                      <a:prstDash val="sys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0" name="Groupe 49">
                      <a:extLst>
                        <a:ext uri="{FF2B5EF4-FFF2-40B4-BE49-F238E27FC236}">
                          <a16:creationId xmlns:a16="http://schemas.microsoft.com/office/drawing/2014/main" id="{9023E260-6868-46AE-CFBA-983DBA82A1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38797" y="3946247"/>
                      <a:ext cx="5044639" cy="2132975"/>
                      <a:chOff x="833685" y="2617931"/>
                      <a:chExt cx="5044639" cy="2132975"/>
                    </a:xfrm>
                    <a:grpFill/>
                  </p:grpSpPr>
                  <p:grpSp>
                    <p:nvGrpSpPr>
                      <p:cNvPr id="52" name="Groupe 51">
                        <a:extLst>
                          <a:ext uri="{FF2B5EF4-FFF2-40B4-BE49-F238E27FC236}">
                            <a16:creationId xmlns:a16="http://schemas.microsoft.com/office/drawing/2014/main" id="{A9981FCB-2A20-EA35-0428-53DA0BAA22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685" y="2617931"/>
                        <a:ext cx="5044639" cy="1756962"/>
                        <a:chOff x="2155409" y="431684"/>
                        <a:chExt cx="5044639" cy="1756962"/>
                      </a:xfrm>
                      <a:grpFill/>
                    </p:grpSpPr>
                    <p:sp>
                      <p:nvSpPr>
                        <p:cNvPr id="54" name="Rectangle 53">
                          <a:extLst>
                            <a:ext uri="{FF2B5EF4-FFF2-40B4-BE49-F238E27FC236}">
                              <a16:creationId xmlns:a16="http://schemas.microsoft.com/office/drawing/2014/main" id="{3700F173-6F1C-0D4B-5FC7-1D2D36939F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55409" y="1378046"/>
                          <a:ext cx="1483806" cy="81060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2400" dirty="0">
                              <a:solidFill>
                                <a:schemeClr val="bg1"/>
                              </a:solidFill>
                            </a:rPr>
                            <a:t>Basal state</a:t>
                          </a:r>
                        </a:p>
                      </p:txBody>
                    </p:sp>
                    <p:sp>
                      <p:nvSpPr>
                        <p:cNvPr id="55" name="Rectangle 54">
                          <a:extLst>
                            <a:ext uri="{FF2B5EF4-FFF2-40B4-BE49-F238E27FC236}">
                              <a16:creationId xmlns:a16="http://schemas.microsoft.com/office/drawing/2014/main" id="{D0DC9178-3922-E985-ACF1-F7C5418227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09810" y="431684"/>
                          <a:ext cx="1660466" cy="810601"/>
                        </a:xfrm>
                        <a:prstGeom prst="rect">
                          <a:avLst/>
                        </a:prstGeom>
                        <a:grpFill/>
                        <a:ln w="762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2400" dirty="0">
                              <a:solidFill>
                                <a:schemeClr val="bg1"/>
                              </a:solidFill>
                            </a:rPr>
                            <a:t>Progression</a:t>
                          </a:r>
                        </a:p>
                      </p:txBody>
                    </p:sp>
                    <p:sp>
                      <p:nvSpPr>
                        <p:cNvPr id="56" name="Rectangle 55">
                          <a:extLst>
                            <a:ext uri="{FF2B5EF4-FFF2-40B4-BE49-F238E27FC236}">
                              <a16:creationId xmlns:a16="http://schemas.microsoft.com/office/drawing/2014/main" id="{6EB744AA-A6B3-4DDB-F3B4-9152DE6A33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16242" y="1365953"/>
                          <a:ext cx="1483806" cy="81060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2400" dirty="0">
                              <a:solidFill>
                                <a:schemeClr val="bg1"/>
                              </a:solidFill>
                            </a:rPr>
                            <a:t>Death</a:t>
                          </a:r>
                        </a:p>
                      </p:txBody>
                    </p:sp>
                    <p:cxnSp>
                      <p:nvCxnSpPr>
                        <p:cNvPr id="57" name="Connecteur droit avec flèche 56">
                          <a:extLst>
                            <a:ext uri="{FF2B5EF4-FFF2-40B4-BE49-F238E27FC236}">
                              <a16:creationId xmlns:a16="http://schemas.microsoft.com/office/drawing/2014/main" id="{92F56312-78B2-4748-268D-D55C9F8D3656}"/>
                            </a:ext>
                          </a:extLst>
                        </p:cNvPr>
                        <p:cNvCxnSpPr>
                          <a:cxnSpLocks/>
                          <a:stCxn id="54" idx="0"/>
                          <a:endCxn id="55" idx="1"/>
                        </p:cNvCxnSpPr>
                        <p:nvPr/>
                      </p:nvCxnSpPr>
                      <p:spPr>
                        <a:xfrm flipV="1">
                          <a:off x="2897312" y="836984"/>
                          <a:ext cx="912497" cy="541062"/>
                        </a:xfrm>
                        <a:prstGeom prst="straightConnector1">
                          <a:avLst/>
                        </a:prstGeom>
                        <a:grpFill/>
                        <a:ln w="12700">
                          <a:solidFill>
                            <a:schemeClr val="accent6">
                              <a:lumMod val="75000"/>
                            </a:schemeClr>
                          </a:solidFill>
                          <a:prstDash val="solid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53" name="Rectangle 52">
                        <a:extLst>
                          <a:ext uri="{FF2B5EF4-FFF2-40B4-BE49-F238E27FC236}">
                            <a16:creationId xmlns:a16="http://schemas.microsoft.com/office/drawing/2014/main" id="{E95DBFC3-FF44-401D-849E-AA8D954BAD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24715" y="4398989"/>
                        <a:ext cx="1471353" cy="35191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fr-FR" sz="2400" dirty="0">
                            <a:solidFill>
                              <a:schemeClr val="bg1"/>
                            </a:solidFill>
                          </a:rPr>
                          <a:t>Patient 3</a:t>
                        </a:r>
                      </a:p>
                    </p:txBody>
                  </p:sp>
                </p:grpSp>
              </p:grpSp>
              <p:sp>
                <p:nvSpPr>
                  <p:cNvPr id="62" name="ZoneTexte 61">
                    <a:extLst>
                      <a:ext uri="{FF2B5EF4-FFF2-40B4-BE49-F238E27FC236}">
                        <a16:creationId xmlns:a16="http://schemas.microsoft.com/office/drawing/2014/main" id="{C5463E1A-A778-0A55-9A5C-87D0E7B3B444}"/>
                      </a:ext>
                    </a:extLst>
                  </p:cNvPr>
                  <p:cNvSpPr txBox="1"/>
                  <p:nvPr/>
                </p:nvSpPr>
                <p:spPr>
                  <a:xfrm rot="20102475">
                    <a:off x="7446435" y="4378715"/>
                    <a:ext cx="1936710" cy="2744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dirty="0">
                        <a:solidFill>
                          <a:schemeClr val="bg1"/>
                        </a:solidFill>
                      </a:rPr>
                      <a:t>t=77</a:t>
                    </a:r>
                  </a:p>
                </p:txBody>
              </p:sp>
            </p:grpSp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0CA8538E-84D3-83FF-4A60-2151D714112A}"/>
                    </a:ext>
                  </a:extLst>
                </p:cNvPr>
                <p:cNvSpPr txBox="1"/>
                <p:nvPr/>
              </p:nvSpPr>
              <p:spPr>
                <a:xfrm rot="1612580">
                  <a:off x="9884354" y="4205081"/>
                  <a:ext cx="1936710" cy="4740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dirty="0">
                      <a:solidFill>
                        <a:schemeClr val="bg1"/>
                      </a:solidFill>
                    </a:rPr>
                    <a:t>Censored </a:t>
                  </a:r>
                </a:p>
                <a:p>
                  <a:pPr algn="ctr"/>
                  <a:r>
                    <a:rPr lang="fr-FR" sz="1600" dirty="0">
                      <a:solidFill>
                        <a:schemeClr val="bg1"/>
                      </a:solidFill>
                    </a:rPr>
                    <a:t>at t=1373</a:t>
                  </a:r>
                </a:p>
              </p:txBody>
            </p:sp>
          </p:grpSp>
          <p:cxnSp>
            <p:nvCxnSpPr>
              <p:cNvPr id="65" name="Connecteur droit avec flèche 64">
                <a:extLst>
                  <a:ext uri="{FF2B5EF4-FFF2-40B4-BE49-F238E27FC236}">
                    <a16:creationId xmlns:a16="http://schemas.microsoft.com/office/drawing/2014/main" id="{CD3DEC43-1F32-173E-F4A1-4C21753A73B1}"/>
                  </a:ext>
                </a:extLst>
              </p:cNvPr>
              <p:cNvCxnSpPr>
                <a:cxnSpLocks/>
                <a:stCxn id="54" idx="3"/>
                <a:endCxn id="56" idx="1"/>
              </p:cNvCxnSpPr>
              <p:nvPr/>
            </p:nvCxnSpPr>
            <p:spPr>
              <a:xfrm flipV="1">
                <a:off x="8691448" y="5190970"/>
                <a:ext cx="1834931" cy="9956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78937587-3AE5-3380-78E3-25D478CB48F7}"/>
                </a:ext>
              </a:extLst>
            </p:cNvPr>
            <p:cNvSpPr txBox="1"/>
            <p:nvPr/>
          </p:nvSpPr>
          <p:spPr>
            <a:xfrm>
              <a:off x="8603607" y="5176619"/>
              <a:ext cx="1944027" cy="2744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chemeClr val="bg1"/>
                  </a:solidFill>
                </a:rPr>
                <a:t>Censored at t=77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94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7672A9CF-2545-A88A-BF4C-7DE29D0D49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5697678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72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92C9E9-D137-F29B-DC49-E501A93FD4BE}"/>
              </a:ext>
            </a:extLst>
          </p:cNvPr>
          <p:cNvSpPr/>
          <p:nvPr/>
        </p:nvSpPr>
        <p:spPr>
          <a:xfrm>
            <a:off x="3580719" y="680774"/>
            <a:ext cx="5030562" cy="82952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+mj-lt"/>
              </a:rPr>
              <a:t>General notation of estimators </a:t>
            </a:r>
          </a:p>
          <a:p>
            <a:pPr algn="ctr"/>
            <a:r>
              <a:rPr lang="fr-FR" sz="2000" b="1" dirty="0">
                <a:solidFill>
                  <a:schemeClr val="bg1"/>
                </a:solidFill>
                <a:latin typeface="+mj-lt"/>
              </a:rPr>
              <a:t>based on counting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DD1DDD-19CD-5373-689E-921464FB9162}"/>
                  </a:ext>
                </a:extLst>
              </p:cNvPr>
              <p:cNvSpPr/>
              <p:nvPr/>
            </p:nvSpPr>
            <p:spPr>
              <a:xfrm>
                <a:off x="405200" y="2470308"/>
                <a:ext cx="5030562" cy="13717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>
                    <a:solidFill>
                      <a:schemeClr val="bg1"/>
                    </a:solidFill>
                    <a:latin typeface="+mj-lt"/>
                  </a:rPr>
                  <a:t>Markov assumption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h𝑗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1200" dirty="0">
                    <a:solidFill>
                      <a:schemeClr val="bg1"/>
                    </a:solidFill>
                    <a:latin typeface="Calibri" panose="020F0502020204030204"/>
                  </a:rPr>
                  <a:t>The information on the </a:t>
                </a:r>
                <a:r>
                  <a:rPr lang="fr-FR" sz="1200" dirty="0" err="1">
                    <a:solidFill>
                      <a:schemeClr val="bg1"/>
                    </a:solidFill>
                    <a:latin typeface="Calibri" panose="020F0502020204030204"/>
                  </a:rPr>
                  <a:t>past</a:t>
                </a:r>
                <a:r>
                  <a:rPr lang="fr-FR" sz="1200" dirty="0">
                    <a:solidFill>
                      <a:schemeClr val="bg1"/>
                    </a:solidFill>
                    <a:latin typeface="Calibri" panose="020F0502020204030204"/>
                  </a:rPr>
                  <a:t> states </a:t>
                </a:r>
                <a:r>
                  <a:rPr lang="fr-FR" sz="1200" dirty="0" err="1">
                    <a:solidFill>
                      <a:schemeClr val="bg1"/>
                    </a:solidFill>
                    <a:latin typeface="Calibri" panose="020F0502020204030204"/>
                  </a:rPr>
                  <a:t>is</a:t>
                </a:r>
                <a:r>
                  <a:rPr lang="fr-FR" sz="1200" dirty="0">
                    <a:solidFill>
                      <a:schemeClr val="bg1"/>
                    </a:solidFill>
                    <a:latin typeface="Calibri" panose="020F0502020204030204"/>
                  </a:rPr>
                  <a:t> </a:t>
                </a:r>
                <a:r>
                  <a:rPr lang="fr-FR" sz="1200" dirty="0" err="1">
                    <a:solidFill>
                      <a:schemeClr val="bg1"/>
                    </a:solidFill>
                    <a:latin typeface="Calibri" panose="020F0502020204030204"/>
                  </a:rPr>
                  <a:t>summarized</a:t>
                </a:r>
                <a:r>
                  <a:rPr lang="fr-FR" sz="1200" dirty="0">
                    <a:solidFill>
                      <a:schemeClr val="bg1"/>
                    </a:solidFill>
                    <a:latin typeface="Calibri" panose="020F0502020204030204"/>
                  </a:rPr>
                  <a:t> by the </a:t>
                </a:r>
                <a:r>
                  <a:rPr lang="fr-FR" sz="1200" dirty="0" err="1">
                    <a:solidFill>
                      <a:schemeClr val="bg1"/>
                    </a:solidFill>
                    <a:latin typeface="Calibri" panose="020F0502020204030204"/>
                  </a:rPr>
                  <a:t>actual</a:t>
                </a:r>
                <a:r>
                  <a:rPr lang="fr-FR" sz="1200" dirty="0">
                    <a:solidFill>
                      <a:schemeClr val="bg1"/>
                    </a:solidFill>
                    <a:latin typeface="Calibri" panose="020F0502020204030204"/>
                  </a:rPr>
                  <a:t> state </a:t>
                </a:r>
                <a:r>
                  <a:rPr lang="fr-FR" sz="1200" dirty="0" err="1">
                    <a:solidFill>
                      <a:schemeClr val="bg1"/>
                    </a:solidFill>
                    <a:latin typeface="Calibri" panose="020F0502020204030204"/>
                  </a:rPr>
                  <a:t>only</a:t>
                </a:r>
                <a:r>
                  <a:rPr lang="fr-FR" sz="1200" dirty="0">
                    <a:solidFill>
                      <a:schemeClr val="bg1"/>
                    </a:solidFill>
                    <a:latin typeface="Calibri" panose="020F0502020204030204"/>
                  </a:rPr>
                  <a:t> (memory of 1 state)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DD1DDD-19CD-5373-689E-921464FB91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0" y="2470308"/>
                <a:ext cx="5030562" cy="13717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C120700-CDB6-97C4-AEEC-7ABA09AC356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920481" y="1510298"/>
            <a:ext cx="3175519" cy="96001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EA54A8A-5998-0193-C224-1CD3AAE1A666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6096000" y="1510298"/>
            <a:ext cx="3175519" cy="101332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46B9777-744C-FABB-A18C-B2F930E05753}"/>
              </a:ext>
            </a:extLst>
          </p:cNvPr>
          <p:cNvSpPr/>
          <p:nvPr/>
        </p:nvSpPr>
        <p:spPr>
          <a:xfrm>
            <a:off x="6756238" y="2523623"/>
            <a:ext cx="5030562" cy="13717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  <a:latin typeface="+mj-lt"/>
              </a:rPr>
              <a:t>Semi-</a:t>
            </a:r>
            <a:r>
              <a:rPr lang="fr-FR" sz="2000" b="1" dirty="0" err="1">
                <a:solidFill>
                  <a:schemeClr val="bg1"/>
                </a:solidFill>
                <a:latin typeface="+mj-lt"/>
              </a:rPr>
              <a:t>markov</a:t>
            </a:r>
            <a:r>
              <a:rPr lang="fr-FR" sz="2000" b="1" dirty="0">
                <a:solidFill>
                  <a:schemeClr val="bg1"/>
                </a:solidFill>
                <a:latin typeface="+mj-lt"/>
              </a:rPr>
              <a:t> assumption</a:t>
            </a:r>
          </a:p>
          <a:p>
            <a:pPr algn="ctr"/>
            <a:r>
              <a:rPr lang="fr-FR" sz="1200" dirty="0">
                <a:solidFill>
                  <a:schemeClr val="bg1"/>
                </a:solidFill>
                <a:latin typeface="Calibri" panose="020F0502020204030204"/>
              </a:rPr>
              <a:t>The information on the </a:t>
            </a:r>
            <a:r>
              <a:rPr lang="fr-FR" sz="1200" dirty="0" err="1">
                <a:solidFill>
                  <a:schemeClr val="bg1"/>
                </a:solidFill>
                <a:latin typeface="Calibri" panose="020F0502020204030204"/>
              </a:rPr>
              <a:t>past</a:t>
            </a:r>
            <a:r>
              <a:rPr lang="fr-FR" sz="1200" dirty="0">
                <a:solidFill>
                  <a:schemeClr val="bg1"/>
                </a:solidFill>
                <a:latin typeface="Calibri" panose="020F0502020204030204"/>
              </a:rPr>
              <a:t> states </a:t>
            </a:r>
            <a:r>
              <a:rPr lang="fr-FR" sz="1200" dirty="0" err="1">
                <a:solidFill>
                  <a:schemeClr val="bg1"/>
                </a:solidFill>
                <a:latin typeface="Calibri" panose="020F0502020204030204"/>
              </a:rPr>
              <a:t>is</a:t>
            </a:r>
            <a:r>
              <a:rPr lang="fr-FR" sz="1200" dirty="0">
                <a:solidFill>
                  <a:schemeClr val="bg1"/>
                </a:solidFill>
                <a:latin typeface="Calibri" panose="020F0502020204030204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Calibri" panose="020F0502020204030204"/>
              </a:rPr>
              <a:t>summarized</a:t>
            </a:r>
            <a:r>
              <a:rPr lang="fr-FR" sz="1200" dirty="0">
                <a:solidFill>
                  <a:schemeClr val="bg1"/>
                </a:solidFill>
                <a:latin typeface="Calibri" panose="020F0502020204030204"/>
              </a:rPr>
              <a:t> by the </a:t>
            </a:r>
            <a:r>
              <a:rPr lang="fr-FR" sz="1200" dirty="0" err="1">
                <a:solidFill>
                  <a:schemeClr val="bg1"/>
                </a:solidFill>
                <a:latin typeface="Calibri" panose="020F0502020204030204"/>
              </a:rPr>
              <a:t>actual</a:t>
            </a:r>
            <a:r>
              <a:rPr lang="fr-FR" sz="1200" dirty="0">
                <a:solidFill>
                  <a:schemeClr val="bg1"/>
                </a:solidFill>
                <a:latin typeface="Calibri" panose="020F0502020204030204"/>
              </a:rPr>
              <a:t> state AND the time of </a:t>
            </a:r>
            <a:r>
              <a:rPr lang="fr-FR" sz="1200" dirty="0" err="1">
                <a:solidFill>
                  <a:schemeClr val="bg1"/>
                </a:solidFill>
                <a:latin typeface="Calibri" panose="020F0502020204030204"/>
              </a:rPr>
              <a:t>staying</a:t>
            </a:r>
            <a:r>
              <a:rPr lang="fr-FR" sz="1200" dirty="0">
                <a:solidFill>
                  <a:schemeClr val="bg1"/>
                </a:solidFill>
                <a:latin typeface="Calibri" panose="020F0502020204030204"/>
              </a:rPr>
              <a:t> in the state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0E28716-FB3D-C079-EA62-C58190A99307}"/>
                  </a:ext>
                </a:extLst>
              </p:cNvPr>
              <p:cNvSpPr/>
              <p:nvPr/>
            </p:nvSpPr>
            <p:spPr>
              <a:xfrm>
                <a:off x="71194" y="4677355"/>
                <a:ext cx="2705878" cy="126110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>
                    <a:solidFill>
                      <a:schemeClr val="bg1"/>
                    </a:solidFill>
                    <a:latin typeface="+mj-lt"/>
                  </a:rPr>
                  <a:t>Homogeneous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h𝑗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h𝑗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1200" dirty="0">
                    <a:solidFill>
                      <a:schemeClr val="bg1"/>
                    </a:solidFill>
                  </a:rPr>
                  <a:t>The </a:t>
                </a:r>
                <a:r>
                  <a:rPr lang="fr-FR" sz="1200" dirty="0" err="1">
                    <a:solidFill>
                      <a:schemeClr val="bg1"/>
                    </a:solidFill>
                  </a:rPr>
                  <a:t>instantaneous</a:t>
                </a:r>
                <a:r>
                  <a:rPr lang="fr-FR" sz="1200" dirty="0">
                    <a:solidFill>
                      <a:schemeClr val="bg1"/>
                    </a:solidFill>
                  </a:rPr>
                  <a:t> </a:t>
                </a:r>
                <a:r>
                  <a:rPr lang="fr-FR" sz="1200" dirty="0" err="1">
                    <a:solidFill>
                      <a:schemeClr val="bg1"/>
                    </a:solidFill>
                  </a:rPr>
                  <a:t>hazard</a:t>
                </a:r>
                <a:r>
                  <a:rPr lang="fr-FR" sz="1200" dirty="0">
                    <a:solidFill>
                      <a:schemeClr val="bg1"/>
                    </a:solidFill>
                  </a:rPr>
                  <a:t> of the transitions </a:t>
                </a:r>
                <a:r>
                  <a:rPr lang="fr-FR" sz="1200" dirty="0" err="1">
                    <a:solidFill>
                      <a:schemeClr val="bg1"/>
                    </a:solidFill>
                  </a:rPr>
                  <a:t>is</a:t>
                </a:r>
                <a:r>
                  <a:rPr lang="fr-FR" sz="1200" dirty="0">
                    <a:solidFill>
                      <a:schemeClr val="bg1"/>
                    </a:solidFill>
                  </a:rPr>
                  <a:t> constant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0E28716-FB3D-C079-EA62-C58190A99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4" y="4677355"/>
                <a:ext cx="2705878" cy="1261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1E08B1E-43C2-5AAB-4F0B-7FC282793F00}"/>
                  </a:ext>
                </a:extLst>
              </p:cNvPr>
              <p:cNvSpPr/>
              <p:nvPr/>
            </p:nvSpPr>
            <p:spPr>
              <a:xfrm>
                <a:off x="3184849" y="4677356"/>
                <a:ext cx="2705878" cy="126110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>
                    <a:solidFill>
                      <a:schemeClr val="bg1"/>
                    </a:solidFill>
                    <a:latin typeface="+mj-lt"/>
                  </a:rPr>
                  <a:t>Non-</a:t>
                </a:r>
                <a:r>
                  <a:rPr lang="fr-FR" sz="2000" b="1" dirty="0" err="1">
                    <a:solidFill>
                      <a:schemeClr val="bg1"/>
                    </a:solidFill>
                    <a:latin typeface="+mj-lt"/>
                  </a:rPr>
                  <a:t>homogeneous</a:t>
                </a:r>
                <a:r>
                  <a:rPr lang="fr-FR" sz="2000" b="1" dirty="0">
                    <a:solidFill>
                      <a:schemeClr val="bg1"/>
                    </a:solidFill>
                    <a:latin typeface="+mj-lt"/>
                  </a:rPr>
                  <a:t> 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h𝑗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h𝑗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(t)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 </a:t>
                </a:r>
                <a:r>
                  <a:rPr kumimoji="0" lang="fr-FR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instantaneous</a:t>
                </a:r>
                <a:r>
                  <a: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fr-FR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hazard</a:t>
                </a:r>
                <a:r>
                  <a: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of the transitions </a:t>
                </a:r>
                <a:r>
                  <a:rPr kumimoji="0" lang="fr-FR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depends</a:t>
                </a:r>
                <a:r>
                  <a: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the time of follow-up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1E08B1E-43C2-5AAB-4F0B-7FC282793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849" y="4677356"/>
                <a:ext cx="2705878" cy="1261106"/>
              </a:xfrm>
              <a:prstGeom prst="rect">
                <a:avLst/>
              </a:prstGeom>
              <a:blipFill>
                <a:blip r:embed="rId4"/>
                <a:stretch>
                  <a:fillRect t="-469" b="-1878"/>
                </a:stretch>
              </a:blipFill>
              <a:ln w="381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3157AE8-C5D5-6C7A-A844-066063CFC586}"/>
                  </a:ext>
                </a:extLst>
              </p:cNvPr>
              <p:cNvSpPr/>
              <p:nvPr/>
            </p:nvSpPr>
            <p:spPr>
              <a:xfrm>
                <a:off x="6378154" y="4677356"/>
                <a:ext cx="2705878" cy="126110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>
                    <a:solidFill>
                      <a:schemeClr val="bg1"/>
                    </a:solidFill>
                    <a:latin typeface="+mj-lt"/>
                  </a:rPr>
                  <a:t>Homogeneous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h𝑗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h𝑗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 </a:t>
                </a:r>
                <a:r>
                  <a:rPr kumimoji="0" lang="fr-FR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instantaneous</a:t>
                </a:r>
                <a:r>
                  <a: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fr-FR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hazard</a:t>
                </a:r>
                <a:r>
                  <a: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of the transitions </a:t>
                </a:r>
                <a:r>
                  <a:rPr kumimoji="0" lang="fr-FR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depends</a:t>
                </a:r>
                <a:r>
                  <a: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the time d of </a:t>
                </a:r>
                <a:r>
                  <a:rPr kumimoji="0" lang="fr-FR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staying</a:t>
                </a:r>
                <a:r>
                  <a: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in the state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3157AE8-C5D5-6C7A-A844-066063CFC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154" y="4677356"/>
                <a:ext cx="2705878" cy="1261106"/>
              </a:xfrm>
              <a:prstGeom prst="rect">
                <a:avLst/>
              </a:prstGeom>
              <a:blipFill>
                <a:blip r:embed="rId5"/>
                <a:stretch>
                  <a:fillRect t="-469" b="-1878"/>
                </a:stretch>
              </a:blip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E17BAD4-8920-0DCC-8D6D-76EBACDB526E}"/>
                  </a:ext>
                </a:extLst>
              </p:cNvPr>
              <p:cNvSpPr/>
              <p:nvPr/>
            </p:nvSpPr>
            <p:spPr>
              <a:xfrm>
                <a:off x="9414928" y="4677356"/>
                <a:ext cx="2705878" cy="142549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>
                    <a:solidFill>
                      <a:schemeClr val="bg1"/>
                    </a:solidFill>
                    <a:latin typeface="+mj-lt"/>
                  </a:rPr>
                  <a:t>Non-</a:t>
                </a:r>
                <a:r>
                  <a:rPr lang="fr-FR" sz="2000" b="1" dirty="0" err="1">
                    <a:solidFill>
                      <a:schemeClr val="bg1"/>
                    </a:solidFill>
                    <a:latin typeface="+mj-lt"/>
                  </a:rPr>
                  <a:t>homogeneous</a:t>
                </a:r>
                <a:r>
                  <a:rPr lang="fr-FR" sz="2000" b="1" dirty="0">
                    <a:solidFill>
                      <a:schemeClr val="bg1"/>
                    </a:solidFill>
                    <a:latin typeface="+mj-lt"/>
                  </a:rPr>
                  <a:t>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h𝑗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h𝑗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1200" dirty="0">
                    <a:solidFill>
                      <a:schemeClr val="bg1"/>
                    </a:solidFill>
                    <a:latin typeface="Calibri" panose="020F0502020204030204"/>
                  </a:rPr>
                  <a:t>The </a:t>
                </a:r>
                <a:r>
                  <a:rPr lang="fr-FR" sz="1200" dirty="0" err="1">
                    <a:solidFill>
                      <a:schemeClr val="bg1"/>
                    </a:solidFill>
                    <a:latin typeface="Calibri" panose="020F0502020204030204"/>
                  </a:rPr>
                  <a:t>instantaneous</a:t>
                </a:r>
                <a:r>
                  <a:rPr lang="fr-FR" sz="1200" dirty="0">
                    <a:solidFill>
                      <a:schemeClr val="bg1"/>
                    </a:solidFill>
                    <a:latin typeface="Calibri" panose="020F0502020204030204"/>
                  </a:rPr>
                  <a:t> </a:t>
                </a:r>
                <a:r>
                  <a:rPr lang="fr-FR" sz="1200" dirty="0" err="1">
                    <a:solidFill>
                      <a:schemeClr val="bg1"/>
                    </a:solidFill>
                    <a:latin typeface="Calibri" panose="020F0502020204030204"/>
                  </a:rPr>
                  <a:t>hazard</a:t>
                </a:r>
                <a:r>
                  <a:rPr lang="fr-FR" sz="1200" dirty="0">
                    <a:solidFill>
                      <a:schemeClr val="bg1"/>
                    </a:solidFill>
                    <a:latin typeface="Calibri" panose="020F0502020204030204"/>
                  </a:rPr>
                  <a:t> of the transitions </a:t>
                </a:r>
                <a:r>
                  <a:rPr lang="fr-FR" sz="1200" dirty="0" err="1">
                    <a:solidFill>
                      <a:schemeClr val="bg1"/>
                    </a:solidFill>
                    <a:latin typeface="Calibri" panose="020F0502020204030204"/>
                  </a:rPr>
                  <a:t>depends</a:t>
                </a:r>
                <a:r>
                  <a:rPr lang="fr-FR" sz="1200" dirty="0">
                    <a:solidFill>
                      <a:schemeClr val="bg1"/>
                    </a:solidFill>
                    <a:latin typeface="Calibri" panose="020F0502020204030204"/>
                  </a:rPr>
                  <a:t> on the time d of </a:t>
                </a:r>
                <a:r>
                  <a:rPr lang="fr-FR" sz="1200" dirty="0" err="1">
                    <a:solidFill>
                      <a:schemeClr val="bg1"/>
                    </a:solidFill>
                    <a:latin typeface="Calibri" panose="020F0502020204030204"/>
                  </a:rPr>
                  <a:t>staying</a:t>
                </a:r>
                <a:r>
                  <a:rPr lang="fr-FR" sz="1200" dirty="0">
                    <a:solidFill>
                      <a:schemeClr val="bg1"/>
                    </a:solidFill>
                    <a:latin typeface="Calibri" panose="020F0502020204030204"/>
                  </a:rPr>
                  <a:t> in the state and the time of follow-up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E17BAD4-8920-0DCC-8D6D-76EBACDB5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28" y="4677356"/>
                <a:ext cx="2705878" cy="1425490"/>
              </a:xfrm>
              <a:prstGeom prst="rect">
                <a:avLst/>
              </a:prstGeom>
              <a:blipFill>
                <a:blip r:embed="rId6"/>
                <a:stretch>
                  <a:fillRect t="-833" b="-2083"/>
                </a:stretch>
              </a:blip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13C8496-4162-48C9-96A1-B6C59D8FDC9A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1424133" y="3842084"/>
            <a:ext cx="1496348" cy="83527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C8D1407-07BF-1674-BC58-EB6B21CD13E5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2920481" y="3842084"/>
            <a:ext cx="1617307" cy="8352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7D3E9D9E-4D7C-DB60-6B30-4EF53689D7EC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7731093" y="3895399"/>
            <a:ext cx="1540426" cy="78195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83156086-379B-D70D-2E5B-1E79E950DE29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9271519" y="3895399"/>
            <a:ext cx="1496348" cy="78195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959C5207-92B3-1B99-0CE7-1D9B4673B472}"/>
              </a:ext>
            </a:extLst>
          </p:cNvPr>
          <p:cNvSpPr txBox="1"/>
          <p:nvPr/>
        </p:nvSpPr>
        <p:spPr>
          <a:xfrm>
            <a:off x="5156800" y="1741666"/>
            <a:ext cx="1878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Simplification</a:t>
            </a:r>
          </a:p>
        </p:txBody>
      </p:sp>
      <p:sp>
        <p:nvSpPr>
          <p:cNvPr id="2" name="Triangle rectangle 1">
            <a:extLst>
              <a:ext uri="{FF2B5EF4-FFF2-40B4-BE49-F238E27FC236}">
                <a16:creationId xmlns:a16="http://schemas.microsoft.com/office/drawing/2014/main" id="{A41E8EEC-424C-F520-0A4F-AAD6028A6540}"/>
              </a:ext>
            </a:extLst>
          </p:cNvPr>
          <p:cNvSpPr/>
          <p:nvPr/>
        </p:nvSpPr>
        <p:spPr>
          <a:xfrm flipH="1">
            <a:off x="71194" y="6252040"/>
            <a:ext cx="12049611" cy="407323"/>
          </a:xfrm>
          <a:prstGeom prst="rt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/>
              <a:t>					</a:t>
            </a:r>
            <a:endParaRPr lang="fr-FR" sz="1400" i="1" dirty="0">
              <a:solidFill>
                <a:srgbClr val="151515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A541A3-C3AD-B430-9FB6-EB590440C460}"/>
              </a:ext>
            </a:extLst>
          </p:cNvPr>
          <p:cNvSpPr txBox="1"/>
          <p:nvPr/>
        </p:nvSpPr>
        <p:spPr>
          <a:xfrm>
            <a:off x="11017589" y="6301812"/>
            <a:ext cx="1259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</a:rPr>
              <a:t>Complexity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08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78689456-8E84-A5FA-5871-D200BE30BF5C}"/>
              </a:ext>
            </a:extLst>
          </p:cNvPr>
          <p:cNvGrpSpPr/>
          <p:nvPr/>
        </p:nvGrpSpPr>
        <p:grpSpPr>
          <a:xfrm>
            <a:off x="1181528" y="1181528"/>
            <a:ext cx="10027578" cy="4911047"/>
            <a:chOff x="3374408" y="629811"/>
            <a:chExt cx="5165709" cy="1960144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CBADA434-A105-58DF-F764-1F7EAD2B9ED4}"/>
                </a:ext>
              </a:extLst>
            </p:cNvPr>
            <p:cNvGrpSpPr/>
            <p:nvPr/>
          </p:nvGrpSpPr>
          <p:grpSpPr>
            <a:xfrm>
              <a:off x="3374408" y="629811"/>
              <a:ext cx="5165709" cy="1960144"/>
              <a:chOff x="3523277" y="2736916"/>
              <a:chExt cx="4440194" cy="1515103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CA29363D-B0DD-DDAB-E4E8-238E8DD0D0BD}"/>
                  </a:ext>
                </a:extLst>
              </p:cNvPr>
              <p:cNvGrpSpPr/>
              <p:nvPr/>
            </p:nvGrpSpPr>
            <p:grpSpPr>
              <a:xfrm>
                <a:off x="3629899" y="2736916"/>
                <a:ext cx="4333572" cy="1515103"/>
                <a:chOff x="3629899" y="2736916"/>
                <a:chExt cx="4333572" cy="1515103"/>
              </a:xfrm>
            </p:grpSpPr>
            <p:grpSp>
              <p:nvGrpSpPr>
                <p:cNvPr id="13" name="Groupe 12">
                  <a:extLst>
                    <a:ext uri="{FF2B5EF4-FFF2-40B4-BE49-F238E27FC236}">
                      <a16:creationId xmlns:a16="http://schemas.microsoft.com/office/drawing/2014/main" id="{ADDE639E-6724-4DDE-9213-05A7272ABB31}"/>
                    </a:ext>
                  </a:extLst>
                </p:cNvPr>
                <p:cNvGrpSpPr/>
                <p:nvPr/>
              </p:nvGrpSpPr>
              <p:grpSpPr>
                <a:xfrm>
                  <a:off x="3629899" y="2736916"/>
                  <a:ext cx="4333572" cy="1515103"/>
                  <a:chOff x="2155409" y="422940"/>
                  <a:chExt cx="5044639" cy="1765706"/>
                </a:xfrm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2F1F70DE-00E3-A908-756F-05EAB1603C41}"/>
                      </a:ext>
                    </a:extLst>
                  </p:cNvPr>
                  <p:cNvSpPr/>
                  <p:nvPr/>
                </p:nvSpPr>
                <p:spPr>
                  <a:xfrm>
                    <a:off x="5716242" y="1365953"/>
                    <a:ext cx="1483806" cy="8106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762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4400" dirty="0">
                        <a:solidFill>
                          <a:schemeClr val="bg1"/>
                        </a:solidFill>
                      </a:rPr>
                      <a:t>Death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CF68F38-6255-D3DD-9E10-C5D9EFA60897}"/>
                      </a:ext>
                    </a:extLst>
                  </p:cNvPr>
                  <p:cNvSpPr/>
                  <p:nvPr/>
                </p:nvSpPr>
                <p:spPr>
                  <a:xfrm>
                    <a:off x="2155409" y="1378046"/>
                    <a:ext cx="1483806" cy="8106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57150">
                    <a:solidFill>
                      <a:schemeClr val="accent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4400" dirty="0">
                        <a:solidFill>
                          <a:schemeClr val="bg1"/>
                        </a:solidFill>
                      </a:rPr>
                      <a:t>Basal state</a:t>
                    </a: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D8DB5A8F-C6EA-A803-C921-94AC13C1A0BD}"/>
                      </a:ext>
                    </a:extLst>
                  </p:cNvPr>
                  <p:cNvSpPr/>
                  <p:nvPr/>
                </p:nvSpPr>
                <p:spPr>
                  <a:xfrm>
                    <a:off x="3739636" y="422940"/>
                    <a:ext cx="1832622" cy="8106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4400" dirty="0">
                        <a:solidFill>
                          <a:schemeClr val="bg1"/>
                        </a:solidFill>
                      </a:rPr>
                      <a:t>Progression</a:t>
                    </a:r>
                  </a:p>
                </p:txBody>
              </p:sp>
              <p:cxnSp>
                <p:nvCxnSpPr>
                  <p:cNvPr id="18" name="Connecteur droit avec flèche 17">
                    <a:extLst>
                      <a:ext uri="{FF2B5EF4-FFF2-40B4-BE49-F238E27FC236}">
                        <a16:creationId xmlns:a16="http://schemas.microsoft.com/office/drawing/2014/main" id="{2707CEA8-BC6E-96E5-26B0-2D1375F5D97D}"/>
                      </a:ext>
                    </a:extLst>
                  </p:cNvPr>
                  <p:cNvCxnSpPr>
                    <a:cxnSpLocks/>
                    <a:stCxn id="16" idx="0"/>
                    <a:endCxn id="17" idx="1"/>
                  </p:cNvCxnSpPr>
                  <p:nvPr/>
                </p:nvCxnSpPr>
                <p:spPr>
                  <a:xfrm flipV="1">
                    <a:off x="2897312" y="828241"/>
                    <a:ext cx="842324" cy="549805"/>
                  </a:xfrm>
                  <a:prstGeom prst="straightConnector1">
                    <a:avLst/>
                  </a:prstGeom>
                  <a:ln w="38100">
                    <a:solidFill>
                      <a:schemeClr val="accent2">
                        <a:lumMod val="75000"/>
                      </a:schemeClr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" name="Connecteur droit avec flèche 7">
                  <a:extLst>
                    <a:ext uri="{FF2B5EF4-FFF2-40B4-BE49-F238E27FC236}">
                      <a16:creationId xmlns:a16="http://schemas.microsoft.com/office/drawing/2014/main" id="{66C1E819-281C-4D7B-DB55-30DD3626AED8}"/>
                    </a:ext>
                  </a:extLst>
                </p:cNvPr>
                <p:cNvCxnSpPr>
                  <a:cxnSpLocks/>
                  <a:stCxn id="16" idx="3"/>
                  <a:endCxn id="15" idx="1"/>
                </p:cNvCxnSpPr>
                <p:nvPr/>
              </p:nvCxnSpPr>
              <p:spPr>
                <a:xfrm flipV="1">
                  <a:off x="4904554" y="3893865"/>
                  <a:ext cx="1784260" cy="10377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ZoneTexte 5">
                    <a:extLst>
                      <a:ext uri="{FF2B5EF4-FFF2-40B4-BE49-F238E27FC236}">
                        <a16:creationId xmlns:a16="http://schemas.microsoft.com/office/drawing/2014/main" id="{8FE19DEE-EA40-E465-C248-6E746F46939A}"/>
                      </a:ext>
                    </a:extLst>
                  </p:cNvPr>
                  <p:cNvSpPr txBox="1"/>
                  <p:nvPr/>
                </p:nvSpPr>
                <p:spPr>
                  <a:xfrm rot="19079198">
                    <a:off x="3523277" y="3107845"/>
                    <a:ext cx="1944027" cy="1804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fr-FR" sz="32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ZoneTexte 5">
                    <a:extLst>
                      <a:ext uri="{FF2B5EF4-FFF2-40B4-BE49-F238E27FC236}">
                        <a16:creationId xmlns:a16="http://schemas.microsoft.com/office/drawing/2014/main" id="{8FE19DEE-EA40-E465-C248-6E746F4693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079198">
                    <a:off x="3523277" y="3107845"/>
                    <a:ext cx="1944027" cy="18040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E003D28F-8C38-5456-3D69-FD9881E855A5}"/>
                    </a:ext>
                  </a:extLst>
                </p:cNvPr>
                <p:cNvSpPr txBox="1"/>
                <p:nvPr/>
              </p:nvSpPr>
              <p:spPr>
                <a:xfrm>
                  <a:off x="5740128" y="2198551"/>
                  <a:ext cx="384916" cy="221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fr-FR" sz="3600" dirty="0"/>
                </a:p>
              </p:txBody>
            </p:sp>
          </mc:Choice>
          <mc:Fallback xmlns="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E003D28F-8C38-5456-3D69-FD9881E855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128" y="2198551"/>
                  <a:ext cx="384916" cy="22111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6FD9F21D-43C9-8D1A-9386-C20FDA68705B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>
            <a:off x="1174187" y="3957983"/>
            <a:ext cx="1255444" cy="759179"/>
          </a:xfrm>
          <a:prstGeom prst="curvedConnector4">
            <a:avLst>
              <a:gd name="adj1" fmla="val -51083"/>
              <a:gd name="adj2" fmla="val 210982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CC8A7AB8-E050-5ADE-BCCB-503F24B01770}"/>
                  </a:ext>
                </a:extLst>
              </p:cNvPr>
              <p:cNvSpPr txBox="1"/>
              <p:nvPr/>
            </p:nvSpPr>
            <p:spPr>
              <a:xfrm>
                <a:off x="-772842" y="3060995"/>
                <a:ext cx="4390322" cy="584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fr-FR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CC8A7AB8-E050-5ADE-BCCB-503F24B01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2842" y="3060995"/>
                <a:ext cx="4390322" cy="584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06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ADDE639E-6724-4DDE-9213-05A7272ABB31}"/>
              </a:ext>
            </a:extLst>
          </p:cNvPr>
          <p:cNvGrpSpPr/>
          <p:nvPr/>
        </p:nvGrpSpPr>
        <p:grpSpPr>
          <a:xfrm>
            <a:off x="1422320" y="1181528"/>
            <a:ext cx="9786786" cy="4911047"/>
            <a:chOff x="2155409" y="422940"/>
            <a:chExt cx="5044639" cy="176570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1F70DE-00E3-A908-756F-05EAB1603C41}"/>
                </a:ext>
              </a:extLst>
            </p:cNvPr>
            <p:cNvSpPr/>
            <p:nvPr/>
          </p:nvSpPr>
          <p:spPr>
            <a:xfrm>
              <a:off x="5716242" y="1365953"/>
              <a:ext cx="1483806" cy="810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dirty="0">
                  <a:solidFill>
                    <a:schemeClr val="bg1"/>
                  </a:solidFill>
                </a:rPr>
                <a:t>Death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F68F38-6255-D3DD-9E10-C5D9EFA60897}"/>
                </a:ext>
              </a:extLst>
            </p:cNvPr>
            <p:cNvSpPr/>
            <p:nvPr/>
          </p:nvSpPr>
          <p:spPr>
            <a:xfrm>
              <a:off x="2155409" y="1378046"/>
              <a:ext cx="1483806" cy="810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dirty="0">
                  <a:solidFill>
                    <a:schemeClr val="bg1"/>
                  </a:solidFill>
                </a:rPr>
                <a:t>Basal state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8DB5A8F-C6EA-A803-C921-94AC13C1A0BD}"/>
                </a:ext>
              </a:extLst>
            </p:cNvPr>
            <p:cNvSpPr/>
            <p:nvPr/>
          </p:nvSpPr>
          <p:spPr>
            <a:xfrm>
              <a:off x="3739636" y="422940"/>
              <a:ext cx="1832622" cy="810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66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dirty="0">
                  <a:solidFill>
                    <a:schemeClr val="bg1"/>
                  </a:solidFill>
                </a:rPr>
                <a:t>Progression</a:t>
              </a:r>
            </a:p>
          </p:txBody>
        </p: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50841E78-012B-7AB9-29B2-CB8E96A33E41}"/>
              </a:ext>
            </a:extLst>
          </p:cNvPr>
          <p:cNvCxnSpPr>
            <a:cxnSpLocks/>
            <a:stCxn id="17" idx="3"/>
            <a:endCxn id="15" idx="0"/>
          </p:cNvCxnSpPr>
          <p:nvPr/>
        </p:nvCxnSpPr>
        <p:spPr>
          <a:xfrm>
            <a:off x="8051133" y="2308810"/>
            <a:ext cx="1718654" cy="1495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7843BA5D-E423-0FD8-FD32-4E799752DD3F}"/>
                  </a:ext>
                </a:extLst>
              </p:cNvPr>
              <p:cNvSpPr txBox="1"/>
              <p:nvPr/>
            </p:nvSpPr>
            <p:spPr>
              <a:xfrm rot="2575046">
                <a:off x="8677438" y="2471816"/>
                <a:ext cx="8571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fr-FR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7843BA5D-E423-0FD8-FD32-4E799752D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75046">
                <a:off x="8677438" y="2471816"/>
                <a:ext cx="85715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257A9A01-08A1-3CE6-0686-335DEC91EA02}"/>
              </a:ext>
            </a:extLst>
          </p:cNvPr>
          <p:cNvCxnSpPr>
            <a:cxnSpLocks/>
            <a:stCxn id="17" idx="0"/>
            <a:endCxn id="17" idx="1"/>
          </p:cNvCxnSpPr>
          <p:nvPr/>
        </p:nvCxnSpPr>
        <p:spPr>
          <a:xfrm rot="16200000" flipH="1" flipV="1">
            <a:off x="4820977" y="856330"/>
            <a:ext cx="1127282" cy="1777677"/>
          </a:xfrm>
          <a:prstGeom prst="curvedConnector4">
            <a:avLst>
              <a:gd name="adj1" fmla="val -77060"/>
              <a:gd name="adj2" fmla="val 146661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600776D-1B6F-9EAC-D23A-6498AE859491}"/>
                  </a:ext>
                </a:extLst>
              </p:cNvPr>
              <p:cNvSpPr txBox="1"/>
              <p:nvPr/>
            </p:nvSpPr>
            <p:spPr>
              <a:xfrm>
                <a:off x="4375402" y="381022"/>
                <a:ext cx="8571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fr-FR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600776D-1B6F-9EAC-D23A-6498AE859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402" y="381022"/>
                <a:ext cx="85715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080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ADDE639E-6724-4DDE-9213-05A7272ABB31}"/>
              </a:ext>
            </a:extLst>
          </p:cNvPr>
          <p:cNvGrpSpPr/>
          <p:nvPr/>
        </p:nvGrpSpPr>
        <p:grpSpPr>
          <a:xfrm>
            <a:off x="1422320" y="1181528"/>
            <a:ext cx="9786786" cy="4911047"/>
            <a:chOff x="2155409" y="422940"/>
            <a:chExt cx="5044639" cy="176570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1F70DE-00E3-A908-756F-05EAB1603C41}"/>
                </a:ext>
              </a:extLst>
            </p:cNvPr>
            <p:cNvSpPr/>
            <p:nvPr/>
          </p:nvSpPr>
          <p:spPr>
            <a:xfrm>
              <a:off x="5716242" y="1365953"/>
              <a:ext cx="1483806" cy="810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dirty="0">
                  <a:solidFill>
                    <a:schemeClr val="bg1"/>
                  </a:solidFill>
                </a:rPr>
                <a:t>Death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F68F38-6255-D3DD-9E10-C5D9EFA60897}"/>
                </a:ext>
              </a:extLst>
            </p:cNvPr>
            <p:cNvSpPr/>
            <p:nvPr/>
          </p:nvSpPr>
          <p:spPr>
            <a:xfrm>
              <a:off x="2155409" y="1378046"/>
              <a:ext cx="1483806" cy="810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dirty="0">
                  <a:solidFill>
                    <a:schemeClr val="bg1"/>
                  </a:solidFill>
                </a:rPr>
                <a:t>Basal state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8DB5A8F-C6EA-A803-C921-94AC13C1A0BD}"/>
                </a:ext>
              </a:extLst>
            </p:cNvPr>
            <p:cNvSpPr/>
            <p:nvPr/>
          </p:nvSpPr>
          <p:spPr>
            <a:xfrm>
              <a:off x="3739636" y="422940"/>
              <a:ext cx="1832622" cy="810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dirty="0">
                  <a:solidFill>
                    <a:schemeClr val="bg1"/>
                  </a:solidFill>
                </a:rPr>
                <a:t>Progression</a:t>
              </a:r>
            </a:p>
          </p:txBody>
        </p:sp>
      </p:grpSp>
      <p:cxnSp>
        <p:nvCxnSpPr>
          <p:cNvPr id="2" name="Connecteur : en arc 1">
            <a:extLst>
              <a:ext uri="{FF2B5EF4-FFF2-40B4-BE49-F238E27FC236}">
                <a16:creationId xmlns:a16="http://schemas.microsoft.com/office/drawing/2014/main" id="{1BB59D8A-E268-18F7-20F6-8A8B860C0CF6}"/>
              </a:ext>
            </a:extLst>
          </p:cNvPr>
          <p:cNvCxnSpPr>
            <a:cxnSpLocks/>
            <a:stCxn id="15" idx="0"/>
            <a:endCxn id="15" idx="3"/>
          </p:cNvCxnSpPr>
          <p:nvPr/>
        </p:nvCxnSpPr>
        <p:spPr>
          <a:xfrm rot="16200000" flipH="1">
            <a:off x="9925805" y="3648360"/>
            <a:ext cx="1127282" cy="1439319"/>
          </a:xfrm>
          <a:prstGeom prst="curvedConnector4">
            <a:avLst>
              <a:gd name="adj1" fmla="val -92124"/>
              <a:gd name="adj2" fmla="val 163077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95C49BD-D374-AC57-3C52-82295719209B}"/>
                  </a:ext>
                </a:extLst>
              </p:cNvPr>
              <p:cNvSpPr txBox="1"/>
              <p:nvPr/>
            </p:nvSpPr>
            <p:spPr>
              <a:xfrm>
                <a:off x="10489446" y="2905780"/>
                <a:ext cx="8571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fr-FR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895C49BD-D374-AC57-3C52-822957192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446" y="2905780"/>
                <a:ext cx="85715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2440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8971</TotalTime>
  <Words>363</Words>
  <Application>Microsoft Office PowerPoint</Application>
  <PresentationFormat>Grand écran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Voinot, Charlotte /FR</dc:creator>
  <cp:lastModifiedBy>Voinot, Charlotte /FR</cp:lastModifiedBy>
  <cp:revision>2</cp:revision>
  <dcterms:created xsi:type="dcterms:W3CDTF">2023-11-06T09:00:50Z</dcterms:created>
  <dcterms:modified xsi:type="dcterms:W3CDTF">2024-01-25T15:01:04Z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9088468-0951-4aef-9cc3-0a346e475ddc_Enabled">
    <vt:lpwstr>true</vt:lpwstr>
  </property>
  <property fmtid="{D5CDD505-2E9C-101B-9397-08002B2CF9AE}" pid="3" name="MSIP_Label_d9088468-0951-4aef-9cc3-0a346e475ddc_SetDate">
    <vt:lpwstr>2023-11-06T14:42:16Z</vt:lpwstr>
  </property>
  <property fmtid="{D5CDD505-2E9C-101B-9397-08002B2CF9AE}" pid="4" name="MSIP_Label_d9088468-0951-4aef-9cc3-0a346e475ddc_Method">
    <vt:lpwstr>Privileged</vt:lpwstr>
  </property>
  <property fmtid="{D5CDD505-2E9C-101B-9397-08002B2CF9AE}" pid="5" name="MSIP_Label_d9088468-0951-4aef-9cc3-0a346e475ddc_Name">
    <vt:lpwstr>Public</vt:lpwstr>
  </property>
  <property fmtid="{D5CDD505-2E9C-101B-9397-08002B2CF9AE}" pid="6" name="MSIP_Label_d9088468-0951-4aef-9cc3-0a346e475ddc_SiteId">
    <vt:lpwstr>aca3c8d6-aa71-4e1a-a10e-03572fc58c0b</vt:lpwstr>
  </property>
  <property fmtid="{D5CDD505-2E9C-101B-9397-08002B2CF9AE}" pid="7" name="MSIP_Label_d9088468-0951-4aef-9cc3-0a346e475ddc_ActionId">
    <vt:lpwstr>08754445-13b1-4dd7-b37b-897523ca4b0c</vt:lpwstr>
  </property>
  <property fmtid="{D5CDD505-2E9C-101B-9397-08002B2CF9AE}" pid="8" name="MSIP_Label_d9088468-0951-4aef-9cc3-0a346e475ddc_ContentBits">
    <vt:lpwstr>0</vt:lpwstr>
  </property>
</Properties>
</file>