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ABA1B-6236-4F42-AD5E-6F3C3089BBB6}" v="12" dt="2023-11-06T15:17:45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inot, Charlotte /FR" userId="326325f3-0b41-4d59-ba85-62c11de7c8e9" providerId="ADAL" clId="{33FABA1B-6236-4F42-AD5E-6F3C3089BBB6}"/>
    <pc:docChg chg="undo custSel modSld">
      <pc:chgData name="Voinot, Charlotte /FR" userId="326325f3-0b41-4d59-ba85-62c11de7c8e9" providerId="ADAL" clId="{33FABA1B-6236-4F42-AD5E-6F3C3089BBB6}" dt="2023-11-06T15:28:11.305" v="685" actId="207"/>
      <pc:docMkLst>
        <pc:docMk/>
      </pc:docMkLst>
      <pc:sldChg chg="addSp delSp modSp mod">
        <pc:chgData name="Voinot, Charlotte /FR" userId="326325f3-0b41-4d59-ba85-62c11de7c8e9" providerId="ADAL" clId="{33FABA1B-6236-4F42-AD5E-6F3C3089BBB6}" dt="2023-11-06T15:28:11.305" v="685" actId="207"/>
        <pc:sldMkLst>
          <pc:docMk/>
          <pc:sldMk cId="2880438380" sldId="257"/>
        </pc:sldMkLst>
        <pc:spChg chg="add mod">
          <ac:chgData name="Voinot, Charlotte /FR" userId="326325f3-0b41-4d59-ba85-62c11de7c8e9" providerId="ADAL" clId="{33FABA1B-6236-4F42-AD5E-6F3C3089BBB6}" dt="2023-11-06T15:28:11.305" v="685" actId="207"/>
          <ac:spMkLst>
            <pc:docMk/>
            <pc:sldMk cId="2880438380" sldId="257"/>
            <ac:spMk id="3" creationId="{67A57149-B1A7-4E50-3B05-7746313E0641}"/>
          </ac:spMkLst>
        </pc:spChg>
        <pc:spChg chg="add mod">
          <ac:chgData name="Voinot, Charlotte /FR" userId="326325f3-0b41-4d59-ba85-62c11de7c8e9" providerId="ADAL" clId="{33FABA1B-6236-4F42-AD5E-6F3C3089BBB6}" dt="2023-11-06T15:17:53.300" v="665" actId="1038"/>
          <ac:spMkLst>
            <pc:docMk/>
            <pc:sldMk cId="2880438380" sldId="257"/>
            <ac:spMk id="6" creationId="{F744B34A-68B2-8160-438C-2689F5F465EA}"/>
          </ac:spMkLst>
        </pc:spChg>
        <pc:spChg chg="add del mod">
          <ac:chgData name="Voinot, Charlotte /FR" userId="326325f3-0b41-4d59-ba85-62c11de7c8e9" providerId="ADAL" clId="{33FABA1B-6236-4F42-AD5E-6F3C3089BBB6}" dt="2023-11-06T14:56:24.005" v="55"/>
          <ac:spMkLst>
            <pc:docMk/>
            <pc:sldMk cId="2880438380" sldId="257"/>
            <ac:spMk id="7" creationId="{69CAB64D-90C8-FA50-1F5F-BDC000EB7B65}"/>
          </ac:spMkLst>
        </pc:spChg>
        <pc:spChg chg="add mod">
          <ac:chgData name="Voinot, Charlotte /FR" userId="326325f3-0b41-4d59-ba85-62c11de7c8e9" providerId="ADAL" clId="{33FABA1B-6236-4F42-AD5E-6F3C3089BBB6}" dt="2023-11-06T15:14:40.798" v="504" actId="164"/>
          <ac:spMkLst>
            <pc:docMk/>
            <pc:sldMk cId="2880438380" sldId="257"/>
            <ac:spMk id="10" creationId="{8CE44015-A2F5-58ED-9B52-6127FFC96DBD}"/>
          </ac:spMkLst>
        </pc:spChg>
        <pc:spChg chg="add mod">
          <ac:chgData name="Voinot, Charlotte /FR" userId="326325f3-0b41-4d59-ba85-62c11de7c8e9" providerId="ADAL" clId="{33FABA1B-6236-4F42-AD5E-6F3C3089BBB6}" dt="2023-11-06T15:17:42.614" v="652" actId="14100"/>
          <ac:spMkLst>
            <pc:docMk/>
            <pc:sldMk cId="2880438380" sldId="257"/>
            <ac:spMk id="11" creationId="{E41658A2-9806-0868-EFE8-78ECC53C8E7B}"/>
          </ac:spMkLst>
        </pc:spChg>
        <pc:spChg chg="add mod">
          <ac:chgData name="Voinot, Charlotte /FR" userId="326325f3-0b41-4d59-ba85-62c11de7c8e9" providerId="ADAL" clId="{33FABA1B-6236-4F42-AD5E-6F3C3089BBB6}" dt="2023-11-06T15:28:11.033" v="684" actId="207"/>
          <ac:spMkLst>
            <pc:docMk/>
            <pc:sldMk cId="2880438380" sldId="257"/>
            <ac:spMk id="12" creationId="{EEC030B7-1D17-1F45-C93D-2B5A02A15D70}"/>
          </ac:spMkLst>
        </pc:spChg>
        <pc:grpChg chg="add mod">
          <ac:chgData name="Voinot, Charlotte /FR" userId="326325f3-0b41-4d59-ba85-62c11de7c8e9" providerId="ADAL" clId="{33FABA1B-6236-4F42-AD5E-6F3C3089BBB6}" dt="2023-11-06T15:14:45.797" v="505" actId="14100"/>
          <ac:grpSpMkLst>
            <pc:docMk/>
            <pc:sldMk cId="2880438380" sldId="257"/>
            <ac:grpSpMk id="13" creationId="{02134D87-4589-069C-42DC-537E072BD133}"/>
          </ac:grpSpMkLst>
        </pc:grpChg>
        <pc:picChg chg="add del mod">
          <ac:chgData name="Voinot, Charlotte /FR" userId="326325f3-0b41-4d59-ba85-62c11de7c8e9" providerId="ADAL" clId="{33FABA1B-6236-4F42-AD5E-6F3C3089BBB6}" dt="2023-11-06T14:56:24.004" v="53" actId="478"/>
          <ac:picMkLst>
            <pc:docMk/>
            <pc:sldMk cId="2880438380" sldId="257"/>
            <ac:picMk id="2" creationId="{43634822-003B-2FB3-779A-2A1F54966C6C}"/>
          </ac:picMkLst>
        </pc:picChg>
        <pc:picChg chg="add mod">
          <ac:chgData name="Voinot, Charlotte /FR" userId="326325f3-0b41-4d59-ba85-62c11de7c8e9" providerId="ADAL" clId="{33FABA1B-6236-4F42-AD5E-6F3C3089BBB6}" dt="2023-11-06T15:14:28.706" v="503" actId="1038"/>
          <ac:picMkLst>
            <pc:docMk/>
            <pc:sldMk cId="2880438380" sldId="257"/>
            <ac:picMk id="9" creationId="{F6089B7A-F216-9E45-978C-930B07F1B70D}"/>
          </ac:picMkLst>
        </pc:picChg>
        <pc:cxnChg chg="add mod ord">
          <ac:chgData name="Voinot, Charlotte /FR" userId="326325f3-0b41-4d59-ba85-62c11de7c8e9" providerId="ADAL" clId="{33FABA1B-6236-4F42-AD5E-6F3C3089BBB6}" dt="2023-11-06T15:14:40.798" v="504" actId="164"/>
          <ac:cxnSpMkLst>
            <pc:docMk/>
            <pc:sldMk cId="2880438380" sldId="257"/>
            <ac:cxnSpMk id="5" creationId="{FDFC8526-EABC-0D1E-B167-1019613D234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Days of FU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Subject 6</c:v>
                </c:pt>
                <c:pt idx="1">
                  <c:v>Subject 5</c:v>
                </c:pt>
                <c:pt idx="2">
                  <c:v>Subject 4</c:v>
                </c:pt>
                <c:pt idx="3">
                  <c:v>Subject 3</c:v>
                </c:pt>
                <c:pt idx="4">
                  <c:v>Subject 2</c:v>
                </c:pt>
                <c:pt idx="5">
                  <c:v>Subject 1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1022</c:v>
                </c:pt>
                <c:pt idx="1">
                  <c:v>883</c:v>
                </c:pt>
                <c:pt idx="2">
                  <c:v>210</c:v>
                </c:pt>
                <c:pt idx="3">
                  <c:v>1010</c:v>
                </c:pt>
                <c:pt idx="4">
                  <c:v>455</c:v>
                </c:pt>
                <c:pt idx="5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1-4CA4-BFED-23973387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43115264"/>
        <c:axId val="1247126384"/>
      </c:barChart>
      <c:catAx>
        <c:axId val="12431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7126384"/>
        <c:crosses val="autoZero"/>
        <c:auto val="1"/>
        <c:lblAlgn val="ctr"/>
        <c:lblOffset val="100"/>
        <c:noMultiLvlLbl val="0"/>
      </c:catAx>
      <c:valAx>
        <c:axId val="1247126384"/>
        <c:scaling>
          <c:orientation val="minMax"/>
          <c:max val="10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311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098D8-132F-581C-E186-1C715BDA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5C7C40-2232-E8C7-E9D8-319947E7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2FDD77-A1E2-84DE-593A-5EC72709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C38F1-AB62-6C95-55E9-BC28CABB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A4741-064C-9794-72A4-ADD7EA4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1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D5108-68C0-09F9-DA8F-B9AAE2DC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838F8E-4535-C9A6-81ED-82C400F4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6065A5-4D6A-3A98-F637-9B17FB13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537E1-F584-06AE-398C-280D0557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17212-8EEA-B682-7446-DF4B13C4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58BDF6-C2DB-1DA1-AFF5-6775AD3D2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C1285A-7448-C2B4-3407-9368477C6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69399-9C61-2FD3-5F46-D26154D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322E8-F000-3FA1-0663-EAA9DA8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B3FB1-2473-F52E-0A7C-AD4A6B0F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0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35C4B-B5CD-A7FE-C2CF-F50B9941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7FEA9-993A-0E8C-3227-DE1B48E4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B7F7E-CE12-B42E-5F45-FACC4F5B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64BA9-F83F-BF0C-AA51-B4F6D4B6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2E9CC-7CF8-90C7-C262-9E246F33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4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2E088-28CE-426A-4A71-0D4E7118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552EB9-1AC8-065A-0D29-9D3F93BD4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2851F-DC95-5153-55FA-0AFFAA88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96009-7D29-DF84-52FD-E1FC5472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B5906-CAC5-7B39-1DCC-420D7296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0F524-EB4C-F9DE-7FE9-E453EE47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F103AA-A24F-ED63-30A7-B7226EF0A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DFCC5C-CED8-BC90-C0B8-E64D5F28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0C3DA-9912-458F-0D30-E580D9A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8C1144-CB2C-C8EC-D325-9A3677B5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4E0086-F0C2-2EEB-470F-65BA658A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1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9501-A400-CB6F-BBB2-6FF9BB2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465120-3FDE-9A7C-080F-92985F9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5B814-6D6C-111D-D5CD-F64559CE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8F4D00-A3B9-1202-734D-D364BB84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31864-0F88-5C28-3F4F-DDDFCAFCE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50AF4C-1B15-DB65-09FE-98197449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7970E2-7AFA-0F9A-C7B7-CD3A60A7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3E7F5A-51D5-262B-4179-800FE24E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83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431D7-6722-9C86-915F-772709B0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83F754-50BF-E3A4-E876-E6315839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B4ABD6-578C-6CD9-18E8-783EBDF6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67E125-0D61-5AFB-31DD-73494705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5171E9-62A0-16DA-F77E-995424F0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C89D2C-7AD7-B228-957C-20DFF1B0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A6B97F-3BA0-A0C8-D1BC-3D31DD1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6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94A06-529B-F03C-2AC7-30D7FFE6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E4B5E-8C81-421D-4190-A798B1A9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BDF2BC-BE50-134D-D04D-8E9882535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F91FD0-76DE-5404-9732-06240004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0DE5D-5307-8963-D438-C14ED186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7D1B55-FF43-5AB1-8364-9F570F46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9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12330-3538-0557-563C-A0C115E4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8A1C47-CBEE-AB82-510A-9094209D4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88737F-0CE7-88A2-13A2-F36DF997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B175C4-575F-9AB7-E969-B1D68DD9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E7C609-88B3-DCA5-45C2-40F5C9E3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5CC88D-0556-FB44-2D8C-E16890CC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5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9EAA8F-1FF1-BF28-441E-28BA599B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E7477D-1716-6D5A-5841-C35CEFFC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04A4F-E43D-3374-3608-165D9858F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22DA-3188-4341-8825-F73F8C1CD1B6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D25D4-CF9C-CCCA-FF47-9768F2659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1E767-0C82-CCE6-C21C-0CA80B90D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29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DFF812AE-482C-79B8-117C-61ECB80F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176" y="2400300"/>
            <a:ext cx="5019675" cy="2057400"/>
          </a:xfrm>
          <a:prstGeom prst="rect">
            <a:avLst/>
          </a:prstGeom>
        </p:spPr>
      </p:pic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A7CBD15F-3A48-BAF5-0CAD-0CB8E3B04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859079"/>
              </p:ext>
            </p:extLst>
          </p:nvPr>
        </p:nvGraphicFramePr>
        <p:xfrm>
          <a:off x="945222" y="2568539"/>
          <a:ext cx="5458955" cy="230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A2A4A926-787B-D0E2-9701-BBF94C913899}"/>
              </a:ext>
            </a:extLst>
          </p:cNvPr>
          <p:cNvSpPr/>
          <p:nvPr/>
        </p:nvSpPr>
        <p:spPr>
          <a:xfrm>
            <a:off x="2897312" y="2732927"/>
            <a:ext cx="236306" cy="22603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E4AE3365-5231-F1A0-0D29-BF5869B31BDD}"/>
              </a:ext>
            </a:extLst>
          </p:cNvPr>
          <p:cNvSpPr/>
          <p:nvPr/>
        </p:nvSpPr>
        <p:spPr>
          <a:xfrm>
            <a:off x="3546272" y="3030877"/>
            <a:ext cx="236306" cy="22603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BB36D243-7DB2-E447-F491-52DE42CAA181}"/>
              </a:ext>
            </a:extLst>
          </p:cNvPr>
          <p:cNvSpPr/>
          <p:nvPr/>
        </p:nvSpPr>
        <p:spPr>
          <a:xfrm>
            <a:off x="2536004" y="3645614"/>
            <a:ext cx="236306" cy="22603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isocèle 28">
            <a:extLst>
              <a:ext uri="{FF2B5EF4-FFF2-40B4-BE49-F238E27FC236}">
                <a16:creationId xmlns:a16="http://schemas.microsoft.com/office/drawing/2014/main" id="{CB4ABDA9-94F8-C7A4-633A-6F7DA8A75FDA}"/>
              </a:ext>
            </a:extLst>
          </p:cNvPr>
          <p:cNvSpPr/>
          <p:nvPr/>
        </p:nvSpPr>
        <p:spPr>
          <a:xfrm>
            <a:off x="5381946" y="3912742"/>
            <a:ext cx="236306" cy="22603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994AC69-4C7F-FD33-6FAB-B86A168E9A51}"/>
              </a:ext>
            </a:extLst>
          </p:cNvPr>
          <p:cNvSpPr/>
          <p:nvPr/>
        </p:nvSpPr>
        <p:spPr>
          <a:xfrm>
            <a:off x="5880243" y="3326258"/>
            <a:ext cx="215757" cy="2260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EE1EEF5-7E04-E8B6-9104-B449204FE204}"/>
              </a:ext>
            </a:extLst>
          </p:cNvPr>
          <p:cNvSpPr/>
          <p:nvPr/>
        </p:nvSpPr>
        <p:spPr>
          <a:xfrm>
            <a:off x="6012095" y="4228668"/>
            <a:ext cx="215757" cy="2260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8FD5F6C-B7B2-D427-4E96-9F7099125A5C}"/>
              </a:ext>
            </a:extLst>
          </p:cNvPr>
          <p:cNvSpPr/>
          <p:nvPr/>
        </p:nvSpPr>
        <p:spPr>
          <a:xfrm>
            <a:off x="2802136" y="4885094"/>
            <a:ext cx="215757" cy="2260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A1CD32-B056-B46B-237A-58FDEC45C3A7}"/>
              </a:ext>
            </a:extLst>
          </p:cNvPr>
          <p:cNvSpPr txBox="1"/>
          <p:nvPr/>
        </p:nvSpPr>
        <p:spPr>
          <a:xfrm>
            <a:off x="3025485" y="479803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Censor</a:t>
            </a:r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48A82941-2120-F774-55BE-56A04CEACF77}"/>
              </a:ext>
            </a:extLst>
          </p:cNvPr>
          <p:cNvSpPr/>
          <p:nvPr/>
        </p:nvSpPr>
        <p:spPr>
          <a:xfrm>
            <a:off x="4157837" y="4859409"/>
            <a:ext cx="236306" cy="22603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0E677CC-BD50-9611-93F4-7F8D6D28BE14}"/>
              </a:ext>
            </a:extLst>
          </p:cNvPr>
          <p:cNvSpPr txBox="1"/>
          <p:nvPr/>
        </p:nvSpPr>
        <p:spPr>
          <a:xfrm>
            <a:off x="4422282" y="4798032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21006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6089B7A-F216-9E45-978C-930B07F1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5" y="2174240"/>
            <a:ext cx="7450408" cy="2852208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02134D87-4589-069C-42DC-537E072BD133}"/>
              </a:ext>
            </a:extLst>
          </p:cNvPr>
          <p:cNvGrpSpPr/>
          <p:nvPr/>
        </p:nvGrpSpPr>
        <p:grpSpPr>
          <a:xfrm>
            <a:off x="7315197" y="2174240"/>
            <a:ext cx="4716906" cy="4079023"/>
            <a:chOff x="8283010" y="2174240"/>
            <a:chExt cx="3749096" cy="40790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A57149-B1A7-4E50-3B05-7746313E0641}"/>
                </a:ext>
              </a:extLst>
            </p:cNvPr>
            <p:cNvSpPr/>
            <p:nvPr/>
          </p:nvSpPr>
          <p:spPr>
            <a:xfrm>
              <a:off x="8447935" y="2174240"/>
              <a:ext cx="3584171" cy="2852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744B34A-68B2-8160-438C-2689F5F465EA}"/>
                </a:ext>
              </a:extLst>
            </p:cNvPr>
            <p:cNvSpPr txBox="1"/>
            <p:nvPr/>
          </p:nvSpPr>
          <p:spPr>
            <a:xfrm>
              <a:off x="9762259" y="2200635"/>
              <a:ext cx="2042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(Inst. Hazard) Cumulative Hazard</a:t>
              </a:r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DFC8526-EABC-0D1E-B167-1019613D2340}"/>
                </a:ext>
              </a:extLst>
            </p:cNvPr>
            <p:cNvCxnSpPr/>
            <p:nvPr/>
          </p:nvCxnSpPr>
          <p:spPr>
            <a:xfrm>
              <a:off x="8283010" y="2544505"/>
              <a:ext cx="351628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CE44015-A2F5-58ED-9B52-6127FFC96DBD}"/>
                </a:ext>
              </a:extLst>
            </p:cNvPr>
            <p:cNvSpPr txBox="1"/>
            <p:nvPr/>
          </p:nvSpPr>
          <p:spPr>
            <a:xfrm>
              <a:off x="8748017" y="2479218"/>
              <a:ext cx="535724" cy="2542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228</a:t>
              </a:r>
            </a:p>
            <a:p>
              <a:pPr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227</a:t>
              </a:r>
            </a:p>
            <a:p>
              <a:pPr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227</a:t>
              </a:r>
            </a:p>
            <a:p>
              <a:pPr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227</a:t>
              </a:r>
            </a:p>
            <a:p>
              <a:pPr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224</a:t>
              </a:r>
            </a:p>
            <a:p>
              <a:pPr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223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41658A2-9806-0868-EFE8-78ECC53C8E7B}"/>
                </a:ext>
              </a:extLst>
            </p:cNvPr>
            <p:cNvSpPr txBox="1"/>
            <p:nvPr/>
          </p:nvSpPr>
          <p:spPr>
            <a:xfrm>
              <a:off x="8425630" y="2191390"/>
              <a:ext cx="1317558" cy="317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No. subjects at risk 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EC030B7-1D17-1F45-C93D-2B5A02A15D70}"/>
                </a:ext>
              </a:extLst>
            </p:cNvPr>
            <p:cNvSpPr txBox="1"/>
            <p:nvPr/>
          </p:nvSpPr>
          <p:spPr>
            <a:xfrm>
              <a:off x="9666202" y="2464405"/>
              <a:ext cx="2148174" cy="378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(1/228 = 0,004) 0,004</a:t>
              </a: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00</a:t>
              </a:r>
            </a:p>
            <a:p>
              <a:pPr algn="ctr"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(1/227 = 0,0044)  </a:t>
              </a: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xxxxxx </a:t>
              </a:r>
              <a:r>
                <a:rPr lang="fr-FR" dirty="0">
                  <a:solidFill>
                    <a:schemeClr val="bg1"/>
                  </a:solidFill>
                </a:rPr>
                <a:t>           </a:t>
              </a:r>
            </a:p>
            <a:p>
              <a:pPr algn="ctr"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(1/227 = 0,0044)  </a:t>
              </a: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xxxxxx</a:t>
              </a:r>
            </a:p>
            <a:p>
              <a:pPr algn="ctr"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(1/227 = 0,0044) 0,0172</a:t>
              </a:r>
            </a:p>
            <a:p>
              <a:pPr algn="ctr"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(1/224 = 0,0045) 0,0217</a:t>
              </a:r>
            </a:p>
            <a:p>
              <a:pPr algn="ctr"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 (1/223 = 0,0045) </a:t>
              </a: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endParaRPr lang="fr-FR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fr-FR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438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Voinot, Charlotte /FR</dc:creator>
  <cp:lastModifiedBy>Voinot, Charlotte /FR</cp:lastModifiedBy>
  <cp:revision>1</cp:revision>
  <dcterms:created xsi:type="dcterms:W3CDTF">2023-11-06T09:00:50Z</dcterms:created>
  <dcterms:modified xsi:type="dcterms:W3CDTF">2023-11-06T15:28:11Z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88468-0951-4aef-9cc3-0a346e475ddc_Enabled">
    <vt:lpwstr>true</vt:lpwstr>
  </property>
  <property fmtid="{D5CDD505-2E9C-101B-9397-08002B2CF9AE}" pid="3" name="MSIP_Label_d9088468-0951-4aef-9cc3-0a346e475ddc_SetDate">
    <vt:lpwstr>2023-11-06T14:42:16Z</vt:lpwstr>
  </property>
  <property fmtid="{D5CDD505-2E9C-101B-9397-08002B2CF9AE}" pid="4" name="MSIP_Label_d9088468-0951-4aef-9cc3-0a346e475ddc_Method">
    <vt:lpwstr>Privileged</vt:lpwstr>
  </property>
  <property fmtid="{D5CDD505-2E9C-101B-9397-08002B2CF9AE}" pid="5" name="MSIP_Label_d9088468-0951-4aef-9cc3-0a346e475ddc_Name">
    <vt:lpwstr>Public</vt:lpwstr>
  </property>
  <property fmtid="{D5CDD505-2E9C-101B-9397-08002B2CF9AE}" pid="6" name="MSIP_Label_d9088468-0951-4aef-9cc3-0a346e475ddc_SiteId">
    <vt:lpwstr>aca3c8d6-aa71-4e1a-a10e-03572fc58c0b</vt:lpwstr>
  </property>
  <property fmtid="{D5CDD505-2E9C-101B-9397-08002B2CF9AE}" pid="7" name="MSIP_Label_d9088468-0951-4aef-9cc3-0a346e475ddc_ActionId">
    <vt:lpwstr>08754445-13b1-4dd7-b37b-897523ca4b0c</vt:lpwstr>
  </property>
  <property fmtid="{D5CDD505-2E9C-101B-9397-08002B2CF9AE}" pid="8" name="MSIP_Label_d9088468-0951-4aef-9cc3-0a346e475ddc_ContentBits">
    <vt:lpwstr>0</vt:lpwstr>
  </property>
</Properties>
</file>