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05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68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9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B881-5CD1-4523-8B78-426DA3C998AA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F9C977-B8B8-4BD3-A25C-7E35A325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2.5 FRACTIONS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6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6. Write the place value of 2 in the following decimal numbers: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2.56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place value of 2 in 2.56 is ones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ii) 21.37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place value of 2 in 21.37 is tens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iii) 10.25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place value of 2 in 10.25 is tenths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(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iv) ,(v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as H.W.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Dinesh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went from place A to place B and from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there to place C. A is 7.5 km from B and B is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12.7 km from C.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Ayub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went from place A to place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 and from there to place C. D is 9.3 km from A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 C is 11.8 km from D. Who travelled more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 by how much?</a:t>
            </a:r>
            <a:endParaRPr lang="en-US" sz="3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69" y="4119249"/>
            <a:ext cx="3764475" cy="15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Solution:-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From the question, it is given that,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Distance travelled by Dinesh = AB + BC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= 7.5 + 12.7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= 20.2 km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Dinesh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travelled 20.2 km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Distance travelled by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Ayub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= AD + DC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= 9.3 + 11.8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= 21.1 km</a:t>
            </a:r>
          </a:p>
          <a:p>
            <a:pPr marL="0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Ayub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travelled 21.1km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Clearly,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Ayub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travelled more distance by = (21.1 – 20.2)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= 0.9 km</a:t>
            </a:r>
          </a:p>
          <a:p>
            <a:pPr marL="0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Ayub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travelled 0.9 km more than Dinesh.</a:t>
            </a:r>
            <a:endParaRPr lang="en-US" sz="3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4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Shyama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bought 5 kg 300 g apples and 3 kg 250 g mangoes. Sarala bought 4 kg 800 g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oranges and 4 kg 150 g bananas. Who bought more fruits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Sol: Fruits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bought by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Shyama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kg 300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250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kg + (300/1000)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 + (3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(250/1000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5 kg + 0.3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(3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.250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kg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5.3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kg + 3.25kg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8.55 kg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Fruits bought by Sarala = 4 kg 800 g + 4 kg 150 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(4 + (800/1000)) + (4 + (150/1000))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(4 + 0.8) kg + (4 + .150) kg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4.8 kg + 4.150kg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8.950 kg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Sarala bought more fruits.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0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9.How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much less is 28 km than 42.6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km?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Solution:-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have to find the difference of 42.6 km and 28 km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42.6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-28.0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14.6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14.6 km less is 28 km than 42.6 km.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1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km = 1000 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0.05 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km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 00005 km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Bit </a:t>
                </a: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(ii)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H.W.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773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76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km = 1000 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0.05 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km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 00005 km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Bit </a:t>
                </a: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(ii)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H.W.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773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1. Which is greater?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0.5 or 0.05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Sol: By comparing whole number, 0 = 0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By comparing the tenths place digit, 5 &gt; 0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So,   0.5 &gt; 0.05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(ii) 0.7 or 0.5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Sol: By comparing whole number, 0 = 0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By comparing the tenths place digit, 7 &gt; 5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So, 0.7 &gt; 0.5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(iii) 7 or 0.7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Sol: By comparing whole number, 7 &gt; 0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So, 7 &gt;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5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(iv) 1.37 or 1.49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Sol: By comparing whole number, 1 = 1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comparing the tenths place digit, 3 &lt; 4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So, 1.37 &lt; 1.49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(v), (vi) as H.W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 Express as rupees using decimals: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7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Sol: 1 rupee = 100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rupee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So, 7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7 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rupees = .07 rupees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(ii) 7 rupees 7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Sol: 7 rupees + 7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 rupees + 7 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rupees = 7.07 rupees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(iii) 77 rupees 77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Sol: 77 rupees + 77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paise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77 rupees + 77 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rupees = 77.77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rupees</a:t>
                </a: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Bit (iv), (v) as H.W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922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5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3. (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Express 5 cm in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metre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kilometre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 that,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meter = 100 cm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cm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5 cm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0.05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773" t="-1457" b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0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km = 1000 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0.05 m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km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 00005 km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Bit </a:t>
                </a: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(ii)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H.W.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773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5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4. Express in kg: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32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200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endPara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 that,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kg = 1000 g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g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kg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200 g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200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kg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kg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0.2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631" t="-2915" b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8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(ii) 3470 g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 that,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kg = 1000 g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 g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kg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3470 g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3470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kg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347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kg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3.470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kg</a:t>
                </a: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Bit </a:t>
                </a: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iii)  as H.W.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631" t="-2915" b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71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5. Write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decimal numbers in the expanded form: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32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20.03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20.03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(2 × 10) + (0 × 1) + (0 ×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 + (3 ×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ii)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2.03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2.03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(2 × 1) + (0 ×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 + (3 ×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Bit (iii)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,(iv) </a:t>
                </a:r>
                <a:r>
                  <a:rPr 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H.W.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5643"/>
                <a:ext cx="8596668" cy="5435720"/>
              </a:xfrm>
              <a:blipFill rotWithShape="0">
                <a:blip r:embed="rId2"/>
                <a:stretch>
                  <a:fillRect l="-1773" t="-2354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399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728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2.5 FRACTIONS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FRACTIONS</dc:title>
  <dc:creator>Ravi Chandra Babu</dc:creator>
  <cp:lastModifiedBy>Ravi Chandra Babu</cp:lastModifiedBy>
  <cp:revision>7</cp:revision>
  <dcterms:created xsi:type="dcterms:W3CDTF">2020-06-10T14:02:58Z</dcterms:created>
  <dcterms:modified xsi:type="dcterms:W3CDTF">2020-06-10T15:12:47Z</dcterms:modified>
</cp:coreProperties>
</file>