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0" roundtripDataSignature="AMtx7mgVhhETIX1hw103ReqE0TTLzAEG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7.jpg"/><Relationship Id="rId7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youtube.com/watch?v=zsTftrABTrY" TargetMode="External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34.png"/><Relationship Id="rId11" Type="http://schemas.openxmlformats.org/officeDocument/2006/relationships/image" Target="../media/image8.png"/><Relationship Id="rId10" Type="http://schemas.openxmlformats.org/officeDocument/2006/relationships/image" Target="../media/image26.png"/><Relationship Id="rId21" Type="http://schemas.openxmlformats.org/officeDocument/2006/relationships/image" Target="../media/image13.png"/><Relationship Id="rId13" Type="http://schemas.openxmlformats.org/officeDocument/2006/relationships/image" Target="../media/image20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1.png"/><Relationship Id="rId4" Type="http://schemas.openxmlformats.org/officeDocument/2006/relationships/image" Target="../media/image19.jpg"/><Relationship Id="rId9" Type="http://schemas.openxmlformats.org/officeDocument/2006/relationships/image" Target="../media/image21.png"/><Relationship Id="rId15" Type="http://schemas.openxmlformats.org/officeDocument/2006/relationships/image" Target="../media/image29.png"/><Relationship Id="rId14" Type="http://schemas.openxmlformats.org/officeDocument/2006/relationships/image" Target="../media/image16.png"/><Relationship Id="rId17" Type="http://schemas.openxmlformats.org/officeDocument/2006/relationships/image" Target="../media/image10.png"/><Relationship Id="rId16" Type="http://schemas.openxmlformats.org/officeDocument/2006/relationships/image" Target="../media/image11.png"/><Relationship Id="rId5" Type="http://schemas.openxmlformats.org/officeDocument/2006/relationships/image" Target="../media/image28.png"/><Relationship Id="rId19" Type="http://schemas.openxmlformats.org/officeDocument/2006/relationships/image" Target="../media/image24.png"/><Relationship Id="rId6" Type="http://schemas.openxmlformats.org/officeDocument/2006/relationships/image" Target="../media/image27.png"/><Relationship Id="rId18" Type="http://schemas.openxmlformats.org/officeDocument/2006/relationships/image" Target="../media/image46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40" Type="http://schemas.openxmlformats.org/officeDocument/2006/relationships/image" Target="../media/image94.png"/><Relationship Id="rId20" Type="http://schemas.openxmlformats.org/officeDocument/2006/relationships/image" Target="../media/image53.png"/><Relationship Id="rId42" Type="http://schemas.openxmlformats.org/officeDocument/2006/relationships/image" Target="../media/image48.png"/><Relationship Id="rId41" Type="http://schemas.openxmlformats.org/officeDocument/2006/relationships/image" Target="../media/image71.png"/><Relationship Id="rId22" Type="http://schemas.openxmlformats.org/officeDocument/2006/relationships/image" Target="../media/image64.png"/><Relationship Id="rId44" Type="http://schemas.openxmlformats.org/officeDocument/2006/relationships/image" Target="../media/image70.png"/><Relationship Id="rId21" Type="http://schemas.openxmlformats.org/officeDocument/2006/relationships/image" Target="../media/image58.png"/><Relationship Id="rId43" Type="http://schemas.openxmlformats.org/officeDocument/2006/relationships/image" Target="../media/image49.png"/><Relationship Id="rId24" Type="http://schemas.openxmlformats.org/officeDocument/2006/relationships/image" Target="../media/image30.png"/><Relationship Id="rId23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Relationship Id="rId4" Type="http://schemas.openxmlformats.org/officeDocument/2006/relationships/image" Target="../media/image12.png"/><Relationship Id="rId9" Type="http://schemas.openxmlformats.org/officeDocument/2006/relationships/image" Target="../media/image43.png"/><Relationship Id="rId26" Type="http://schemas.openxmlformats.org/officeDocument/2006/relationships/image" Target="../media/image63.png"/><Relationship Id="rId25" Type="http://schemas.openxmlformats.org/officeDocument/2006/relationships/image" Target="../media/image56.png"/><Relationship Id="rId28" Type="http://schemas.openxmlformats.org/officeDocument/2006/relationships/image" Target="../media/image33.png"/><Relationship Id="rId27" Type="http://schemas.openxmlformats.org/officeDocument/2006/relationships/image" Target="../media/image31.png"/><Relationship Id="rId5" Type="http://schemas.openxmlformats.org/officeDocument/2006/relationships/image" Target="../media/image37.png"/><Relationship Id="rId6" Type="http://schemas.openxmlformats.org/officeDocument/2006/relationships/image" Target="../media/image39.png"/><Relationship Id="rId29" Type="http://schemas.openxmlformats.org/officeDocument/2006/relationships/image" Target="../media/image55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31" Type="http://schemas.openxmlformats.org/officeDocument/2006/relationships/image" Target="../media/image76.png"/><Relationship Id="rId30" Type="http://schemas.openxmlformats.org/officeDocument/2006/relationships/image" Target="../media/image57.png"/><Relationship Id="rId11" Type="http://schemas.openxmlformats.org/officeDocument/2006/relationships/image" Target="../media/image36.png"/><Relationship Id="rId33" Type="http://schemas.openxmlformats.org/officeDocument/2006/relationships/image" Target="../media/image40.png"/><Relationship Id="rId10" Type="http://schemas.openxmlformats.org/officeDocument/2006/relationships/image" Target="../media/image35.png"/><Relationship Id="rId32" Type="http://schemas.openxmlformats.org/officeDocument/2006/relationships/image" Target="../media/image38.png"/><Relationship Id="rId13" Type="http://schemas.openxmlformats.org/officeDocument/2006/relationships/image" Target="../media/image18.png"/><Relationship Id="rId35" Type="http://schemas.openxmlformats.org/officeDocument/2006/relationships/image" Target="../media/image74.png"/><Relationship Id="rId12" Type="http://schemas.openxmlformats.org/officeDocument/2006/relationships/image" Target="../media/image17.png"/><Relationship Id="rId34" Type="http://schemas.openxmlformats.org/officeDocument/2006/relationships/image" Target="../media/image65.png"/><Relationship Id="rId15" Type="http://schemas.openxmlformats.org/officeDocument/2006/relationships/image" Target="../media/image45.png"/><Relationship Id="rId37" Type="http://schemas.openxmlformats.org/officeDocument/2006/relationships/image" Target="../media/image42.png"/><Relationship Id="rId14" Type="http://schemas.openxmlformats.org/officeDocument/2006/relationships/image" Target="../media/image51.png"/><Relationship Id="rId36" Type="http://schemas.openxmlformats.org/officeDocument/2006/relationships/image" Target="../media/image73.png"/><Relationship Id="rId17" Type="http://schemas.openxmlformats.org/officeDocument/2006/relationships/image" Target="../media/image22.png"/><Relationship Id="rId39" Type="http://schemas.openxmlformats.org/officeDocument/2006/relationships/image" Target="../media/image68.png"/><Relationship Id="rId16" Type="http://schemas.openxmlformats.org/officeDocument/2006/relationships/image" Target="../media/image47.png"/><Relationship Id="rId38" Type="http://schemas.openxmlformats.org/officeDocument/2006/relationships/image" Target="../media/image44.png"/><Relationship Id="rId19" Type="http://schemas.openxmlformats.org/officeDocument/2006/relationships/image" Target="../media/image50.png"/><Relationship Id="rId18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7.jp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67.png"/><Relationship Id="rId22" Type="http://schemas.openxmlformats.org/officeDocument/2006/relationships/image" Target="../media/image96.png"/><Relationship Id="rId21" Type="http://schemas.openxmlformats.org/officeDocument/2006/relationships/image" Target="../media/image84.png"/><Relationship Id="rId24" Type="http://schemas.openxmlformats.org/officeDocument/2006/relationships/image" Target="../media/image75.png"/><Relationship Id="rId23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0.jpg"/><Relationship Id="rId4" Type="http://schemas.openxmlformats.org/officeDocument/2006/relationships/image" Target="../media/image52.png"/><Relationship Id="rId9" Type="http://schemas.openxmlformats.org/officeDocument/2006/relationships/image" Target="../media/image60.png"/><Relationship Id="rId26" Type="http://schemas.openxmlformats.org/officeDocument/2006/relationships/image" Target="../media/image100.png"/><Relationship Id="rId25" Type="http://schemas.openxmlformats.org/officeDocument/2006/relationships/image" Target="../media/image77.png"/><Relationship Id="rId28" Type="http://schemas.openxmlformats.org/officeDocument/2006/relationships/image" Target="../media/image98.png"/><Relationship Id="rId27" Type="http://schemas.openxmlformats.org/officeDocument/2006/relationships/image" Target="../media/image99.png"/><Relationship Id="rId5" Type="http://schemas.openxmlformats.org/officeDocument/2006/relationships/image" Target="../media/image54.png"/><Relationship Id="rId6" Type="http://schemas.openxmlformats.org/officeDocument/2006/relationships/image" Target="../media/image93.png"/><Relationship Id="rId29" Type="http://schemas.openxmlformats.org/officeDocument/2006/relationships/image" Target="../media/image81.png"/><Relationship Id="rId7" Type="http://schemas.openxmlformats.org/officeDocument/2006/relationships/image" Target="../media/image78.png"/><Relationship Id="rId8" Type="http://schemas.openxmlformats.org/officeDocument/2006/relationships/image" Target="../media/image69.png"/><Relationship Id="rId31" Type="http://schemas.openxmlformats.org/officeDocument/2006/relationships/image" Target="../media/image111.png"/><Relationship Id="rId30" Type="http://schemas.openxmlformats.org/officeDocument/2006/relationships/image" Target="../media/image82.png"/><Relationship Id="rId11" Type="http://schemas.openxmlformats.org/officeDocument/2006/relationships/image" Target="../media/image89.png"/><Relationship Id="rId33" Type="http://schemas.openxmlformats.org/officeDocument/2006/relationships/image" Target="../media/image101.png"/><Relationship Id="rId10" Type="http://schemas.openxmlformats.org/officeDocument/2006/relationships/image" Target="../media/image59.png"/><Relationship Id="rId32" Type="http://schemas.openxmlformats.org/officeDocument/2006/relationships/image" Target="../media/image106.png"/><Relationship Id="rId13" Type="http://schemas.openxmlformats.org/officeDocument/2006/relationships/image" Target="../media/image80.png"/><Relationship Id="rId35" Type="http://schemas.openxmlformats.org/officeDocument/2006/relationships/image" Target="../media/image86.png"/><Relationship Id="rId12" Type="http://schemas.openxmlformats.org/officeDocument/2006/relationships/image" Target="../media/image72.png"/><Relationship Id="rId34" Type="http://schemas.openxmlformats.org/officeDocument/2006/relationships/image" Target="../media/image83.png"/><Relationship Id="rId15" Type="http://schemas.openxmlformats.org/officeDocument/2006/relationships/image" Target="../media/image62.png"/><Relationship Id="rId37" Type="http://schemas.openxmlformats.org/officeDocument/2006/relationships/image" Target="../media/image85.png"/><Relationship Id="rId14" Type="http://schemas.openxmlformats.org/officeDocument/2006/relationships/image" Target="../media/image61.png"/><Relationship Id="rId36" Type="http://schemas.openxmlformats.org/officeDocument/2006/relationships/image" Target="../media/image110.png"/><Relationship Id="rId17" Type="http://schemas.openxmlformats.org/officeDocument/2006/relationships/image" Target="../media/image79.png"/><Relationship Id="rId39" Type="http://schemas.openxmlformats.org/officeDocument/2006/relationships/image" Target="../media/image88.png"/><Relationship Id="rId16" Type="http://schemas.openxmlformats.org/officeDocument/2006/relationships/image" Target="../media/image87.png"/><Relationship Id="rId38" Type="http://schemas.openxmlformats.org/officeDocument/2006/relationships/image" Target="../media/image109.png"/><Relationship Id="rId19" Type="http://schemas.openxmlformats.org/officeDocument/2006/relationships/image" Target="../media/image66.png"/><Relationship Id="rId18" Type="http://schemas.openxmlformats.org/officeDocument/2006/relationships/image" Target="../media/image9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pSp>
        <p:nvGrpSpPr>
          <p:cNvPr id="86" name="Google Shape;86;p1"/>
          <p:cNvGrpSpPr/>
          <p:nvPr/>
        </p:nvGrpSpPr>
        <p:grpSpPr>
          <a:xfrm>
            <a:off x="0" y="0"/>
            <a:ext cx="9144000" cy="6858000"/>
            <a:chOff x="0" y="0"/>
            <a:chExt cx="14400" cy="10800"/>
          </a:xfrm>
        </p:grpSpPr>
        <p:pic>
          <p:nvPicPr>
            <p:cNvPr id="87" name="Google Shape;87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4400" cy="1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1"/>
            <p:cNvSpPr/>
            <p:nvPr/>
          </p:nvSpPr>
          <p:spPr>
            <a:xfrm>
              <a:off x="0" y="0"/>
              <a:ext cx="14400" cy="80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9" name="Google Shape;89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8040"/>
              <a:ext cx="14400" cy="1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772"/>
              <a:ext cx="14400" cy="100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1080"/>
              <a:ext cx="14400" cy="97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3" y="304"/>
              <a:ext cx="10023" cy="98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9" name="Google Shape;309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Longitude &lt;ul&gt;&lt;li&gt;All lines of longitude are the same length &lt;/li&gt;&lt;/ul&gt;&lt;ul&gt;&lt;li&gt;There is only one important line of  Longit..." id="310" name="Google Shape;31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6" name="Google Shape;316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Understanding World Maps - ppt download" id="317" name="Google Shape;31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3" name="Google Shape;323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Latitude and Longitude &lt;ul&gt;&lt;li&gt;When using these lines to find a location  the coordinates are always given latitude  first..." id="324" name="Google Shape;32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0" name="Google Shape;330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Earth GridThe latitudes and the longitudes form a grid or anetwork on the earth’s surface called the earth grid10Presenta..." id="331" name="Google Shape;33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7" name="Google Shape;337;p14"/>
          <p:cNvSpPr txBox="1"/>
          <p:nvPr>
            <p:ph idx="1" type="body"/>
          </p:nvPr>
        </p:nvSpPr>
        <p:spPr>
          <a:xfrm>
            <a:off x="457200" y="1600201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38" name="Google Shape;338;p14"/>
          <p:cNvSpPr/>
          <p:nvPr/>
        </p:nvSpPr>
        <p:spPr>
          <a:xfrm>
            <a:off x="2057400" y="3429000"/>
            <a:ext cx="5181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https://www.youtube.com/watch?v=zsTftrABTrY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pSp>
        <p:nvGrpSpPr>
          <p:cNvPr id="99" name="Google Shape;99;p2"/>
          <p:cNvGrpSpPr/>
          <p:nvPr/>
        </p:nvGrpSpPr>
        <p:grpSpPr>
          <a:xfrm>
            <a:off x="0" y="0"/>
            <a:ext cx="9144000" cy="6858000"/>
            <a:chOff x="0" y="0"/>
            <a:chExt cx="14400" cy="10800"/>
          </a:xfrm>
        </p:grpSpPr>
        <p:pic>
          <p:nvPicPr>
            <p:cNvPr id="100" name="Google Shape;100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4400" cy="1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2"/>
            <p:cNvSpPr/>
            <p:nvPr/>
          </p:nvSpPr>
          <p:spPr>
            <a:xfrm>
              <a:off x="0" y="0"/>
              <a:ext cx="576" cy="107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03" y="7948"/>
              <a:ext cx="116" cy="2664"/>
            </a:xfrm>
            <a:prstGeom prst="rect">
              <a:avLst/>
            </a:prstGeom>
            <a:solidFill>
              <a:srgbClr val="EA157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03" y="7555"/>
              <a:ext cx="116" cy="360"/>
            </a:xfrm>
            <a:prstGeom prst="rect">
              <a:avLst/>
            </a:prstGeom>
            <a:solidFill>
              <a:srgbClr val="FDB80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403" y="7303"/>
              <a:ext cx="116" cy="216"/>
            </a:xfrm>
            <a:prstGeom prst="rect">
              <a:avLst/>
            </a:prstGeom>
            <a:solidFill>
              <a:srgbClr val="4E5B6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403" y="7154"/>
              <a:ext cx="116" cy="116"/>
            </a:xfrm>
            <a:prstGeom prst="rect">
              <a:avLst/>
            </a:prstGeom>
            <a:solidFill>
              <a:srgbClr val="EA157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50" y="1072"/>
              <a:ext cx="209" cy="576"/>
            </a:xfrm>
            <a:custGeom>
              <a:rect b="b" l="l" r="r" t="t"/>
              <a:pathLst>
                <a:path extrusionOk="0" h="576" w="209">
                  <a:moveTo>
                    <a:pt x="15" y="0"/>
                  </a:moveTo>
                  <a:lnTo>
                    <a:pt x="0" y="0"/>
                  </a:lnTo>
                  <a:lnTo>
                    <a:pt x="0" y="576"/>
                  </a:lnTo>
                  <a:lnTo>
                    <a:pt x="15" y="576"/>
                  </a:lnTo>
                  <a:lnTo>
                    <a:pt x="15" y="0"/>
                  </a:lnTo>
                  <a:close/>
                  <a:moveTo>
                    <a:pt x="58" y="0"/>
                  </a:moveTo>
                  <a:lnTo>
                    <a:pt x="44" y="0"/>
                  </a:lnTo>
                  <a:lnTo>
                    <a:pt x="44" y="576"/>
                  </a:lnTo>
                  <a:lnTo>
                    <a:pt x="58" y="576"/>
                  </a:lnTo>
                  <a:lnTo>
                    <a:pt x="58" y="0"/>
                  </a:lnTo>
                  <a:close/>
                  <a:moveTo>
                    <a:pt x="118" y="0"/>
                  </a:moveTo>
                  <a:lnTo>
                    <a:pt x="75" y="0"/>
                  </a:lnTo>
                  <a:lnTo>
                    <a:pt x="75" y="576"/>
                  </a:lnTo>
                  <a:lnTo>
                    <a:pt x="118" y="576"/>
                  </a:lnTo>
                  <a:lnTo>
                    <a:pt x="118" y="0"/>
                  </a:lnTo>
                  <a:close/>
                  <a:moveTo>
                    <a:pt x="209" y="0"/>
                  </a:moveTo>
                  <a:lnTo>
                    <a:pt x="137" y="0"/>
                  </a:lnTo>
                  <a:lnTo>
                    <a:pt x="137" y="576"/>
                  </a:lnTo>
                  <a:lnTo>
                    <a:pt x="209" y="57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7" name="Google Shape;107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880" y="5633"/>
              <a:ext cx="5520" cy="51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86" y="2584"/>
              <a:ext cx="262" cy="2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2"/>
            <p:cNvSpPr/>
            <p:nvPr/>
          </p:nvSpPr>
          <p:spPr>
            <a:xfrm>
              <a:off x="1020" y="2624"/>
              <a:ext cx="166" cy="166"/>
            </a:xfrm>
            <a:prstGeom prst="rect">
              <a:avLst/>
            </a:prstGeom>
            <a:solidFill>
              <a:srgbClr val="D5EB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020" y="2624"/>
              <a:ext cx="166" cy="166"/>
            </a:xfrm>
            <a:prstGeom prst="rect">
              <a:avLst/>
            </a:prstGeom>
            <a:noFill/>
            <a:ln cap="flat" cmpd="sng" w="12175">
              <a:solidFill>
                <a:srgbClr val="CAEC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1" name="Google Shape;111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526" y="2474"/>
              <a:ext cx="11580" cy="5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549" y="2504"/>
              <a:ext cx="11504" cy="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488" y="3201"/>
              <a:ext cx="3312" cy="4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2"/>
            <p:cNvSpPr/>
            <p:nvPr/>
          </p:nvSpPr>
          <p:spPr>
            <a:xfrm>
              <a:off x="1520" y="3241"/>
              <a:ext cx="3217" cy="392"/>
            </a:xfrm>
            <a:custGeom>
              <a:rect b="b" l="l" r="r" t="t"/>
              <a:pathLst>
                <a:path extrusionOk="0" h="392" w="3217">
                  <a:moveTo>
                    <a:pt x="3217" y="313"/>
                  </a:moveTo>
                  <a:lnTo>
                    <a:pt x="3138" y="313"/>
                  </a:lnTo>
                  <a:lnTo>
                    <a:pt x="3138" y="392"/>
                  </a:lnTo>
                  <a:lnTo>
                    <a:pt x="3217" y="392"/>
                  </a:lnTo>
                  <a:lnTo>
                    <a:pt x="3217" y="313"/>
                  </a:lnTo>
                  <a:close/>
                  <a:moveTo>
                    <a:pt x="1786" y="0"/>
                  </a:moveTo>
                  <a:lnTo>
                    <a:pt x="1720" y="0"/>
                  </a:lnTo>
                  <a:lnTo>
                    <a:pt x="1565" y="392"/>
                  </a:lnTo>
                  <a:lnTo>
                    <a:pt x="1641" y="392"/>
                  </a:lnTo>
                  <a:lnTo>
                    <a:pt x="1679" y="292"/>
                  </a:lnTo>
                  <a:lnTo>
                    <a:pt x="1902" y="292"/>
                  </a:lnTo>
                  <a:lnTo>
                    <a:pt x="1878" y="232"/>
                  </a:lnTo>
                  <a:lnTo>
                    <a:pt x="1703" y="232"/>
                  </a:lnTo>
                  <a:lnTo>
                    <a:pt x="1716" y="197"/>
                  </a:lnTo>
                  <a:lnTo>
                    <a:pt x="1724" y="175"/>
                  </a:lnTo>
                  <a:lnTo>
                    <a:pt x="1733" y="150"/>
                  </a:lnTo>
                  <a:lnTo>
                    <a:pt x="1743" y="123"/>
                  </a:lnTo>
                  <a:lnTo>
                    <a:pt x="1753" y="94"/>
                  </a:lnTo>
                  <a:lnTo>
                    <a:pt x="1823" y="94"/>
                  </a:lnTo>
                  <a:lnTo>
                    <a:pt x="1786" y="0"/>
                  </a:lnTo>
                  <a:close/>
                  <a:moveTo>
                    <a:pt x="1902" y="292"/>
                  </a:moveTo>
                  <a:lnTo>
                    <a:pt x="1827" y="292"/>
                  </a:lnTo>
                  <a:lnTo>
                    <a:pt x="1865" y="392"/>
                  </a:lnTo>
                  <a:lnTo>
                    <a:pt x="1941" y="392"/>
                  </a:lnTo>
                  <a:lnTo>
                    <a:pt x="1902" y="292"/>
                  </a:lnTo>
                  <a:close/>
                  <a:moveTo>
                    <a:pt x="1823" y="94"/>
                  </a:moveTo>
                  <a:lnTo>
                    <a:pt x="1754" y="94"/>
                  </a:lnTo>
                  <a:lnTo>
                    <a:pt x="1764" y="123"/>
                  </a:lnTo>
                  <a:lnTo>
                    <a:pt x="1773" y="150"/>
                  </a:lnTo>
                  <a:lnTo>
                    <a:pt x="1782" y="175"/>
                  </a:lnTo>
                  <a:lnTo>
                    <a:pt x="1791" y="197"/>
                  </a:lnTo>
                  <a:lnTo>
                    <a:pt x="1804" y="232"/>
                  </a:lnTo>
                  <a:lnTo>
                    <a:pt x="1878" y="232"/>
                  </a:lnTo>
                  <a:lnTo>
                    <a:pt x="1823" y="94"/>
                  </a:lnTo>
                  <a:close/>
                  <a:moveTo>
                    <a:pt x="2116" y="0"/>
                  </a:moveTo>
                  <a:lnTo>
                    <a:pt x="1996" y="0"/>
                  </a:lnTo>
                  <a:lnTo>
                    <a:pt x="1996" y="392"/>
                  </a:lnTo>
                  <a:lnTo>
                    <a:pt x="2068" y="392"/>
                  </a:lnTo>
                  <a:lnTo>
                    <a:pt x="2068" y="240"/>
                  </a:lnTo>
                  <a:lnTo>
                    <a:pt x="2200" y="240"/>
                  </a:lnTo>
                  <a:lnTo>
                    <a:pt x="2193" y="230"/>
                  </a:lnTo>
                  <a:lnTo>
                    <a:pt x="2193" y="229"/>
                  </a:lnTo>
                  <a:lnTo>
                    <a:pt x="2216" y="221"/>
                  </a:lnTo>
                  <a:lnTo>
                    <a:pt x="2235" y="212"/>
                  </a:lnTo>
                  <a:lnTo>
                    <a:pt x="2251" y="200"/>
                  </a:lnTo>
                  <a:lnTo>
                    <a:pt x="2264" y="187"/>
                  </a:lnTo>
                  <a:lnTo>
                    <a:pt x="2268" y="180"/>
                  </a:lnTo>
                  <a:lnTo>
                    <a:pt x="2068" y="180"/>
                  </a:lnTo>
                  <a:lnTo>
                    <a:pt x="2068" y="60"/>
                  </a:lnTo>
                  <a:lnTo>
                    <a:pt x="2272" y="60"/>
                  </a:lnTo>
                  <a:lnTo>
                    <a:pt x="2268" y="52"/>
                  </a:lnTo>
                  <a:lnTo>
                    <a:pt x="2257" y="40"/>
                  </a:lnTo>
                  <a:lnTo>
                    <a:pt x="2245" y="29"/>
                  </a:lnTo>
                  <a:lnTo>
                    <a:pt x="2230" y="20"/>
                  </a:lnTo>
                  <a:lnTo>
                    <a:pt x="2214" y="13"/>
                  </a:lnTo>
                  <a:lnTo>
                    <a:pt x="2205" y="10"/>
                  </a:lnTo>
                  <a:lnTo>
                    <a:pt x="2194" y="7"/>
                  </a:lnTo>
                  <a:lnTo>
                    <a:pt x="2183" y="5"/>
                  </a:lnTo>
                  <a:lnTo>
                    <a:pt x="2171" y="3"/>
                  </a:lnTo>
                  <a:lnTo>
                    <a:pt x="2158" y="2"/>
                  </a:lnTo>
                  <a:lnTo>
                    <a:pt x="2144" y="0"/>
                  </a:lnTo>
                  <a:lnTo>
                    <a:pt x="2130" y="0"/>
                  </a:lnTo>
                  <a:lnTo>
                    <a:pt x="2116" y="0"/>
                  </a:lnTo>
                  <a:close/>
                  <a:moveTo>
                    <a:pt x="2200" y="240"/>
                  </a:moveTo>
                  <a:lnTo>
                    <a:pt x="2117" y="240"/>
                  </a:lnTo>
                  <a:lnTo>
                    <a:pt x="2224" y="392"/>
                  </a:lnTo>
                  <a:lnTo>
                    <a:pt x="2310" y="392"/>
                  </a:lnTo>
                  <a:lnTo>
                    <a:pt x="2200" y="240"/>
                  </a:lnTo>
                  <a:close/>
                  <a:moveTo>
                    <a:pt x="2272" y="60"/>
                  </a:moveTo>
                  <a:lnTo>
                    <a:pt x="2135" y="60"/>
                  </a:lnTo>
                  <a:lnTo>
                    <a:pt x="2147" y="60"/>
                  </a:lnTo>
                  <a:lnTo>
                    <a:pt x="2158" y="62"/>
                  </a:lnTo>
                  <a:lnTo>
                    <a:pt x="2168" y="63"/>
                  </a:lnTo>
                  <a:lnTo>
                    <a:pt x="2177" y="66"/>
                  </a:lnTo>
                  <a:lnTo>
                    <a:pt x="2183" y="69"/>
                  </a:lnTo>
                  <a:lnTo>
                    <a:pt x="2194" y="73"/>
                  </a:lnTo>
                  <a:lnTo>
                    <a:pt x="2201" y="80"/>
                  </a:lnTo>
                  <a:lnTo>
                    <a:pt x="2206" y="88"/>
                  </a:lnTo>
                  <a:lnTo>
                    <a:pt x="2210" y="96"/>
                  </a:lnTo>
                  <a:lnTo>
                    <a:pt x="2212" y="105"/>
                  </a:lnTo>
                  <a:lnTo>
                    <a:pt x="2212" y="128"/>
                  </a:lnTo>
                  <a:lnTo>
                    <a:pt x="2210" y="139"/>
                  </a:lnTo>
                  <a:lnTo>
                    <a:pt x="2199" y="158"/>
                  </a:lnTo>
                  <a:lnTo>
                    <a:pt x="2189" y="166"/>
                  </a:lnTo>
                  <a:lnTo>
                    <a:pt x="2166" y="174"/>
                  </a:lnTo>
                  <a:lnTo>
                    <a:pt x="2157" y="176"/>
                  </a:lnTo>
                  <a:lnTo>
                    <a:pt x="2145" y="178"/>
                  </a:lnTo>
                  <a:lnTo>
                    <a:pt x="2136" y="179"/>
                  </a:lnTo>
                  <a:lnTo>
                    <a:pt x="2126" y="179"/>
                  </a:lnTo>
                  <a:lnTo>
                    <a:pt x="2115" y="180"/>
                  </a:lnTo>
                  <a:lnTo>
                    <a:pt x="2104" y="180"/>
                  </a:lnTo>
                  <a:lnTo>
                    <a:pt x="2268" y="180"/>
                  </a:lnTo>
                  <a:lnTo>
                    <a:pt x="2274" y="172"/>
                  </a:lnTo>
                  <a:lnTo>
                    <a:pt x="2281" y="155"/>
                  </a:lnTo>
                  <a:lnTo>
                    <a:pt x="2285" y="137"/>
                  </a:lnTo>
                  <a:lnTo>
                    <a:pt x="2286" y="117"/>
                  </a:lnTo>
                  <a:lnTo>
                    <a:pt x="2285" y="99"/>
                  </a:lnTo>
                  <a:lnTo>
                    <a:pt x="2282" y="81"/>
                  </a:lnTo>
                  <a:lnTo>
                    <a:pt x="2276" y="66"/>
                  </a:lnTo>
                  <a:lnTo>
                    <a:pt x="2272" y="60"/>
                  </a:lnTo>
                  <a:close/>
                  <a:moveTo>
                    <a:pt x="2788" y="0"/>
                  </a:moveTo>
                  <a:lnTo>
                    <a:pt x="2716" y="0"/>
                  </a:lnTo>
                  <a:lnTo>
                    <a:pt x="2716" y="392"/>
                  </a:lnTo>
                  <a:lnTo>
                    <a:pt x="2788" y="392"/>
                  </a:lnTo>
                  <a:lnTo>
                    <a:pt x="2788" y="221"/>
                  </a:lnTo>
                  <a:lnTo>
                    <a:pt x="3041" y="221"/>
                  </a:lnTo>
                  <a:lnTo>
                    <a:pt x="3041" y="161"/>
                  </a:lnTo>
                  <a:lnTo>
                    <a:pt x="2788" y="161"/>
                  </a:lnTo>
                  <a:lnTo>
                    <a:pt x="2788" y="0"/>
                  </a:lnTo>
                  <a:close/>
                  <a:moveTo>
                    <a:pt x="3041" y="221"/>
                  </a:moveTo>
                  <a:lnTo>
                    <a:pt x="2970" y="221"/>
                  </a:lnTo>
                  <a:lnTo>
                    <a:pt x="2970" y="392"/>
                  </a:lnTo>
                  <a:lnTo>
                    <a:pt x="3041" y="392"/>
                  </a:lnTo>
                  <a:lnTo>
                    <a:pt x="3041" y="221"/>
                  </a:lnTo>
                  <a:close/>
                  <a:moveTo>
                    <a:pt x="3041" y="0"/>
                  </a:moveTo>
                  <a:lnTo>
                    <a:pt x="2970" y="0"/>
                  </a:lnTo>
                  <a:lnTo>
                    <a:pt x="2970" y="161"/>
                  </a:lnTo>
                  <a:lnTo>
                    <a:pt x="3041" y="161"/>
                  </a:lnTo>
                  <a:lnTo>
                    <a:pt x="3041" y="0"/>
                  </a:lnTo>
                  <a:close/>
                  <a:moveTo>
                    <a:pt x="2533" y="60"/>
                  </a:moveTo>
                  <a:lnTo>
                    <a:pt x="2462" y="60"/>
                  </a:lnTo>
                  <a:lnTo>
                    <a:pt x="2462" y="392"/>
                  </a:lnTo>
                  <a:lnTo>
                    <a:pt x="2533" y="392"/>
                  </a:lnTo>
                  <a:lnTo>
                    <a:pt x="2533" y="60"/>
                  </a:lnTo>
                  <a:close/>
                  <a:moveTo>
                    <a:pt x="2660" y="0"/>
                  </a:moveTo>
                  <a:lnTo>
                    <a:pt x="2335" y="0"/>
                  </a:lnTo>
                  <a:lnTo>
                    <a:pt x="2335" y="60"/>
                  </a:lnTo>
                  <a:lnTo>
                    <a:pt x="2660" y="60"/>
                  </a:lnTo>
                  <a:lnTo>
                    <a:pt x="2660" y="0"/>
                  </a:lnTo>
                  <a:close/>
                  <a:moveTo>
                    <a:pt x="1516" y="0"/>
                  </a:moveTo>
                  <a:lnTo>
                    <a:pt x="1262" y="0"/>
                  </a:lnTo>
                  <a:lnTo>
                    <a:pt x="1262" y="392"/>
                  </a:lnTo>
                  <a:lnTo>
                    <a:pt x="1526" y="392"/>
                  </a:lnTo>
                  <a:lnTo>
                    <a:pt x="1526" y="332"/>
                  </a:lnTo>
                  <a:lnTo>
                    <a:pt x="1334" y="332"/>
                  </a:lnTo>
                  <a:lnTo>
                    <a:pt x="1334" y="221"/>
                  </a:lnTo>
                  <a:lnTo>
                    <a:pt x="1490" y="221"/>
                  </a:lnTo>
                  <a:lnTo>
                    <a:pt x="1490" y="161"/>
                  </a:lnTo>
                  <a:lnTo>
                    <a:pt x="1334" y="161"/>
                  </a:lnTo>
                  <a:lnTo>
                    <a:pt x="1334" y="60"/>
                  </a:lnTo>
                  <a:lnTo>
                    <a:pt x="1516" y="60"/>
                  </a:lnTo>
                  <a:lnTo>
                    <a:pt x="1516" y="0"/>
                  </a:lnTo>
                  <a:close/>
                  <a:moveTo>
                    <a:pt x="1055" y="0"/>
                  </a:moveTo>
                  <a:lnTo>
                    <a:pt x="801" y="0"/>
                  </a:lnTo>
                  <a:lnTo>
                    <a:pt x="801" y="392"/>
                  </a:lnTo>
                  <a:lnTo>
                    <a:pt x="1066" y="392"/>
                  </a:lnTo>
                  <a:lnTo>
                    <a:pt x="1066" y="332"/>
                  </a:lnTo>
                  <a:lnTo>
                    <a:pt x="873" y="332"/>
                  </a:lnTo>
                  <a:lnTo>
                    <a:pt x="873" y="221"/>
                  </a:lnTo>
                  <a:lnTo>
                    <a:pt x="1029" y="221"/>
                  </a:lnTo>
                  <a:lnTo>
                    <a:pt x="1029" y="161"/>
                  </a:lnTo>
                  <a:lnTo>
                    <a:pt x="873" y="161"/>
                  </a:lnTo>
                  <a:lnTo>
                    <a:pt x="873" y="60"/>
                  </a:lnTo>
                  <a:lnTo>
                    <a:pt x="1055" y="60"/>
                  </a:lnTo>
                  <a:lnTo>
                    <a:pt x="1055" y="0"/>
                  </a:lnTo>
                  <a:close/>
                  <a:moveTo>
                    <a:pt x="453" y="0"/>
                  </a:moveTo>
                  <a:lnTo>
                    <a:pt x="381" y="0"/>
                  </a:lnTo>
                  <a:lnTo>
                    <a:pt x="381" y="392"/>
                  </a:lnTo>
                  <a:lnTo>
                    <a:pt x="453" y="392"/>
                  </a:lnTo>
                  <a:lnTo>
                    <a:pt x="453" y="221"/>
                  </a:lnTo>
                  <a:lnTo>
                    <a:pt x="706" y="221"/>
                  </a:lnTo>
                  <a:lnTo>
                    <a:pt x="706" y="161"/>
                  </a:lnTo>
                  <a:lnTo>
                    <a:pt x="453" y="161"/>
                  </a:lnTo>
                  <a:lnTo>
                    <a:pt x="453" y="0"/>
                  </a:lnTo>
                  <a:close/>
                  <a:moveTo>
                    <a:pt x="706" y="221"/>
                  </a:moveTo>
                  <a:lnTo>
                    <a:pt x="634" y="221"/>
                  </a:lnTo>
                  <a:lnTo>
                    <a:pt x="634" y="392"/>
                  </a:lnTo>
                  <a:lnTo>
                    <a:pt x="706" y="392"/>
                  </a:lnTo>
                  <a:lnTo>
                    <a:pt x="706" y="221"/>
                  </a:lnTo>
                  <a:close/>
                  <a:moveTo>
                    <a:pt x="706" y="0"/>
                  </a:moveTo>
                  <a:lnTo>
                    <a:pt x="634" y="0"/>
                  </a:lnTo>
                  <a:lnTo>
                    <a:pt x="634" y="161"/>
                  </a:lnTo>
                  <a:lnTo>
                    <a:pt x="706" y="161"/>
                  </a:lnTo>
                  <a:lnTo>
                    <a:pt x="706" y="0"/>
                  </a:lnTo>
                  <a:close/>
                  <a:moveTo>
                    <a:pt x="198" y="60"/>
                  </a:moveTo>
                  <a:lnTo>
                    <a:pt x="126" y="60"/>
                  </a:lnTo>
                  <a:lnTo>
                    <a:pt x="126" y="392"/>
                  </a:lnTo>
                  <a:lnTo>
                    <a:pt x="198" y="392"/>
                  </a:lnTo>
                  <a:lnTo>
                    <a:pt x="198" y="60"/>
                  </a:lnTo>
                  <a:close/>
                  <a:moveTo>
                    <a:pt x="324" y="0"/>
                  </a:moveTo>
                  <a:lnTo>
                    <a:pt x="0" y="0"/>
                  </a:lnTo>
                  <a:lnTo>
                    <a:pt x="0" y="60"/>
                  </a:lnTo>
                  <a:lnTo>
                    <a:pt x="324" y="60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7A859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658" y="3555"/>
              <a:ext cx="79" cy="79"/>
            </a:xfrm>
            <a:prstGeom prst="rect">
              <a:avLst/>
            </a:prstGeom>
            <a:noFill/>
            <a:ln cap="flat" cmpd="sng" w="12175">
              <a:solidFill>
                <a:srgbClr val="CAEC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6" name="Google Shape;116;p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214" y="3326"/>
              <a:ext cx="121" cy="1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579" y="3292"/>
              <a:ext cx="164" cy="1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2"/>
            <p:cNvSpPr/>
            <p:nvPr/>
          </p:nvSpPr>
          <p:spPr>
            <a:xfrm>
              <a:off x="1520" y="3241"/>
              <a:ext cx="3042" cy="392"/>
            </a:xfrm>
            <a:custGeom>
              <a:rect b="b" l="l" r="r" t="t"/>
              <a:pathLst>
                <a:path extrusionOk="0" h="392" w="3042">
                  <a:moveTo>
                    <a:pt x="2716" y="0"/>
                  </a:moveTo>
                  <a:lnTo>
                    <a:pt x="2788" y="0"/>
                  </a:lnTo>
                  <a:lnTo>
                    <a:pt x="2788" y="161"/>
                  </a:lnTo>
                  <a:lnTo>
                    <a:pt x="2970" y="161"/>
                  </a:lnTo>
                  <a:lnTo>
                    <a:pt x="2970" y="0"/>
                  </a:lnTo>
                  <a:lnTo>
                    <a:pt x="3041" y="0"/>
                  </a:lnTo>
                  <a:lnTo>
                    <a:pt x="3041" y="392"/>
                  </a:lnTo>
                  <a:lnTo>
                    <a:pt x="2970" y="392"/>
                  </a:lnTo>
                  <a:lnTo>
                    <a:pt x="2970" y="221"/>
                  </a:lnTo>
                  <a:lnTo>
                    <a:pt x="2788" y="221"/>
                  </a:lnTo>
                  <a:lnTo>
                    <a:pt x="2788" y="392"/>
                  </a:lnTo>
                  <a:lnTo>
                    <a:pt x="2716" y="392"/>
                  </a:lnTo>
                  <a:lnTo>
                    <a:pt x="2716" y="0"/>
                  </a:lnTo>
                  <a:close/>
                  <a:moveTo>
                    <a:pt x="2335" y="0"/>
                  </a:moveTo>
                  <a:lnTo>
                    <a:pt x="2660" y="0"/>
                  </a:lnTo>
                  <a:lnTo>
                    <a:pt x="2660" y="60"/>
                  </a:lnTo>
                  <a:lnTo>
                    <a:pt x="2533" y="60"/>
                  </a:lnTo>
                  <a:lnTo>
                    <a:pt x="2533" y="392"/>
                  </a:lnTo>
                  <a:lnTo>
                    <a:pt x="2462" y="392"/>
                  </a:lnTo>
                  <a:lnTo>
                    <a:pt x="2462" y="60"/>
                  </a:lnTo>
                  <a:lnTo>
                    <a:pt x="2335" y="60"/>
                  </a:lnTo>
                  <a:lnTo>
                    <a:pt x="2335" y="0"/>
                  </a:lnTo>
                  <a:close/>
                  <a:moveTo>
                    <a:pt x="1996" y="0"/>
                  </a:moveTo>
                  <a:lnTo>
                    <a:pt x="2116" y="0"/>
                  </a:lnTo>
                  <a:lnTo>
                    <a:pt x="2130" y="0"/>
                  </a:lnTo>
                  <a:lnTo>
                    <a:pt x="2144" y="0"/>
                  </a:lnTo>
                  <a:lnTo>
                    <a:pt x="2158" y="2"/>
                  </a:lnTo>
                  <a:lnTo>
                    <a:pt x="2171" y="3"/>
                  </a:lnTo>
                  <a:lnTo>
                    <a:pt x="2183" y="5"/>
                  </a:lnTo>
                  <a:lnTo>
                    <a:pt x="2194" y="7"/>
                  </a:lnTo>
                  <a:lnTo>
                    <a:pt x="2205" y="10"/>
                  </a:lnTo>
                  <a:lnTo>
                    <a:pt x="2214" y="13"/>
                  </a:lnTo>
                  <a:lnTo>
                    <a:pt x="2230" y="20"/>
                  </a:lnTo>
                  <a:lnTo>
                    <a:pt x="2245" y="29"/>
                  </a:lnTo>
                  <a:lnTo>
                    <a:pt x="2257" y="40"/>
                  </a:lnTo>
                  <a:lnTo>
                    <a:pt x="2268" y="52"/>
                  </a:lnTo>
                  <a:lnTo>
                    <a:pt x="2276" y="66"/>
                  </a:lnTo>
                  <a:lnTo>
                    <a:pt x="2282" y="81"/>
                  </a:lnTo>
                  <a:lnTo>
                    <a:pt x="2285" y="99"/>
                  </a:lnTo>
                  <a:lnTo>
                    <a:pt x="2286" y="117"/>
                  </a:lnTo>
                  <a:lnTo>
                    <a:pt x="2285" y="137"/>
                  </a:lnTo>
                  <a:lnTo>
                    <a:pt x="2281" y="155"/>
                  </a:lnTo>
                  <a:lnTo>
                    <a:pt x="2274" y="172"/>
                  </a:lnTo>
                  <a:lnTo>
                    <a:pt x="2264" y="187"/>
                  </a:lnTo>
                  <a:lnTo>
                    <a:pt x="2251" y="200"/>
                  </a:lnTo>
                  <a:lnTo>
                    <a:pt x="2235" y="212"/>
                  </a:lnTo>
                  <a:lnTo>
                    <a:pt x="2216" y="221"/>
                  </a:lnTo>
                  <a:lnTo>
                    <a:pt x="2193" y="229"/>
                  </a:lnTo>
                  <a:lnTo>
                    <a:pt x="2193" y="230"/>
                  </a:lnTo>
                  <a:lnTo>
                    <a:pt x="2310" y="392"/>
                  </a:lnTo>
                  <a:lnTo>
                    <a:pt x="2224" y="392"/>
                  </a:lnTo>
                  <a:lnTo>
                    <a:pt x="2117" y="240"/>
                  </a:lnTo>
                  <a:lnTo>
                    <a:pt x="2068" y="240"/>
                  </a:lnTo>
                  <a:lnTo>
                    <a:pt x="2068" y="392"/>
                  </a:lnTo>
                  <a:lnTo>
                    <a:pt x="1996" y="392"/>
                  </a:lnTo>
                  <a:lnTo>
                    <a:pt x="1996" y="0"/>
                  </a:lnTo>
                  <a:close/>
                  <a:moveTo>
                    <a:pt x="1720" y="0"/>
                  </a:moveTo>
                  <a:lnTo>
                    <a:pt x="1786" y="0"/>
                  </a:lnTo>
                  <a:lnTo>
                    <a:pt x="1941" y="392"/>
                  </a:lnTo>
                  <a:lnTo>
                    <a:pt x="1865" y="392"/>
                  </a:lnTo>
                  <a:lnTo>
                    <a:pt x="1827" y="292"/>
                  </a:lnTo>
                  <a:lnTo>
                    <a:pt x="1679" y="292"/>
                  </a:lnTo>
                  <a:lnTo>
                    <a:pt x="1641" y="392"/>
                  </a:lnTo>
                  <a:lnTo>
                    <a:pt x="1565" y="392"/>
                  </a:lnTo>
                  <a:lnTo>
                    <a:pt x="1720" y="0"/>
                  </a:lnTo>
                  <a:close/>
                  <a:moveTo>
                    <a:pt x="1262" y="0"/>
                  </a:moveTo>
                  <a:lnTo>
                    <a:pt x="1516" y="0"/>
                  </a:lnTo>
                  <a:lnTo>
                    <a:pt x="1516" y="60"/>
                  </a:lnTo>
                  <a:lnTo>
                    <a:pt x="1334" y="60"/>
                  </a:lnTo>
                  <a:lnTo>
                    <a:pt x="1334" y="161"/>
                  </a:lnTo>
                  <a:lnTo>
                    <a:pt x="1490" y="161"/>
                  </a:lnTo>
                  <a:lnTo>
                    <a:pt x="1490" y="221"/>
                  </a:lnTo>
                  <a:lnTo>
                    <a:pt x="1334" y="221"/>
                  </a:lnTo>
                  <a:lnTo>
                    <a:pt x="1334" y="332"/>
                  </a:lnTo>
                  <a:lnTo>
                    <a:pt x="1526" y="332"/>
                  </a:lnTo>
                  <a:lnTo>
                    <a:pt x="1526" y="392"/>
                  </a:lnTo>
                  <a:lnTo>
                    <a:pt x="1262" y="392"/>
                  </a:lnTo>
                  <a:lnTo>
                    <a:pt x="1262" y="0"/>
                  </a:lnTo>
                  <a:close/>
                  <a:moveTo>
                    <a:pt x="801" y="0"/>
                  </a:moveTo>
                  <a:lnTo>
                    <a:pt x="1055" y="0"/>
                  </a:lnTo>
                  <a:lnTo>
                    <a:pt x="1055" y="60"/>
                  </a:lnTo>
                  <a:lnTo>
                    <a:pt x="873" y="60"/>
                  </a:lnTo>
                  <a:lnTo>
                    <a:pt x="873" y="161"/>
                  </a:lnTo>
                  <a:lnTo>
                    <a:pt x="1029" y="161"/>
                  </a:lnTo>
                  <a:lnTo>
                    <a:pt x="1029" y="221"/>
                  </a:lnTo>
                  <a:lnTo>
                    <a:pt x="873" y="221"/>
                  </a:lnTo>
                  <a:lnTo>
                    <a:pt x="873" y="332"/>
                  </a:lnTo>
                  <a:lnTo>
                    <a:pt x="1066" y="332"/>
                  </a:lnTo>
                  <a:lnTo>
                    <a:pt x="1066" y="392"/>
                  </a:lnTo>
                  <a:lnTo>
                    <a:pt x="801" y="392"/>
                  </a:lnTo>
                  <a:lnTo>
                    <a:pt x="801" y="0"/>
                  </a:lnTo>
                  <a:close/>
                  <a:moveTo>
                    <a:pt x="381" y="0"/>
                  </a:moveTo>
                  <a:lnTo>
                    <a:pt x="453" y="0"/>
                  </a:lnTo>
                  <a:lnTo>
                    <a:pt x="453" y="161"/>
                  </a:lnTo>
                  <a:lnTo>
                    <a:pt x="634" y="161"/>
                  </a:lnTo>
                  <a:lnTo>
                    <a:pt x="634" y="0"/>
                  </a:lnTo>
                  <a:lnTo>
                    <a:pt x="706" y="0"/>
                  </a:lnTo>
                  <a:lnTo>
                    <a:pt x="706" y="392"/>
                  </a:lnTo>
                  <a:lnTo>
                    <a:pt x="634" y="392"/>
                  </a:lnTo>
                  <a:lnTo>
                    <a:pt x="634" y="221"/>
                  </a:lnTo>
                  <a:lnTo>
                    <a:pt x="453" y="221"/>
                  </a:lnTo>
                  <a:lnTo>
                    <a:pt x="453" y="392"/>
                  </a:lnTo>
                  <a:lnTo>
                    <a:pt x="381" y="392"/>
                  </a:lnTo>
                  <a:lnTo>
                    <a:pt x="381" y="0"/>
                  </a:lnTo>
                  <a:close/>
                  <a:moveTo>
                    <a:pt x="0" y="0"/>
                  </a:moveTo>
                  <a:lnTo>
                    <a:pt x="324" y="0"/>
                  </a:lnTo>
                  <a:lnTo>
                    <a:pt x="324" y="60"/>
                  </a:lnTo>
                  <a:lnTo>
                    <a:pt x="198" y="60"/>
                  </a:lnTo>
                  <a:lnTo>
                    <a:pt x="198" y="392"/>
                  </a:lnTo>
                  <a:lnTo>
                    <a:pt x="126" y="392"/>
                  </a:lnTo>
                  <a:lnTo>
                    <a:pt x="126" y="60"/>
                  </a:ln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175">
              <a:solidFill>
                <a:srgbClr val="CAEC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9" name="Google Shape;119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86" y="4164"/>
              <a:ext cx="262" cy="2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2"/>
            <p:cNvSpPr/>
            <p:nvPr/>
          </p:nvSpPr>
          <p:spPr>
            <a:xfrm>
              <a:off x="1020" y="4203"/>
              <a:ext cx="166" cy="166"/>
            </a:xfrm>
            <a:prstGeom prst="rect">
              <a:avLst/>
            </a:prstGeom>
            <a:solidFill>
              <a:srgbClr val="D5EB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020" y="4203"/>
              <a:ext cx="166" cy="166"/>
            </a:xfrm>
            <a:prstGeom prst="rect">
              <a:avLst/>
            </a:prstGeom>
            <a:noFill/>
            <a:ln cap="flat" cmpd="sng" w="12175">
              <a:solidFill>
                <a:srgbClr val="CAEC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2" name="Google Shape;122;p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526" y="4053"/>
              <a:ext cx="11064" cy="5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549" y="4083"/>
              <a:ext cx="10988" cy="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526" y="4773"/>
              <a:ext cx="2547" cy="5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2"/>
            <p:cNvSpPr/>
            <p:nvPr/>
          </p:nvSpPr>
          <p:spPr>
            <a:xfrm>
              <a:off x="1558" y="4813"/>
              <a:ext cx="2452" cy="407"/>
            </a:xfrm>
            <a:custGeom>
              <a:rect b="b" l="l" r="r" t="t"/>
              <a:pathLst>
                <a:path extrusionOk="0" h="407" w="2452">
                  <a:moveTo>
                    <a:pt x="1876" y="8"/>
                  </a:moveTo>
                  <a:lnTo>
                    <a:pt x="1805" y="8"/>
                  </a:lnTo>
                  <a:lnTo>
                    <a:pt x="1805" y="400"/>
                  </a:lnTo>
                  <a:lnTo>
                    <a:pt x="2060" y="400"/>
                  </a:lnTo>
                  <a:lnTo>
                    <a:pt x="2060" y="340"/>
                  </a:lnTo>
                  <a:lnTo>
                    <a:pt x="1876" y="340"/>
                  </a:lnTo>
                  <a:lnTo>
                    <a:pt x="1876" y="8"/>
                  </a:lnTo>
                  <a:close/>
                  <a:moveTo>
                    <a:pt x="2086" y="8"/>
                  </a:moveTo>
                  <a:lnTo>
                    <a:pt x="2006" y="8"/>
                  </a:lnTo>
                  <a:lnTo>
                    <a:pt x="2155" y="242"/>
                  </a:lnTo>
                  <a:lnTo>
                    <a:pt x="2155" y="400"/>
                  </a:lnTo>
                  <a:lnTo>
                    <a:pt x="2226" y="400"/>
                  </a:lnTo>
                  <a:lnTo>
                    <a:pt x="2226" y="242"/>
                  </a:lnTo>
                  <a:lnTo>
                    <a:pt x="2268" y="177"/>
                  </a:lnTo>
                  <a:lnTo>
                    <a:pt x="2190" y="177"/>
                  </a:lnTo>
                  <a:lnTo>
                    <a:pt x="2086" y="8"/>
                  </a:lnTo>
                  <a:close/>
                  <a:moveTo>
                    <a:pt x="2451" y="322"/>
                  </a:moveTo>
                  <a:lnTo>
                    <a:pt x="2373" y="322"/>
                  </a:lnTo>
                  <a:lnTo>
                    <a:pt x="2373" y="400"/>
                  </a:lnTo>
                  <a:lnTo>
                    <a:pt x="2451" y="400"/>
                  </a:lnTo>
                  <a:lnTo>
                    <a:pt x="2451" y="322"/>
                  </a:lnTo>
                  <a:close/>
                  <a:moveTo>
                    <a:pt x="2375" y="8"/>
                  </a:moveTo>
                  <a:lnTo>
                    <a:pt x="2295" y="8"/>
                  </a:lnTo>
                  <a:lnTo>
                    <a:pt x="2191" y="177"/>
                  </a:lnTo>
                  <a:lnTo>
                    <a:pt x="2268" y="177"/>
                  </a:lnTo>
                  <a:lnTo>
                    <a:pt x="2375" y="8"/>
                  </a:lnTo>
                  <a:close/>
                  <a:moveTo>
                    <a:pt x="905" y="8"/>
                  </a:moveTo>
                  <a:lnTo>
                    <a:pt x="840" y="8"/>
                  </a:lnTo>
                  <a:lnTo>
                    <a:pt x="684" y="400"/>
                  </a:lnTo>
                  <a:lnTo>
                    <a:pt x="761" y="400"/>
                  </a:lnTo>
                  <a:lnTo>
                    <a:pt x="799" y="300"/>
                  </a:lnTo>
                  <a:lnTo>
                    <a:pt x="1021" y="300"/>
                  </a:lnTo>
                  <a:lnTo>
                    <a:pt x="997" y="240"/>
                  </a:lnTo>
                  <a:lnTo>
                    <a:pt x="822" y="240"/>
                  </a:lnTo>
                  <a:lnTo>
                    <a:pt x="836" y="205"/>
                  </a:lnTo>
                  <a:lnTo>
                    <a:pt x="844" y="183"/>
                  </a:lnTo>
                  <a:lnTo>
                    <a:pt x="853" y="158"/>
                  </a:lnTo>
                  <a:lnTo>
                    <a:pt x="862" y="132"/>
                  </a:lnTo>
                  <a:lnTo>
                    <a:pt x="872" y="102"/>
                  </a:lnTo>
                  <a:lnTo>
                    <a:pt x="943" y="102"/>
                  </a:lnTo>
                  <a:lnTo>
                    <a:pt x="905" y="8"/>
                  </a:lnTo>
                  <a:close/>
                  <a:moveTo>
                    <a:pt x="1021" y="300"/>
                  </a:moveTo>
                  <a:lnTo>
                    <a:pt x="947" y="300"/>
                  </a:lnTo>
                  <a:lnTo>
                    <a:pt x="985" y="400"/>
                  </a:lnTo>
                  <a:lnTo>
                    <a:pt x="1061" y="400"/>
                  </a:lnTo>
                  <a:lnTo>
                    <a:pt x="1021" y="300"/>
                  </a:lnTo>
                  <a:close/>
                  <a:moveTo>
                    <a:pt x="943" y="102"/>
                  </a:moveTo>
                  <a:lnTo>
                    <a:pt x="873" y="102"/>
                  </a:lnTo>
                  <a:lnTo>
                    <a:pt x="883" y="132"/>
                  </a:lnTo>
                  <a:lnTo>
                    <a:pt x="893" y="159"/>
                  </a:lnTo>
                  <a:lnTo>
                    <a:pt x="902" y="183"/>
                  </a:lnTo>
                  <a:lnTo>
                    <a:pt x="910" y="205"/>
                  </a:lnTo>
                  <a:lnTo>
                    <a:pt x="924" y="240"/>
                  </a:lnTo>
                  <a:lnTo>
                    <a:pt x="997" y="240"/>
                  </a:lnTo>
                  <a:lnTo>
                    <a:pt x="943" y="102"/>
                  </a:lnTo>
                  <a:close/>
                  <a:moveTo>
                    <a:pt x="1622" y="68"/>
                  </a:moveTo>
                  <a:lnTo>
                    <a:pt x="1550" y="68"/>
                  </a:lnTo>
                  <a:lnTo>
                    <a:pt x="1550" y="400"/>
                  </a:lnTo>
                  <a:lnTo>
                    <a:pt x="1622" y="400"/>
                  </a:lnTo>
                  <a:lnTo>
                    <a:pt x="1622" y="68"/>
                  </a:lnTo>
                  <a:close/>
                  <a:moveTo>
                    <a:pt x="1748" y="8"/>
                  </a:moveTo>
                  <a:lnTo>
                    <a:pt x="1423" y="8"/>
                  </a:lnTo>
                  <a:lnTo>
                    <a:pt x="1423" y="68"/>
                  </a:lnTo>
                  <a:lnTo>
                    <a:pt x="1748" y="68"/>
                  </a:lnTo>
                  <a:lnTo>
                    <a:pt x="1748" y="8"/>
                  </a:lnTo>
                  <a:close/>
                  <a:moveTo>
                    <a:pt x="388" y="8"/>
                  </a:moveTo>
                  <a:lnTo>
                    <a:pt x="306" y="8"/>
                  </a:lnTo>
                  <a:lnTo>
                    <a:pt x="442" y="201"/>
                  </a:lnTo>
                  <a:lnTo>
                    <a:pt x="300" y="400"/>
                  </a:lnTo>
                  <a:lnTo>
                    <a:pt x="381" y="400"/>
                  </a:lnTo>
                  <a:lnTo>
                    <a:pt x="442" y="312"/>
                  </a:lnTo>
                  <a:lnTo>
                    <a:pt x="453" y="297"/>
                  </a:lnTo>
                  <a:lnTo>
                    <a:pt x="464" y="281"/>
                  </a:lnTo>
                  <a:lnTo>
                    <a:pt x="474" y="266"/>
                  </a:lnTo>
                  <a:lnTo>
                    <a:pt x="484" y="251"/>
                  </a:lnTo>
                  <a:lnTo>
                    <a:pt x="563" y="251"/>
                  </a:lnTo>
                  <a:lnTo>
                    <a:pt x="527" y="201"/>
                  </a:lnTo>
                  <a:lnTo>
                    <a:pt x="565" y="148"/>
                  </a:lnTo>
                  <a:lnTo>
                    <a:pt x="484" y="148"/>
                  </a:lnTo>
                  <a:lnTo>
                    <a:pt x="477" y="137"/>
                  </a:lnTo>
                  <a:lnTo>
                    <a:pt x="468" y="124"/>
                  </a:lnTo>
                  <a:lnTo>
                    <a:pt x="457" y="108"/>
                  </a:lnTo>
                  <a:lnTo>
                    <a:pt x="444" y="88"/>
                  </a:lnTo>
                  <a:lnTo>
                    <a:pt x="388" y="8"/>
                  </a:lnTo>
                  <a:close/>
                  <a:moveTo>
                    <a:pt x="563" y="251"/>
                  </a:moveTo>
                  <a:lnTo>
                    <a:pt x="485" y="251"/>
                  </a:lnTo>
                  <a:lnTo>
                    <a:pt x="495" y="266"/>
                  </a:lnTo>
                  <a:lnTo>
                    <a:pt x="505" y="281"/>
                  </a:lnTo>
                  <a:lnTo>
                    <a:pt x="516" y="296"/>
                  </a:lnTo>
                  <a:lnTo>
                    <a:pt x="588" y="400"/>
                  </a:lnTo>
                  <a:lnTo>
                    <a:pt x="669" y="400"/>
                  </a:lnTo>
                  <a:lnTo>
                    <a:pt x="563" y="251"/>
                  </a:lnTo>
                  <a:close/>
                  <a:moveTo>
                    <a:pt x="664" y="8"/>
                  </a:moveTo>
                  <a:lnTo>
                    <a:pt x="581" y="8"/>
                  </a:lnTo>
                  <a:lnTo>
                    <a:pt x="525" y="89"/>
                  </a:lnTo>
                  <a:lnTo>
                    <a:pt x="514" y="105"/>
                  </a:lnTo>
                  <a:lnTo>
                    <a:pt x="503" y="121"/>
                  </a:lnTo>
                  <a:lnTo>
                    <a:pt x="494" y="135"/>
                  </a:lnTo>
                  <a:lnTo>
                    <a:pt x="485" y="148"/>
                  </a:lnTo>
                  <a:lnTo>
                    <a:pt x="565" y="148"/>
                  </a:lnTo>
                  <a:lnTo>
                    <a:pt x="664" y="8"/>
                  </a:lnTo>
                  <a:close/>
                  <a:moveTo>
                    <a:pt x="254" y="8"/>
                  </a:moveTo>
                  <a:lnTo>
                    <a:pt x="0" y="8"/>
                  </a:lnTo>
                  <a:lnTo>
                    <a:pt x="0" y="400"/>
                  </a:lnTo>
                  <a:lnTo>
                    <a:pt x="264" y="400"/>
                  </a:lnTo>
                  <a:lnTo>
                    <a:pt x="264" y="340"/>
                  </a:lnTo>
                  <a:lnTo>
                    <a:pt x="72" y="340"/>
                  </a:lnTo>
                  <a:lnTo>
                    <a:pt x="72" y="229"/>
                  </a:lnTo>
                  <a:lnTo>
                    <a:pt x="228" y="229"/>
                  </a:lnTo>
                  <a:lnTo>
                    <a:pt x="228" y="169"/>
                  </a:lnTo>
                  <a:lnTo>
                    <a:pt x="72" y="169"/>
                  </a:lnTo>
                  <a:lnTo>
                    <a:pt x="72" y="68"/>
                  </a:lnTo>
                  <a:lnTo>
                    <a:pt x="254" y="68"/>
                  </a:lnTo>
                  <a:lnTo>
                    <a:pt x="254" y="8"/>
                  </a:lnTo>
                  <a:close/>
                  <a:moveTo>
                    <a:pt x="1298" y="0"/>
                  </a:moveTo>
                  <a:lnTo>
                    <a:pt x="1274" y="2"/>
                  </a:lnTo>
                  <a:lnTo>
                    <a:pt x="1252" y="5"/>
                  </a:lnTo>
                  <a:lnTo>
                    <a:pt x="1230" y="10"/>
                  </a:lnTo>
                  <a:lnTo>
                    <a:pt x="1211" y="17"/>
                  </a:lnTo>
                  <a:lnTo>
                    <a:pt x="1192" y="26"/>
                  </a:lnTo>
                  <a:lnTo>
                    <a:pt x="1175" y="36"/>
                  </a:lnTo>
                  <a:lnTo>
                    <a:pt x="1160" y="48"/>
                  </a:lnTo>
                  <a:lnTo>
                    <a:pt x="1146" y="61"/>
                  </a:lnTo>
                  <a:lnTo>
                    <a:pt x="1134" y="76"/>
                  </a:lnTo>
                  <a:lnTo>
                    <a:pt x="1124" y="92"/>
                  </a:lnTo>
                  <a:lnTo>
                    <a:pt x="1115" y="109"/>
                  </a:lnTo>
                  <a:lnTo>
                    <a:pt x="1107" y="128"/>
                  </a:lnTo>
                  <a:lnTo>
                    <a:pt x="1101" y="147"/>
                  </a:lnTo>
                  <a:lnTo>
                    <a:pt x="1097" y="168"/>
                  </a:lnTo>
                  <a:lnTo>
                    <a:pt x="1094" y="189"/>
                  </a:lnTo>
                  <a:lnTo>
                    <a:pt x="1093" y="211"/>
                  </a:lnTo>
                  <a:lnTo>
                    <a:pt x="1094" y="232"/>
                  </a:lnTo>
                  <a:lnTo>
                    <a:pt x="1097" y="253"/>
                  </a:lnTo>
                  <a:lnTo>
                    <a:pt x="1101" y="272"/>
                  </a:lnTo>
                  <a:lnTo>
                    <a:pt x="1106" y="291"/>
                  </a:lnTo>
                  <a:lnTo>
                    <a:pt x="1113" y="308"/>
                  </a:lnTo>
                  <a:lnTo>
                    <a:pt x="1122" y="324"/>
                  </a:lnTo>
                  <a:lnTo>
                    <a:pt x="1132" y="339"/>
                  </a:lnTo>
                  <a:lnTo>
                    <a:pt x="1144" y="353"/>
                  </a:lnTo>
                  <a:lnTo>
                    <a:pt x="1158" y="365"/>
                  </a:lnTo>
                  <a:lnTo>
                    <a:pt x="1173" y="376"/>
                  </a:lnTo>
                  <a:lnTo>
                    <a:pt x="1189" y="385"/>
                  </a:lnTo>
                  <a:lnTo>
                    <a:pt x="1207" y="393"/>
                  </a:lnTo>
                  <a:lnTo>
                    <a:pt x="1227" y="399"/>
                  </a:lnTo>
                  <a:lnTo>
                    <a:pt x="1248" y="404"/>
                  </a:lnTo>
                  <a:lnTo>
                    <a:pt x="1271" y="406"/>
                  </a:lnTo>
                  <a:lnTo>
                    <a:pt x="1295" y="407"/>
                  </a:lnTo>
                  <a:lnTo>
                    <a:pt x="1308" y="407"/>
                  </a:lnTo>
                  <a:lnTo>
                    <a:pt x="1320" y="406"/>
                  </a:lnTo>
                  <a:lnTo>
                    <a:pt x="1332" y="405"/>
                  </a:lnTo>
                  <a:lnTo>
                    <a:pt x="1344" y="404"/>
                  </a:lnTo>
                  <a:lnTo>
                    <a:pt x="1356" y="402"/>
                  </a:lnTo>
                  <a:lnTo>
                    <a:pt x="1367" y="400"/>
                  </a:lnTo>
                  <a:lnTo>
                    <a:pt x="1378" y="397"/>
                  </a:lnTo>
                  <a:lnTo>
                    <a:pt x="1389" y="395"/>
                  </a:lnTo>
                  <a:lnTo>
                    <a:pt x="1389" y="346"/>
                  </a:lnTo>
                  <a:lnTo>
                    <a:pt x="1300" y="346"/>
                  </a:lnTo>
                  <a:lnTo>
                    <a:pt x="1285" y="346"/>
                  </a:lnTo>
                  <a:lnTo>
                    <a:pt x="1270" y="344"/>
                  </a:lnTo>
                  <a:lnTo>
                    <a:pt x="1257" y="342"/>
                  </a:lnTo>
                  <a:lnTo>
                    <a:pt x="1244" y="338"/>
                  </a:lnTo>
                  <a:lnTo>
                    <a:pt x="1233" y="333"/>
                  </a:lnTo>
                  <a:lnTo>
                    <a:pt x="1222" y="326"/>
                  </a:lnTo>
                  <a:lnTo>
                    <a:pt x="1212" y="319"/>
                  </a:lnTo>
                  <a:lnTo>
                    <a:pt x="1203" y="311"/>
                  </a:lnTo>
                  <a:lnTo>
                    <a:pt x="1195" y="302"/>
                  </a:lnTo>
                  <a:lnTo>
                    <a:pt x="1188" y="291"/>
                  </a:lnTo>
                  <a:lnTo>
                    <a:pt x="1182" y="280"/>
                  </a:lnTo>
                  <a:lnTo>
                    <a:pt x="1177" y="267"/>
                  </a:lnTo>
                  <a:lnTo>
                    <a:pt x="1173" y="254"/>
                  </a:lnTo>
                  <a:lnTo>
                    <a:pt x="1170" y="239"/>
                  </a:lnTo>
                  <a:lnTo>
                    <a:pt x="1168" y="223"/>
                  </a:lnTo>
                  <a:lnTo>
                    <a:pt x="1168" y="206"/>
                  </a:lnTo>
                  <a:lnTo>
                    <a:pt x="1168" y="189"/>
                  </a:lnTo>
                  <a:lnTo>
                    <a:pt x="1170" y="174"/>
                  </a:lnTo>
                  <a:lnTo>
                    <a:pt x="1173" y="159"/>
                  </a:lnTo>
                  <a:lnTo>
                    <a:pt x="1178" y="144"/>
                  </a:lnTo>
                  <a:lnTo>
                    <a:pt x="1183" y="131"/>
                  </a:lnTo>
                  <a:lnTo>
                    <a:pt x="1189" y="120"/>
                  </a:lnTo>
                  <a:lnTo>
                    <a:pt x="1197" y="109"/>
                  </a:lnTo>
                  <a:lnTo>
                    <a:pt x="1205" y="99"/>
                  </a:lnTo>
                  <a:lnTo>
                    <a:pt x="1215" y="90"/>
                  </a:lnTo>
                  <a:lnTo>
                    <a:pt x="1225" y="83"/>
                  </a:lnTo>
                  <a:lnTo>
                    <a:pt x="1236" y="76"/>
                  </a:lnTo>
                  <a:lnTo>
                    <a:pt x="1248" y="71"/>
                  </a:lnTo>
                  <a:lnTo>
                    <a:pt x="1260" y="67"/>
                  </a:lnTo>
                  <a:lnTo>
                    <a:pt x="1274" y="64"/>
                  </a:lnTo>
                  <a:lnTo>
                    <a:pt x="1287" y="62"/>
                  </a:lnTo>
                  <a:lnTo>
                    <a:pt x="1302" y="61"/>
                  </a:lnTo>
                  <a:lnTo>
                    <a:pt x="1385" y="61"/>
                  </a:lnTo>
                  <a:lnTo>
                    <a:pt x="1385" y="13"/>
                  </a:lnTo>
                  <a:lnTo>
                    <a:pt x="1376" y="10"/>
                  </a:lnTo>
                  <a:lnTo>
                    <a:pt x="1366" y="8"/>
                  </a:lnTo>
                  <a:lnTo>
                    <a:pt x="1356" y="6"/>
                  </a:lnTo>
                  <a:lnTo>
                    <a:pt x="1345" y="4"/>
                  </a:lnTo>
                  <a:lnTo>
                    <a:pt x="1334" y="2"/>
                  </a:lnTo>
                  <a:lnTo>
                    <a:pt x="1322" y="1"/>
                  </a:lnTo>
                  <a:lnTo>
                    <a:pt x="1310" y="1"/>
                  </a:lnTo>
                  <a:lnTo>
                    <a:pt x="1298" y="0"/>
                  </a:lnTo>
                  <a:close/>
                  <a:moveTo>
                    <a:pt x="1389" y="333"/>
                  </a:moveTo>
                  <a:lnTo>
                    <a:pt x="1378" y="336"/>
                  </a:lnTo>
                  <a:lnTo>
                    <a:pt x="1368" y="339"/>
                  </a:lnTo>
                  <a:lnTo>
                    <a:pt x="1357" y="341"/>
                  </a:lnTo>
                  <a:lnTo>
                    <a:pt x="1345" y="343"/>
                  </a:lnTo>
                  <a:lnTo>
                    <a:pt x="1334" y="345"/>
                  </a:lnTo>
                  <a:lnTo>
                    <a:pt x="1322" y="346"/>
                  </a:lnTo>
                  <a:lnTo>
                    <a:pt x="1311" y="346"/>
                  </a:lnTo>
                  <a:lnTo>
                    <a:pt x="1300" y="346"/>
                  </a:lnTo>
                  <a:lnTo>
                    <a:pt x="1389" y="346"/>
                  </a:lnTo>
                  <a:lnTo>
                    <a:pt x="1389" y="333"/>
                  </a:lnTo>
                  <a:close/>
                  <a:moveTo>
                    <a:pt x="1385" y="61"/>
                  </a:moveTo>
                  <a:lnTo>
                    <a:pt x="1315" y="61"/>
                  </a:lnTo>
                  <a:lnTo>
                    <a:pt x="1328" y="62"/>
                  </a:lnTo>
                  <a:lnTo>
                    <a:pt x="1341" y="64"/>
                  </a:lnTo>
                  <a:lnTo>
                    <a:pt x="1352" y="66"/>
                  </a:lnTo>
                  <a:lnTo>
                    <a:pt x="1362" y="68"/>
                  </a:lnTo>
                  <a:lnTo>
                    <a:pt x="1373" y="71"/>
                  </a:lnTo>
                  <a:lnTo>
                    <a:pt x="1385" y="74"/>
                  </a:lnTo>
                  <a:lnTo>
                    <a:pt x="1385" y="61"/>
                  </a:lnTo>
                  <a:close/>
                </a:path>
              </a:pathLst>
            </a:custGeom>
            <a:solidFill>
              <a:srgbClr val="7A859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931" y="5134"/>
              <a:ext cx="79" cy="79"/>
            </a:xfrm>
            <a:prstGeom prst="rect">
              <a:avLst/>
            </a:prstGeom>
            <a:noFill/>
            <a:ln cap="flat" cmpd="sng" w="12175">
              <a:solidFill>
                <a:srgbClr val="CAEC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7" name="Google Shape;127;p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2371" y="4905"/>
              <a:ext cx="121" cy="1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2"/>
            <p:cNvSpPr/>
            <p:nvPr/>
          </p:nvSpPr>
          <p:spPr>
            <a:xfrm>
              <a:off x="1558" y="4813"/>
              <a:ext cx="2376" cy="407"/>
            </a:xfrm>
            <a:custGeom>
              <a:rect b="b" l="l" r="r" t="t"/>
              <a:pathLst>
                <a:path extrusionOk="0" h="407" w="2376">
                  <a:moveTo>
                    <a:pt x="2006" y="8"/>
                  </a:moveTo>
                  <a:lnTo>
                    <a:pt x="2086" y="8"/>
                  </a:lnTo>
                  <a:lnTo>
                    <a:pt x="2190" y="177"/>
                  </a:lnTo>
                  <a:lnTo>
                    <a:pt x="2191" y="177"/>
                  </a:lnTo>
                  <a:lnTo>
                    <a:pt x="2295" y="8"/>
                  </a:lnTo>
                  <a:lnTo>
                    <a:pt x="2375" y="8"/>
                  </a:lnTo>
                  <a:lnTo>
                    <a:pt x="2226" y="242"/>
                  </a:lnTo>
                  <a:lnTo>
                    <a:pt x="2226" y="400"/>
                  </a:lnTo>
                  <a:lnTo>
                    <a:pt x="2155" y="400"/>
                  </a:lnTo>
                  <a:lnTo>
                    <a:pt x="2155" y="242"/>
                  </a:lnTo>
                  <a:lnTo>
                    <a:pt x="2006" y="8"/>
                  </a:lnTo>
                  <a:close/>
                  <a:moveTo>
                    <a:pt x="1805" y="8"/>
                  </a:moveTo>
                  <a:lnTo>
                    <a:pt x="1876" y="8"/>
                  </a:lnTo>
                  <a:lnTo>
                    <a:pt x="1876" y="340"/>
                  </a:lnTo>
                  <a:lnTo>
                    <a:pt x="2060" y="340"/>
                  </a:lnTo>
                  <a:lnTo>
                    <a:pt x="2060" y="400"/>
                  </a:lnTo>
                  <a:lnTo>
                    <a:pt x="1805" y="400"/>
                  </a:lnTo>
                  <a:lnTo>
                    <a:pt x="1805" y="8"/>
                  </a:lnTo>
                  <a:close/>
                  <a:moveTo>
                    <a:pt x="1423" y="8"/>
                  </a:moveTo>
                  <a:lnTo>
                    <a:pt x="1748" y="8"/>
                  </a:lnTo>
                  <a:lnTo>
                    <a:pt x="1748" y="68"/>
                  </a:lnTo>
                  <a:lnTo>
                    <a:pt x="1622" y="68"/>
                  </a:lnTo>
                  <a:lnTo>
                    <a:pt x="1622" y="400"/>
                  </a:lnTo>
                  <a:lnTo>
                    <a:pt x="1550" y="400"/>
                  </a:lnTo>
                  <a:lnTo>
                    <a:pt x="1550" y="68"/>
                  </a:lnTo>
                  <a:lnTo>
                    <a:pt x="1423" y="68"/>
                  </a:lnTo>
                  <a:lnTo>
                    <a:pt x="1423" y="8"/>
                  </a:lnTo>
                  <a:close/>
                  <a:moveTo>
                    <a:pt x="840" y="8"/>
                  </a:moveTo>
                  <a:lnTo>
                    <a:pt x="905" y="8"/>
                  </a:lnTo>
                  <a:lnTo>
                    <a:pt x="1061" y="400"/>
                  </a:lnTo>
                  <a:lnTo>
                    <a:pt x="985" y="400"/>
                  </a:lnTo>
                  <a:lnTo>
                    <a:pt x="947" y="300"/>
                  </a:lnTo>
                  <a:lnTo>
                    <a:pt x="799" y="300"/>
                  </a:lnTo>
                  <a:lnTo>
                    <a:pt x="761" y="400"/>
                  </a:lnTo>
                  <a:lnTo>
                    <a:pt x="684" y="400"/>
                  </a:lnTo>
                  <a:lnTo>
                    <a:pt x="840" y="8"/>
                  </a:lnTo>
                  <a:close/>
                  <a:moveTo>
                    <a:pt x="306" y="8"/>
                  </a:moveTo>
                  <a:lnTo>
                    <a:pt x="388" y="8"/>
                  </a:lnTo>
                  <a:lnTo>
                    <a:pt x="444" y="88"/>
                  </a:lnTo>
                  <a:lnTo>
                    <a:pt x="457" y="108"/>
                  </a:lnTo>
                  <a:lnTo>
                    <a:pt x="468" y="124"/>
                  </a:lnTo>
                  <a:lnTo>
                    <a:pt x="477" y="137"/>
                  </a:lnTo>
                  <a:lnTo>
                    <a:pt x="484" y="148"/>
                  </a:lnTo>
                  <a:lnTo>
                    <a:pt x="485" y="148"/>
                  </a:lnTo>
                  <a:lnTo>
                    <a:pt x="494" y="135"/>
                  </a:lnTo>
                  <a:lnTo>
                    <a:pt x="503" y="121"/>
                  </a:lnTo>
                  <a:lnTo>
                    <a:pt x="514" y="105"/>
                  </a:lnTo>
                  <a:lnTo>
                    <a:pt x="525" y="89"/>
                  </a:lnTo>
                  <a:lnTo>
                    <a:pt x="581" y="8"/>
                  </a:lnTo>
                  <a:lnTo>
                    <a:pt x="664" y="8"/>
                  </a:lnTo>
                  <a:lnTo>
                    <a:pt x="527" y="201"/>
                  </a:lnTo>
                  <a:lnTo>
                    <a:pt x="669" y="400"/>
                  </a:lnTo>
                  <a:lnTo>
                    <a:pt x="588" y="400"/>
                  </a:lnTo>
                  <a:lnTo>
                    <a:pt x="527" y="312"/>
                  </a:lnTo>
                  <a:lnTo>
                    <a:pt x="516" y="296"/>
                  </a:lnTo>
                  <a:lnTo>
                    <a:pt x="505" y="281"/>
                  </a:lnTo>
                  <a:lnTo>
                    <a:pt x="495" y="266"/>
                  </a:lnTo>
                  <a:lnTo>
                    <a:pt x="485" y="251"/>
                  </a:lnTo>
                  <a:lnTo>
                    <a:pt x="484" y="251"/>
                  </a:lnTo>
                  <a:lnTo>
                    <a:pt x="474" y="266"/>
                  </a:lnTo>
                  <a:lnTo>
                    <a:pt x="464" y="281"/>
                  </a:lnTo>
                  <a:lnTo>
                    <a:pt x="453" y="297"/>
                  </a:lnTo>
                  <a:lnTo>
                    <a:pt x="442" y="312"/>
                  </a:lnTo>
                  <a:lnTo>
                    <a:pt x="381" y="400"/>
                  </a:lnTo>
                  <a:lnTo>
                    <a:pt x="300" y="400"/>
                  </a:lnTo>
                  <a:lnTo>
                    <a:pt x="442" y="201"/>
                  </a:lnTo>
                  <a:lnTo>
                    <a:pt x="306" y="8"/>
                  </a:lnTo>
                  <a:close/>
                  <a:moveTo>
                    <a:pt x="0" y="8"/>
                  </a:moveTo>
                  <a:lnTo>
                    <a:pt x="254" y="8"/>
                  </a:lnTo>
                  <a:lnTo>
                    <a:pt x="254" y="68"/>
                  </a:lnTo>
                  <a:lnTo>
                    <a:pt x="72" y="68"/>
                  </a:lnTo>
                  <a:lnTo>
                    <a:pt x="72" y="169"/>
                  </a:lnTo>
                  <a:lnTo>
                    <a:pt x="228" y="169"/>
                  </a:lnTo>
                  <a:lnTo>
                    <a:pt x="228" y="229"/>
                  </a:lnTo>
                  <a:lnTo>
                    <a:pt x="72" y="229"/>
                  </a:lnTo>
                  <a:lnTo>
                    <a:pt x="72" y="340"/>
                  </a:lnTo>
                  <a:lnTo>
                    <a:pt x="264" y="340"/>
                  </a:lnTo>
                  <a:lnTo>
                    <a:pt x="264" y="400"/>
                  </a:lnTo>
                  <a:lnTo>
                    <a:pt x="0" y="400"/>
                  </a:lnTo>
                  <a:lnTo>
                    <a:pt x="0" y="8"/>
                  </a:lnTo>
                  <a:close/>
                  <a:moveTo>
                    <a:pt x="1298" y="0"/>
                  </a:moveTo>
                  <a:lnTo>
                    <a:pt x="1310" y="1"/>
                  </a:lnTo>
                  <a:lnTo>
                    <a:pt x="1322" y="1"/>
                  </a:lnTo>
                  <a:lnTo>
                    <a:pt x="1334" y="2"/>
                  </a:lnTo>
                  <a:lnTo>
                    <a:pt x="1345" y="4"/>
                  </a:lnTo>
                  <a:lnTo>
                    <a:pt x="1356" y="6"/>
                  </a:lnTo>
                  <a:lnTo>
                    <a:pt x="1366" y="8"/>
                  </a:lnTo>
                  <a:lnTo>
                    <a:pt x="1376" y="10"/>
                  </a:lnTo>
                  <a:lnTo>
                    <a:pt x="1385" y="13"/>
                  </a:lnTo>
                  <a:lnTo>
                    <a:pt x="1385" y="74"/>
                  </a:lnTo>
                  <a:lnTo>
                    <a:pt x="1373" y="71"/>
                  </a:lnTo>
                  <a:lnTo>
                    <a:pt x="1362" y="68"/>
                  </a:lnTo>
                  <a:lnTo>
                    <a:pt x="1352" y="66"/>
                  </a:lnTo>
                  <a:lnTo>
                    <a:pt x="1341" y="64"/>
                  </a:lnTo>
                  <a:lnTo>
                    <a:pt x="1328" y="62"/>
                  </a:lnTo>
                  <a:lnTo>
                    <a:pt x="1315" y="61"/>
                  </a:lnTo>
                  <a:lnTo>
                    <a:pt x="1302" y="61"/>
                  </a:lnTo>
                  <a:lnTo>
                    <a:pt x="1287" y="62"/>
                  </a:lnTo>
                  <a:lnTo>
                    <a:pt x="1274" y="64"/>
                  </a:lnTo>
                  <a:lnTo>
                    <a:pt x="1260" y="67"/>
                  </a:lnTo>
                  <a:lnTo>
                    <a:pt x="1248" y="71"/>
                  </a:lnTo>
                  <a:lnTo>
                    <a:pt x="1236" y="76"/>
                  </a:lnTo>
                  <a:lnTo>
                    <a:pt x="1225" y="83"/>
                  </a:lnTo>
                  <a:lnTo>
                    <a:pt x="1215" y="90"/>
                  </a:lnTo>
                  <a:lnTo>
                    <a:pt x="1205" y="99"/>
                  </a:lnTo>
                  <a:lnTo>
                    <a:pt x="1197" y="109"/>
                  </a:lnTo>
                  <a:lnTo>
                    <a:pt x="1189" y="120"/>
                  </a:lnTo>
                  <a:lnTo>
                    <a:pt x="1183" y="131"/>
                  </a:lnTo>
                  <a:lnTo>
                    <a:pt x="1178" y="144"/>
                  </a:lnTo>
                  <a:lnTo>
                    <a:pt x="1173" y="159"/>
                  </a:lnTo>
                  <a:lnTo>
                    <a:pt x="1170" y="174"/>
                  </a:lnTo>
                  <a:lnTo>
                    <a:pt x="1168" y="189"/>
                  </a:lnTo>
                  <a:lnTo>
                    <a:pt x="1168" y="206"/>
                  </a:lnTo>
                  <a:lnTo>
                    <a:pt x="1168" y="223"/>
                  </a:lnTo>
                  <a:lnTo>
                    <a:pt x="1170" y="239"/>
                  </a:lnTo>
                  <a:lnTo>
                    <a:pt x="1173" y="254"/>
                  </a:lnTo>
                  <a:lnTo>
                    <a:pt x="1177" y="267"/>
                  </a:lnTo>
                  <a:lnTo>
                    <a:pt x="1182" y="280"/>
                  </a:lnTo>
                  <a:lnTo>
                    <a:pt x="1188" y="291"/>
                  </a:lnTo>
                  <a:lnTo>
                    <a:pt x="1195" y="302"/>
                  </a:lnTo>
                  <a:lnTo>
                    <a:pt x="1203" y="311"/>
                  </a:lnTo>
                  <a:lnTo>
                    <a:pt x="1212" y="319"/>
                  </a:lnTo>
                  <a:lnTo>
                    <a:pt x="1222" y="326"/>
                  </a:lnTo>
                  <a:lnTo>
                    <a:pt x="1233" y="333"/>
                  </a:lnTo>
                  <a:lnTo>
                    <a:pt x="1244" y="338"/>
                  </a:lnTo>
                  <a:lnTo>
                    <a:pt x="1257" y="342"/>
                  </a:lnTo>
                  <a:lnTo>
                    <a:pt x="1270" y="344"/>
                  </a:lnTo>
                  <a:lnTo>
                    <a:pt x="1285" y="346"/>
                  </a:lnTo>
                  <a:lnTo>
                    <a:pt x="1300" y="346"/>
                  </a:lnTo>
                  <a:lnTo>
                    <a:pt x="1311" y="346"/>
                  </a:lnTo>
                  <a:lnTo>
                    <a:pt x="1322" y="346"/>
                  </a:lnTo>
                  <a:lnTo>
                    <a:pt x="1334" y="345"/>
                  </a:lnTo>
                  <a:lnTo>
                    <a:pt x="1345" y="343"/>
                  </a:lnTo>
                  <a:lnTo>
                    <a:pt x="1357" y="341"/>
                  </a:lnTo>
                  <a:lnTo>
                    <a:pt x="1368" y="339"/>
                  </a:lnTo>
                  <a:lnTo>
                    <a:pt x="1378" y="336"/>
                  </a:lnTo>
                  <a:lnTo>
                    <a:pt x="1389" y="333"/>
                  </a:lnTo>
                  <a:lnTo>
                    <a:pt x="1389" y="395"/>
                  </a:lnTo>
                  <a:lnTo>
                    <a:pt x="1378" y="397"/>
                  </a:lnTo>
                  <a:lnTo>
                    <a:pt x="1367" y="400"/>
                  </a:lnTo>
                  <a:lnTo>
                    <a:pt x="1356" y="402"/>
                  </a:lnTo>
                  <a:lnTo>
                    <a:pt x="1344" y="404"/>
                  </a:lnTo>
                  <a:lnTo>
                    <a:pt x="1332" y="405"/>
                  </a:lnTo>
                  <a:lnTo>
                    <a:pt x="1320" y="406"/>
                  </a:lnTo>
                  <a:lnTo>
                    <a:pt x="1308" y="407"/>
                  </a:lnTo>
                  <a:lnTo>
                    <a:pt x="1295" y="407"/>
                  </a:lnTo>
                  <a:lnTo>
                    <a:pt x="1271" y="406"/>
                  </a:lnTo>
                  <a:lnTo>
                    <a:pt x="1248" y="404"/>
                  </a:lnTo>
                  <a:lnTo>
                    <a:pt x="1227" y="399"/>
                  </a:lnTo>
                  <a:lnTo>
                    <a:pt x="1207" y="393"/>
                  </a:lnTo>
                  <a:lnTo>
                    <a:pt x="1189" y="385"/>
                  </a:lnTo>
                  <a:lnTo>
                    <a:pt x="1173" y="376"/>
                  </a:lnTo>
                  <a:lnTo>
                    <a:pt x="1158" y="365"/>
                  </a:lnTo>
                  <a:lnTo>
                    <a:pt x="1144" y="353"/>
                  </a:lnTo>
                  <a:lnTo>
                    <a:pt x="1132" y="339"/>
                  </a:lnTo>
                  <a:lnTo>
                    <a:pt x="1122" y="324"/>
                  </a:lnTo>
                  <a:lnTo>
                    <a:pt x="1113" y="308"/>
                  </a:lnTo>
                  <a:lnTo>
                    <a:pt x="1106" y="291"/>
                  </a:lnTo>
                  <a:lnTo>
                    <a:pt x="1101" y="272"/>
                  </a:lnTo>
                  <a:lnTo>
                    <a:pt x="1097" y="253"/>
                  </a:lnTo>
                  <a:lnTo>
                    <a:pt x="1094" y="232"/>
                  </a:lnTo>
                  <a:lnTo>
                    <a:pt x="1093" y="211"/>
                  </a:lnTo>
                  <a:lnTo>
                    <a:pt x="1094" y="189"/>
                  </a:lnTo>
                  <a:lnTo>
                    <a:pt x="1097" y="168"/>
                  </a:lnTo>
                  <a:lnTo>
                    <a:pt x="1101" y="147"/>
                  </a:lnTo>
                  <a:lnTo>
                    <a:pt x="1107" y="128"/>
                  </a:lnTo>
                  <a:lnTo>
                    <a:pt x="1115" y="109"/>
                  </a:lnTo>
                  <a:lnTo>
                    <a:pt x="1124" y="92"/>
                  </a:lnTo>
                  <a:lnTo>
                    <a:pt x="1134" y="76"/>
                  </a:lnTo>
                  <a:lnTo>
                    <a:pt x="1146" y="61"/>
                  </a:lnTo>
                  <a:lnTo>
                    <a:pt x="1160" y="48"/>
                  </a:lnTo>
                  <a:lnTo>
                    <a:pt x="1175" y="36"/>
                  </a:lnTo>
                  <a:lnTo>
                    <a:pt x="1192" y="26"/>
                  </a:lnTo>
                  <a:lnTo>
                    <a:pt x="1211" y="17"/>
                  </a:lnTo>
                  <a:lnTo>
                    <a:pt x="1230" y="10"/>
                  </a:lnTo>
                  <a:lnTo>
                    <a:pt x="1252" y="5"/>
                  </a:lnTo>
                  <a:lnTo>
                    <a:pt x="1274" y="2"/>
                  </a:lnTo>
                  <a:lnTo>
                    <a:pt x="1298" y="0"/>
                  </a:lnTo>
                  <a:close/>
                </a:path>
              </a:pathLst>
            </a:custGeom>
            <a:noFill/>
            <a:ln cap="flat" cmpd="sng" w="12175">
              <a:solidFill>
                <a:srgbClr val="CAEC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9" name="Google Shape;129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86" y="5745"/>
              <a:ext cx="262" cy="2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2"/>
            <p:cNvSpPr/>
            <p:nvPr/>
          </p:nvSpPr>
          <p:spPr>
            <a:xfrm>
              <a:off x="1020" y="5785"/>
              <a:ext cx="166" cy="166"/>
            </a:xfrm>
            <a:prstGeom prst="rect">
              <a:avLst/>
            </a:prstGeom>
            <a:solidFill>
              <a:srgbClr val="D5EB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020" y="5785"/>
              <a:ext cx="166" cy="166"/>
            </a:xfrm>
            <a:prstGeom prst="rect">
              <a:avLst/>
            </a:prstGeom>
            <a:noFill/>
            <a:ln cap="flat" cmpd="sng" w="12175">
              <a:solidFill>
                <a:srgbClr val="CAEC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2" name="Google Shape;132;p2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526" y="5635"/>
              <a:ext cx="6617" cy="5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2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549" y="5665"/>
              <a:ext cx="6541" cy="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2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974" y="6494"/>
              <a:ext cx="6593" cy="5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2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996" y="6524"/>
              <a:ext cx="6517" cy="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2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967" y="7353"/>
              <a:ext cx="7584" cy="5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2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991" y="7383"/>
              <a:ext cx="7507" cy="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2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1884" y="415"/>
              <a:ext cx="11724" cy="14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4" name="Google Shape;144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pSp>
        <p:nvGrpSpPr>
          <p:cNvPr id="145" name="Google Shape;145;p3"/>
          <p:cNvGrpSpPr/>
          <p:nvPr/>
        </p:nvGrpSpPr>
        <p:grpSpPr>
          <a:xfrm>
            <a:off x="0" y="0"/>
            <a:ext cx="9144000" cy="6858000"/>
            <a:chOff x="0" y="0"/>
            <a:chExt cx="14400" cy="10800"/>
          </a:xfrm>
        </p:grpSpPr>
        <p:pic>
          <p:nvPicPr>
            <p:cNvPr id="146" name="Google Shape;146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4400" cy="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837" y="0"/>
              <a:ext cx="1563" cy="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4400" cy="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2" y="650"/>
              <a:ext cx="12339" cy="20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8" y="1672"/>
              <a:ext cx="11350" cy="8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p3"/>
            <p:cNvSpPr/>
            <p:nvPr/>
          </p:nvSpPr>
          <p:spPr>
            <a:xfrm>
              <a:off x="721" y="721"/>
              <a:ext cx="12120" cy="1800"/>
            </a:xfrm>
            <a:prstGeom prst="rect">
              <a:avLst/>
            </a:prstGeom>
            <a:solidFill>
              <a:srgbClr val="000000">
                <a:alpha val="28627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21" y="721"/>
              <a:ext cx="12120" cy="1800"/>
            </a:xfrm>
            <a:prstGeom prst="rect">
              <a:avLst/>
            </a:prstGeom>
            <a:noFill/>
            <a:ln cap="flat" cmpd="sng" w="320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3" name="Google Shape;153;p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20" y="1716"/>
              <a:ext cx="11187" cy="6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02" y="1791"/>
              <a:ext cx="11047" cy="5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77" y="1766"/>
              <a:ext cx="11098" cy="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12" y="3170"/>
              <a:ext cx="12339" cy="71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56" y="3148"/>
              <a:ext cx="12135" cy="5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3"/>
            <p:cNvSpPr/>
            <p:nvPr/>
          </p:nvSpPr>
          <p:spPr>
            <a:xfrm>
              <a:off x="721" y="3241"/>
              <a:ext cx="12120" cy="6927"/>
            </a:xfrm>
            <a:prstGeom prst="rect">
              <a:avLst/>
            </a:prstGeom>
            <a:solidFill>
              <a:srgbClr val="F8B639">
                <a:alpha val="30588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21" y="3241"/>
              <a:ext cx="12120" cy="6927"/>
            </a:xfrm>
            <a:prstGeom prst="rect">
              <a:avLst/>
            </a:prstGeom>
            <a:noFill/>
            <a:ln cap="flat" cmpd="sng" w="320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0" name="Google Shape;160;p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38" y="3391"/>
              <a:ext cx="586" cy="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88" y="3441"/>
              <a:ext cx="485" cy="4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3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869" y="3621"/>
              <a:ext cx="123" cy="1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3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099" y="3192"/>
              <a:ext cx="11511" cy="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3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149" y="3242"/>
              <a:ext cx="11410" cy="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3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1328" y="3422"/>
              <a:ext cx="11261" cy="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1070" y="3816"/>
              <a:ext cx="6276" cy="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1120" y="3866"/>
              <a:ext cx="6176" cy="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3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1301" y="4046"/>
              <a:ext cx="5816" cy="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38" y="4759"/>
              <a:ext cx="586" cy="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88" y="4809"/>
              <a:ext cx="485" cy="4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3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869" y="4989"/>
              <a:ext cx="123" cy="1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3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1070" y="4560"/>
              <a:ext cx="11105" cy="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3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1120" y="4610"/>
              <a:ext cx="11004" cy="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3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1301" y="4790"/>
              <a:ext cx="10642" cy="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3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1056" y="5191"/>
              <a:ext cx="1707" cy="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3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1106" y="5241"/>
              <a:ext cx="1606" cy="7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3"/>
            <p:cNvSpPr/>
            <p:nvPr/>
          </p:nvSpPr>
          <p:spPr>
            <a:xfrm>
              <a:off x="1300" y="5435"/>
              <a:ext cx="1219" cy="378"/>
            </a:xfrm>
            <a:custGeom>
              <a:rect b="b" l="l" r="r" t="t"/>
              <a:pathLst>
                <a:path extrusionOk="0" h="378" w="1219">
                  <a:moveTo>
                    <a:pt x="1190" y="302"/>
                  </a:moveTo>
                  <a:lnTo>
                    <a:pt x="1169" y="302"/>
                  </a:lnTo>
                  <a:lnTo>
                    <a:pt x="1160" y="305"/>
                  </a:lnTo>
                  <a:lnTo>
                    <a:pt x="1145" y="320"/>
                  </a:lnTo>
                  <a:lnTo>
                    <a:pt x="1141" y="329"/>
                  </a:lnTo>
                  <a:lnTo>
                    <a:pt x="1141" y="350"/>
                  </a:lnTo>
                  <a:lnTo>
                    <a:pt x="1145" y="359"/>
                  </a:lnTo>
                  <a:lnTo>
                    <a:pt x="1152" y="367"/>
                  </a:lnTo>
                  <a:lnTo>
                    <a:pt x="1160" y="374"/>
                  </a:lnTo>
                  <a:lnTo>
                    <a:pt x="1169" y="378"/>
                  </a:lnTo>
                  <a:lnTo>
                    <a:pt x="1190" y="378"/>
                  </a:lnTo>
                  <a:lnTo>
                    <a:pt x="1199" y="374"/>
                  </a:lnTo>
                  <a:lnTo>
                    <a:pt x="1214" y="359"/>
                  </a:lnTo>
                  <a:lnTo>
                    <a:pt x="1218" y="350"/>
                  </a:lnTo>
                  <a:lnTo>
                    <a:pt x="1218" y="329"/>
                  </a:lnTo>
                  <a:lnTo>
                    <a:pt x="1214" y="320"/>
                  </a:lnTo>
                  <a:lnTo>
                    <a:pt x="1206" y="313"/>
                  </a:lnTo>
                  <a:lnTo>
                    <a:pt x="1199" y="305"/>
                  </a:lnTo>
                  <a:lnTo>
                    <a:pt x="1190" y="302"/>
                  </a:lnTo>
                  <a:close/>
                  <a:moveTo>
                    <a:pt x="1072" y="0"/>
                  </a:moveTo>
                  <a:lnTo>
                    <a:pt x="849" y="0"/>
                  </a:lnTo>
                  <a:lnTo>
                    <a:pt x="849" y="373"/>
                  </a:lnTo>
                  <a:lnTo>
                    <a:pt x="1069" y="373"/>
                  </a:lnTo>
                  <a:lnTo>
                    <a:pt x="1069" y="327"/>
                  </a:lnTo>
                  <a:lnTo>
                    <a:pt x="900" y="327"/>
                  </a:lnTo>
                  <a:lnTo>
                    <a:pt x="900" y="193"/>
                  </a:lnTo>
                  <a:lnTo>
                    <a:pt x="1023" y="193"/>
                  </a:lnTo>
                  <a:lnTo>
                    <a:pt x="1023" y="150"/>
                  </a:lnTo>
                  <a:lnTo>
                    <a:pt x="900" y="150"/>
                  </a:lnTo>
                  <a:lnTo>
                    <a:pt x="900" y="46"/>
                  </a:lnTo>
                  <a:lnTo>
                    <a:pt x="1072" y="46"/>
                  </a:lnTo>
                  <a:lnTo>
                    <a:pt x="1072" y="0"/>
                  </a:lnTo>
                  <a:close/>
                  <a:moveTo>
                    <a:pt x="583" y="134"/>
                  </a:moveTo>
                  <a:lnTo>
                    <a:pt x="538" y="134"/>
                  </a:lnTo>
                  <a:lnTo>
                    <a:pt x="622" y="378"/>
                  </a:lnTo>
                  <a:lnTo>
                    <a:pt x="634" y="378"/>
                  </a:lnTo>
                  <a:lnTo>
                    <a:pt x="670" y="272"/>
                  </a:lnTo>
                  <a:lnTo>
                    <a:pt x="628" y="272"/>
                  </a:lnTo>
                  <a:lnTo>
                    <a:pt x="583" y="134"/>
                  </a:lnTo>
                  <a:close/>
                  <a:moveTo>
                    <a:pt x="539" y="0"/>
                  </a:moveTo>
                  <a:lnTo>
                    <a:pt x="516" y="0"/>
                  </a:lnTo>
                  <a:lnTo>
                    <a:pt x="446" y="373"/>
                  </a:lnTo>
                  <a:lnTo>
                    <a:pt x="495" y="373"/>
                  </a:lnTo>
                  <a:lnTo>
                    <a:pt x="538" y="134"/>
                  </a:lnTo>
                  <a:lnTo>
                    <a:pt x="583" y="134"/>
                  </a:lnTo>
                  <a:lnTo>
                    <a:pt x="539" y="0"/>
                  </a:lnTo>
                  <a:close/>
                  <a:moveTo>
                    <a:pt x="760" y="134"/>
                  </a:moveTo>
                  <a:lnTo>
                    <a:pt x="716" y="134"/>
                  </a:lnTo>
                  <a:lnTo>
                    <a:pt x="760" y="373"/>
                  </a:lnTo>
                  <a:lnTo>
                    <a:pt x="808" y="373"/>
                  </a:lnTo>
                  <a:lnTo>
                    <a:pt x="760" y="134"/>
                  </a:lnTo>
                  <a:close/>
                  <a:moveTo>
                    <a:pt x="733" y="0"/>
                  </a:moveTo>
                  <a:lnTo>
                    <a:pt x="710" y="0"/>
                  </a:lnTo>
                  <a:lnTo>
                    <a:pt x="628" y="272"/>
                  </a:lnTo>
                  <a:lnTo>
                    <a:pt x="670" y="272"/>
                  </a:lnTo>
                  <a:lnTo>
                    <a:pt x="716" y="134"/>
                  </a:lnTo>
                  <a:lnTo>
                    <a:pt x="760" y="134"/>
                  </a:lnTo>
                  <a:lnTo>
                    <a:pt x="733" y="0"/>
                  </a:lnTo>
                  <a:close/>
                  <a:moveTo>
                    <a:pt x="395" y="0"/>
                  </a:moveTo>
                  <a:lnTo>
                    <a:pt x="344" y="0"/>
                  </a:lnTo>
                  <a:lnTo>
                    <a:pt x="344" y="373"/>
                  </a:lnTo>
                  <a:lnTo>
                    <a:pt x="395" y="373"/>
                  </a:lnTo>
                  <a:lnTo>
                    <a:pt x="395" y="0"/>
                  </a:lnTo>
                  <a:close/>
                  <a:moveTo>
                    <a:pt x="169" y="46"/>
                  </a:moveTo>
                  <a:lnTo>
                    <a:pt x="118" y="46"/>
                  </a:lnTo>
                  <a:lnTo>
                    <a:pt x="118" y="373"/>
                  </a:lnTo>
                  <a:lnTo>
                    <a:pt x="169" y="373"/>
                  </a:lnTo>
                  <a:lnTo>
                    <a:pt x="169" y="46"/>
                  </a:lnTo>
                  <a:close/>
                  <a:moveTo>
                    <a:pt x="293" y="0"/>
                  </a:moveTo>
                  <a:lnTo>
                    <a:pt x="0" y="0"/>
                  </a:lnTo>
                  <a:lnTo>
                    <a:pt x="0" y="46"/>
                  </a:lnTo>
                  <a:lnTo>
                    <a:pt x="293" y="46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8" name="Google Shape;178;p3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2427" y="5722"/>
              <a:ext cx="106" cy="1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3"/>
            <p:cNvSpPr/>
            <p:nvPr/>
          </p:nvSpPr>
          <p:spPr>
            <a:xfrm>
              <a:off x="1300" y="5435"/>
              <a:ext cx="1073" cy="378"/>
            </a:xfrm>
            <a:custGeom>
              <a:rect b="b" l="l" r="r" t="t"/>
              <a:pathLst>
                <a:path extrusionOk="0" h="378" w="1073">
                  <a:moveTo>
                    <a:pt x="849" y="0"/>
                  </a:moveTo>
                  <a:lnTo>
                    <a:pt x="1072" y="0"/>
                  </a:lnTo>
                  <a:lnTo>
                    <a:pt x="1072" y="46"/>
                  </a:lnTo>
                  <a:lnTo>
                    <a:pt x="900" y="46"/>
                  </a:lnTo>
                  <a:lnTo>
                    <a:pt x="900" y="150"/>
                  </a:lnTo>
                  <a:lnTo>
                    <a:pt x="1023" y="150"/>
                  </a:lnTo>
                  <a:lnTo>
                    <a:pt x="1023" y="193"/>
                  </a:lnTo>
                  <a:lnTo>
                    <a:pt x="900" y="193"/>
                  </a:lnTo>
                  <a:lnTo>
                    <a:pt x="900" y="327"/>
                  </a:lnTo>
                  <a:lnTo>
                    <a:pt x="1069" y="327"/>
                  </a:lnTo>
                  <a:lnTo>
                    <a:pt x="1069" y="373"/>
                  </a:lnTo>
                  <a:lnTo>
                    <a:pt x="849" y="373"/>
                  </a:lnTo>
                  <a:lnTo>
                    <a:pt x="849" y="0"/>
                  </a:lnTo>
                  <a:close/>
                  <a:moveTo>
                    <a:pt x="516" y="0"/>
                  </a:moveTo>
                  <a:lnTo>
                    <a:pt x="539" y="0"/>
                  </a:lnTo>
                  <a:lnTo>
                    <a:pt x="628" y="272"/>
                  </a:lnTo>
                  <a:lnTo>
                    <a:pt x="710" y="0"/>
                  </a:lnTo>
                  <a:lnTo>
                    <a:pt x="733" y="0"/>
                  </a:lnTo>
                  <a:lnTo>
                    <a:pt x="808" y="373"/>
                  </a:lnTo>
                  <a:lnTo>
                    <a:pt x="760" y="373"/>
                  </a:lnTo>
                  <a:lnTo>
                    <a:pt x="716" y="134"/>
                  </a:lnTo>
                  <a:lnTo>
                    <a:pt x="634" y="378"/>
                  </a:lnTo>
                  <a:lnTo>
                    <a:pt x="622" y="378"/>
                  </a:lnTo>
                  <a:lnTo>
                    <a:pt x="538" y="134"/>
                  </a:lnTo>
                  <a:lnTo>
                    <a:pt x="495" y="373"/>
                  </a:lnTo>
                  <a:lnTo>
                    <a:pt x="446" y="373"/>
                  </a:lnTo>
                  <a:lnTo>
                    <a:pt x="516" y="0"/>
                  </a:lnTo>
                  <a:close/>
                  <a:moveTo>
                    <a:pt x="344" y="0"/>
                  </a:moveTo>
                  <a:lnTo>
                    <a:pt x="395" y="0"/>
                  </a:lnTo>
                  <a:lnTo>
                    <a:pt x="395" y="373"/>
                  </a:lnTo>
                  <a:lnTo>
                    <a:pt x="344" y="373"/>
                  </a:lnTo>
                  <a:lnTo>
                    <a:pt x="344" y="0"/>
                  </a:lnTo>
                  <a:close/>
                  <a:moveTo>
                    <a:pt x="0" y="0"/>
                  </a:moveTo>
                  <a:lnTo>
                    <a:pt x="293" y="0"/>
                  </a:lnTo>
                  <a:lnTo>
                    <a:pt x="293" y="46"/>
                  </a:lnTo>
                  <a:lnTo>
                    <a:pt x="169" y="46"/>
                  </a:lnTo>
                  <a:lnTo>
                    <a:pt x="169" y="373"/>
                  </a:lnTo>
                  <a:lnTo>
                    <a:pt x="118" y="373"/>
                  </a:lnTo>
                  <a:lnTo>
                    <a:pt x="118" y="46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82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0" name="Google Shape;180;p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38" y="6127"/>
              <a:ext cx="586" cy="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88" y="6177"/>
              <a:ext cx="485" cy="4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3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869" y="6357"/>
              <a:ext cx="123" cy="1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3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1099" y="5928"/>
              <a:ext cx="10757" cy="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3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1149" y="5978"/>
              <a:ext cx="10656" cy="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3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1328" y="6158"/>
              <a:ext cx="10296" cy="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3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1089" y="6552"/>
              <a:ext cx="2098" cy="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3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1140" y="6602"/>
              <a:ext cx="1997" cy="7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3"/>
            <p:cNvSpPr/>
            <p:nvPr/>
          </p:nvSpPr>
          <p:spPr>
            <a:xfrm>
              <a:off x="1334" y="6796"/>
              <a:ext cx="1610" cy="386"/>
            </a:xfrm>
            <a:custGeom>
              <a:rect b="b" l="l" r="r" t="t"/>
              <a:pathLst>
                <a:path extrusionOk="0" h="386" w="1610">
                  <a:moveTo>
                    <a:pt x="720" y="3"/>
                  </a:moveTo>
                  <a:lnTo>
                    <a:pt x="710" y="3"/>
                  </a:lnTo>
                  <a:lnTo>
                    <a:pt x="698" y="3"/>
                  </a:lnTo>
                  <a:lnTo>
                    <a:pt x="629" y="6"/>
                  </a:lnTo>
                  <a:lnTo>
                    <a:pt x="627" y="6"/>
                  </a:lnTo>
                  <a:lnTo>
                    <a:pt x="627" y="379"/>
                  </a:lnTo>
                  <a:lnTo>
                    <a:pt x="678" y="379"/>
                  </a:lnTo>
                  <a:lnTo>
                    <a:pt x="678" y="217"/>
                  </a:lnTo>
                  <a:lnTo>
                    <a:pt x="787" y="217"/>
                  </a:lnTo>
                  <a:lnTo>
                    <a:pt x="781" y="208"/>
                  </a:lnTo>
                  <a:lnTo>
                    <a:pt x="795" y="203"/>
                  </a:lnTo>
                  <a:lnTo>
                    <a:pt x="809" y="195"/>
                  </a:lnTo>
                  <a:lnTo>
                    <a:pt x="821" y="185"/>
                  </a:lnTo>
                  <a:lnTo>
                    <a:pt x="830" y="176"/>
                  </a:lnTo>
                  <a:lnTo>
                    <a:pt x="702" y="176"/>
                  </a:lnTo>
                  <a:lnTo>
                    <a:pt x="690" y="175"/>
                  </a:lnTo>
                  <a:lnTo>
                    <a:pt x="678" y="173"/>
                  </a:lnTo>
                  <a:lnTo>
                    <a:pt x="678" y="52"/>
                  </a:lnTo>
                  <a:lnTo>
                    <a:pt x="702" y="50"/>
                  </a:lnTo>
                  <a:lnTo>
                    <a:pt x="836" y="50"/>
                  </a:lnTo>
                  <a:lnTo>
                    <a:pt x="820" y="29"/>
                  </a:lnTo>
                  <a:lnTo>
                    <a:pt x="778" y="9"/>
                  </a:lnTo>
                  <a:lnTo>
                    <a:pt x="720" y="3"/>
                  </a:lnTo>
                  <a:close/>
                  <a:moveTo>
                    <a:pt x="787" y="217"/>
                  </a:moveTo>
                  <a:lnTo>
                    <a:pt x="678" y="217"/>
                  </a:lnTo>
                  <a:lnTo>
                    <a:pt x="709" y="218"/>
                  </a:lnTo>
                  <a:lnTo>
                    <a:pt x="722" y="219"/>
                  </a:lnTo>
                  <a:lnTo>
                    <a:pt x="731" y="219"/>
                  </a:lnTo>
                  <a:lnTo>
                    <a:pt x="831" y="379"/>
                  </a:lnTo>
                  <a:lnTo>
                    <a:pt x="889" y="379"/>
                  </a:lnTo>
                  <a:lnTo>
                    <a:pt x="787" y="217"/>
                  </a:lnTo>
                  <a:close/>
                  <a:moveTo>
                    <a:pt x="836" y="50"/>
                  </a:moveTo>
                  <a:lnTo>
                    <a:pt x="708" y="50"/>
                  </a:lnTo>
                  <a:lnTo>
                    <a:pt x="730" y="50"/>
                  </a:lnTo>
                  <a:lnTo>
                    <a:pt x="749" y="53"/>
                  </a:lnTo>
                  <a:lnTo>
                    <a:pt x="765" y="57"/>
                  </a:lnTo>
                  <a:lnTo>
                    <a:pt x="778" y="63"/>
                  </a:lnTo>
                  <a:lnTo>
                    <a:pt x="788" y="71"/>
                  </a:lnTo>
                  <a:lnTo>
                    <a:pt x="795" y="82"/>
                  </a:lnTo>
                  <a:lnTo>
                    <a:pt x="799" y="94"/>
                  </a:lnTo>
                  <a:lnTo>
                    <a:pt x="801" y="108"/>
                  </a:lnTo>
                  <a:lnTo>
                    <a:pt x="799" y="126"/>
                  </a:lnTo>
                  <a:lnTo>
                    <a:pt x="795" y="140"/>
                  </a:lnTo>
                  <a:lnTo>
                    <a:pt x="789" y="152"/>
                  </a:lnTo>
                  <a:lnTo>
                    <a:pt x="780" y="161"/>
                  </a:lnTo>
                  <a:lnTo>
                    <a:pt x="768" y="168"/>
                  </a:lnTo>
                  <a:lnTo>
                    <a:pt x="753" y="172"/>
                  </a:lnTo>
                  <a:lnTo>
                    <a:pt x="734" y="175"/>
                  </a:lnTo>
                  <a:lnTo>
                    <a:pt x="713" y="176"/>
                  </a:lnTo>
                  <a:lnTo>
                    <a:pt x="830" y="176"/>
                  </a:lnTo>
                  <a:lnTo>
                    <a:pt x="832" y="173"/>
                  </a:lnTo>
                  <a:lnTo>
                    <a:pt x="842" y="158"/>
                  </a:lnTo>
                  <a:lnTo>
                    <a:pt x="849" y="143"/>
                  </a:lnTo>
                  <a:lnTo>
                    <a:pt x="853" y="127"/>
                  </a:lnTo>
                  <a:lnTo>
                    <a:pt x="854" y="109"/>
                  </a:lnTo>
                  <a:lnTo>
                    <a:pt x="846" y="63"/>
                  </a:lnTo>
                  <a:lnTo>
                    <a:pt x="836" y="50"/>
                  </a:lnTo>
                  <a:close/>
                  <a:moveTo>
                    <a:pt x="406" y="0"/>
                  </a:moveTo>
                  <a:lnTo>
                    <a:pt x="373" y="3"/>
                  </a:lnTo>
                  <a:lnTo>
                    <a:pt x="344" y="13"/>
                  </a:lnTo>
                  <a:lnTo>
                    <a:pt x="319" y="30"/>
                  </a:lnTo>
                  <a:lnTo>
                    <a:pt x="297" y="54"/>
                  </a:lnTo>
                  <a:lnTo>
                    <a:pt x="279" y="83"/>
                  </a:lnTo>
                  <a:lnTo>
                    <a:pt x="266" y="115"/>
                  </a:lnTo>
                  <a:lnTo>
                    <a:pt x="258" y="151"/>
                  </a:lnTo>
                  <a:lnTo>
                    <a:pt x="256" y="190"/>
                  </a:lnTo>
                  <a:lnTo>
                    <a:pt x="258" y="231"/>
                  </a:lnTo>
                  <a:lnTo>
                    <a:pt x="266" y="268"/>
                  </a:lnTo>
                  <a:lnTo>
                    <a:pt x="278" y="301"/>
                  </a:lnTo>
                  <a:lnTo>
                    <a:pt x="296" y="330"/>
                  </a:lnTo>
                  <a:lnTo>
                    <a:pt x="318" y="354"/>
                  </a:lnTo>
                  <a:lnTo>
                    <a:pt x="343" y="372"/>
                  </a:lnTo>
                  <a:lnTo>
                    <a:pt x="373" y="382"/>
                  </a:lnTo>
                  <a:lnTo>
                    <a:pt x="406" y="385"/>
                  </a:lnTo>
                  <a:lnTo>
                    <a:pt x="442" y="382"/>
                  </a:lnTo>
                  <a:lnTo>
                    <a:pt x="474" y="372"/>
                  </a:lnTo>
                  <a:lnTo>
                    <a:pt x="502" y="356"/>
                  </a:lnTo>
                  <a:lnTo>
                    <a:pt x="518" y="340"/>
                  </a:lnTo>
                  <a:lnTo>
                    <a:pt x="406" y="340"/>
                  </a:lnTo>
                  <a:lnTo>
                    <a:pt x="384" y="337"/>
                  </a:lnTo>
                  <a:lnTo>
                    <a:pt x="365" y="329"/>
                  </a:lnTo>
                  <a:lnTo>
                    <a:pt x="349" y="315"/>
                  </a:lnTo>
                  <a:lnTo>
                    <a:pt x="335" y="297"/>
                  </a:lnTo>
                  <a:lnTo>
                    <a:pt x="324" y="274"/>
                  </a:lnTo>
                  <a:lnTo>
                    <a:pt x="316" y="248"/>
                  </a:lnTo>
                  <a:lnTo>
                    <a:pt x="311" y="220"/>
                  </a:lnTo>
                  <a:lnTo>
                    <a:pt x="309" y="190"/>
                  </a:lnTo>
                  <a:lnTo>
                    <a:pt x="311" y="158"/>
                  </a:lnTo>
                  <a:lnTo>
                    <a:pt x="316" y="130"/>
                  </a:lnTo>
                  <a:lnTo>
                    <a:pt x="323" y="105"/>
                  </a:lnTo>
                  <a:lnTo>
                    <a:pt x="334" y="84"/>
                  </a:lnTo>
                  <a:lnTo>
                    <a:pt x="348" y="67"/>
                  </a:lnTo>
                  <a:lnTo>
                    <a:pt x="364" y="55"/>
                  </a:lnTo>
                  <a:lnTo>
                    <a:pt x="384" y="48"/>
                  </a:lnTo>
                  <a:lnTo>
                    <a:pt x="406" y="46"/>
                  </a:lnTo>
                  <a:lnTo>
                    <a:pt x="520" y="46"/>
                  </a:lnTo>
                  <a:lnTo>
                    <a:pt x="502" y="28"/>
                  </a:lnTo>
                  <a:lnTo>
                    <a:pt x="474" y="12"/>
                  </a:lnTo>
                  <a:lnTo>
                    <a:pt x="442" y="3"/>
                  </a:lnTo>
                  <a:lnTo>
                    <a:pt x="406" y="0"/>
                  </a:lnTo>
                  <a:close/>
                  <a:moveTo>
                    <a:pt x="520" y="46"/>
                  </a:moveTo>
                  <a:lnTo>
                    <a:pt x="406" y="46"/>
                  </a:lnTo>
                  <a:lnTo>
                    <a:pt x="453" y="55"/>
                  </a:lnTo>
                  <a:lnTo>
                    <a:pt x="486" y="82"/>
                  </a:lnTo>
                  <a:lnTo>
                    <a:pt x="506" y="127"/>
                  </a:lnTo>
                  <a:lnTo>
                    <a:pt x="513" y="190"/>
                  </a:lnTo>
                  <a:lnTo>
                    <a:pt x="511" y="223"/>
                  </a:lnTo>
                  <a:lnTo>
                    <a:pt x="506" y="253"/>
                  </a:lnTo>
                  <a:lnTo>
                    <a:pt x="497" y="278"/>
                  </a:lnTo>
                  <a:lnTo>
                    <a:pt x="485" y="300"/>
                  </a:lnTo>
                  <a:lnTo>
                    <a:pt x="470" y="317"/>
                  </a:lnTo>
                  <a:lnTo>
                    <a:pt x="452" y="330"/>
                  </a:lnTo>
                  <a:lnTo>
                    <a:pt x="430" y="337"/>
                  </a:lnTo>
                  <a:lnTo>
                    <a:pt x="406" y="340"/>
                  </a:lnTo>
                  <a:lnTo>
                    <a:pt x="518" y="340"/>
                  </a:lnTo>
                  <a:lnTo>
                    <a:pt x="525" y="333"/>
                  </a:lnTo>
                  <a:lnTo>
                    <a:pt x="543" y="305"/>
                  </a:lnTo>
                  <a:lnTo>
                    <a:pt x="556" y="271"/>
                  </a:lnTo>
                  <a:lnTo>
                    <a:pt x="564" y="233"/>
                  </a:lnTo>
                  <a:lnTo>
                    <a:pt x="566" y="190"/>
                  </a:lnTo>
                  <a:lnTo>
                    <a:pt x="564" y="147"/>
                  </a:lnTo>
                  <a:lnTo>
                    <a:pt x="556" y="110"/>
                  </a:lnTo>
                  <a:lnTo>
                    <a:pt x="543" y="77"/>
                  </a:lnTo>
                  <a:lnTo>
                    <a:pt x="525" y="50"/>
                  </a:lnTo>
                  <a:lnTo>
                    <a:pt x="520" y="46"/>
                  </a:lnTo>
                  <a:close/>
                  <a:moveTo>
                    <a:pt x="1305" y="6"/>
                  </a:moveTo>
                  <a:lnTo>
                    <a:pt x="1083" y="6"/>
                  </a:lnTo>
                  <a:lnTo>
                    <a:pt x="1083" y="379"/>
                  </a:lnTo>
                  <a:lnTo>
                    <a:pt x="1302" y="379"/>
                  </a:lnTo>
                  <a:lnTo>
                    <a:pt x="1302" y="333"/>
                  </a:lnTo>
                  <a:lnTo>
                    <a:pt x="1133" y="333"/>
                  </a:lnTo>
                  <a:lnTo>
                    <a:pt x="1133" y="199"/>
                  </a:lnTo>
                  <a:lnTo>
                    <a:pt x="1256" y="199"/>
                  </a:lnTo>
                  <a:lnTo>
                    <a:pt x="1256" y="156"/>
                  </a:lnTo>
                  <a:lnTo>
                    <a:pt x="1133" y="156"/>
                  </a:lnTo>
                  <a:lnTo>
                    <a:pt x="1133" y="52"/>
                  </a:lnTo>
                  <a:lnTo>
                    <a:pt x="1305" y="52"/>
                  </a:lnTo>
                  <a:lnTo>
                    <a:pt x="1305" y="6"/>
                  </a:lnTo>
                  <a:close/>
                  <a:moveTo>
                    <a:pt x="230" y="6"/>
                  </a:moveTo>
                  <a:lnTo>
                    <a:pt x="0" y="6"/>
                  </a:lnTo>
                  <a:lnTo>
                    <a:pt x="0" y="379"/>
                  </a:lnTo>
                  <a:lnTo>
                    <a:pt x="51" y="379"/>
                  </a:lnTo>
                  <a:lnTo>
                    <a:pt x="51" y="199"/>
                  </a:lnTo>
                  <a:lnTo>
                    <a:pt x="182" y="199"/>
                  </a:lnTo>
                  <a:lnTo>
                    <a:pt x="182" y="156"/>
                  </a:lnTo>
                  <a:lnTo>
                    <a:pt x="51" y="156"/>
                  </a:lnTo>
                  <a:lnTo>
                    <a:pt x="51" y="52"/>
                  </a:lnTo>
                  <a:lnTo>
                    <a:pt x="230" y="52"/>
                  </a:lnTo>
                  <a:lnTo>
                    <a:pt x="230" y="6"/>
                  </a:lnTo>
                  <a:close/>
                  <a:moveTo>
                    <a:pt x="1335" y="6"/>
                  </a:moveTo>
                  <a:lnTo>
                    <a:pt x="1436" y="186"/>
                  </a:lnTo>
                  <a:lnTo>
                    <a:pt x="1326" y="379"/>
                  </a:lnTo>
                  <a:lnTo>
                    <a:pt x="1377" y="379"/>
                  </a:lnTo>
                  <a:lnTo>
                    <a:pt x="1463" y="229"/>
                  </a:lnTo>
                  <a:lnTo>
                    <a:pt x="1515" y="229"/>
                  </a:lnTo>
                  <a:lnTo>
                    <a:pt x="1488" y="187"/>
                  </a:lnTo>
                  <a:lnTo>
                    <a:pt x="1513" y="147"/>
                  </a:lnTo>
                  <a:lnTo>
                    <a:pt x="1465" y="147"/>
                  </a:lnTo>
                  <a:lnTo>
                    <a:pt x="1385" y="6"/>
                  </a:lnTo>
                  <a:lnTo>
                    <a:pt x="1335" y="6"/>
                  </a:lnTo>
                  <a:close/>
                  <a:moveTo>
                    <a:pt x="1515" y="229"/>
                  </a:moveTo>
                  <a:lnTo>
                    <a:pt x="1463" y="229"/>
                  </a:lnTo>
                  <a:lnTo>
                    <a:pt x="1555" y="379"/>
                  </a:lnTo>
                  <a:lnTo>
                    <a:pt x="1609" y="379"/>
                  </a:lnTo>
                  <a:lnTo>
                    <a:pt x="1515" y="229"/>
                  </a:lnTo>
                  <a:close/>
                  <a:moveTo>
                    <a:pt x="1604" y="6"/>
                  </a:moveTo>
                  <a:lnTo>
                    <a:pt x="1552" y="6"/>
                  </a:lnTo>
                  <a:lnTo>
                    <a:pt x="1465" y="147"/>
                  </a:lnTo>
                  <a:lnTo>
                    <a:pt x="1513" y="147"/>
                  </a:lnTo>
                  <a:lnTo>
                    <a:pt x="1604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9" name="Google Shape;189;p3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1997" y="6832"/>
              <a:ext cx="152" cy="1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3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1628" y="6828"/>
              <a:ext cx="233" cy="3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3"/>
            <p:cNvSpPr/>
            <p:nvPr/>
          </p:nvSpPr>
          <p:spPr>
            <a:xfrm>
              <a:off x="1334" y="6796"/>
              <a:ext cx="1610" cy="386"/>
            </a:xfrm>
            <a:custGeom>
              <a:rect b="b" l="l" r="r" t="t"/>
              <a:pathLst>
                <a:path extrusionOk="0" h="386" w="1610">
                  <a:moveTo>
                    <a:pt x="1083" y="6"/>
                  </a:moveTo>
                  <a:lnTo>
                    <a:pt x="1305" y="6"/>
                  </a:lnTo>
                  <a:lnTo>
                    <a:pt x="1305" y="52"/>
                  </a:lnTo>
                  <a:lnTo>
                    <a:pt x="1133" y="52"/>
                  </a:lnTo>
                  <a:lnTo>
                    <a:pt x="1133" y="156"/>
                  </a:lnTo>
                  <a:lnTo>
                    <a:pt x="1256" y="156"/>
                  </a:lnTo>
                  <a:lnTo>
                    <a:pt x="1256" y="199"/>
                  </a:lnTo>
                  <a:lnTo>
                    <a:pt x="1133" y="199"/>
                  </a:lnTo>
                  <a:lnTo>
                    <a:pt x="1133" y="333"/>
                  </a:lnTo>
                  <a:lnTo>
                    <a:pt x="1302" y="333"/>
                  </a:lnTo>
                  <a:lnTo>
                    <a:pt x="1302" y="379"/>
                  </a:lnTo>
                  <a:lnTo>
                    <a:pt x="1083" y="379"/>
                  </a:lnTo>
                  <a:lnTo>
                    <a:pt x="1083" y="6"/>
                  </a:lnTo>
                  <a:close/>
                  <a:moveTo>
                    <a:pt x="0" y="6"/>
                  </a:moveTo>
                  <a:lnTo>
                    <a:pt x="230" y="6"/>
                  </a:lnTo>
                  <a:lnTo>
                    <a:pt x="230" y="52"/>
                  </a:lnTo>
                  <a:lnTo>
                    <a:pt x="51" y="52"/>
                  </a:lnTo>
                  <a:lnTo>
                    <a:pt x="51" y="156"/>
                  </a:lnTo>
                  <a:lnTo>
                    <a:pt x="182" y="156"/>
                  </a:lnTo>
                  <a:lnTo>
                    <a:pt x="182" y="199"/>
                  </a:lnTo>
                  <a:lnTo>
                    <a:pt x="51" y="199"/>
                  </a:lnTo>
                  <a:lnTo>
                    <a:pt x="51" y="379"/>
                  </a:lnTo>
                  <a:lnTo>
                    <a:pt x="0" y="379"/>
                  </a:lnTo>
                  <a:lnTo>
                    <a:pt x="0" y="6"/>
                  </a:lnTo>
                  <a:close/>
                  <a:moveTo>
                    <a:pt x="1335" y="6"/>
                  </a:moveTo>
                  <a:lnTo>
                    <a:pt x="1385" y="6"/>
                  </a:lnTo>
                  <a:lnTo>
                    <a:pt x="1465" y="147"/>
                  </a:lnTo>
                  <a:lnTo>
                    <a:pt x="1552" y="6"/>
                  </a:lnTo>
                  <a:lnTo>
                    <a:pt x="1604" y="6"/>
                  </a:lnTo>
                  <a:lnTo>
                    <a:pt x="1488" y="187"/>
                  </a:lnTo>
                  <a:lnTo>
                    <a:pt x="1609" y="379"/>
                  </a:lnTo>
                  <a:lnTo>
                    <a:pt x="1555" y="379"/>
                  </a:lnTo>
                  <a:lnTo>
                    <a:pt x="1463" y="229"/>
                  </a:lnTo>
                  <a:lnTo>
                    <a:pt x="1377" y="379"/>
                  </a:lnTo>
                  <a:lnTo>
                    <a:pt x="1326" y="379"/>
                  </a:lnTo>
                  <a:lnTo>
                    <a:pt x="1436" y="186"/>
                  </a:lnTo>
                  <a:lnTo>
                    <a:pt x="1335" y="6"/>
                  </a:lnTo>
                  <a:close/>
                  <a:moveTo>
                    <a:pt x="720" y="3"/>
                  </a:moveTo>
                  <a:lnTo>
                    <a:pt x="778" y="9"/>
                  </a:lnTo>
                  <a:lnTo>
                    <a:pt x="820" y="29"/>
                  </a:lnTo>
                  <a:lnTo>
                    <a:pt x="846" y="63"/>
                  </a:lnTo>
                  <a:lnTo>
                    <a:pt x="854" y="109"/>
                  </a:lnTo>
                  <a:lnTo>
                    <a:pt x="853" y="127"/>
                  </a:lnTo>
                  <a:lnTo>
                    <a:pt x="849" y="143"/>
                  </a:lnTo>
                  <a:lnTo>
                    <a:pt x="842" y="158"/>
                  </a:lnTo>
                  <a:lnTo>
                    <a:pt x="832" y="173"/>
                  </a:lnTo>
                  <a:lnTo>
                    <a:pt x="821" y="185"/>
                  </a:lnTo>
                  <a:lnTo>
                    <a:pt x="809" y="195"/>
                  </a:lnTo>
                  <a:lnTo>
                    <a:pt x="795" y="203"/>
                  </a:lnTo>
                  <a:lnTo>
                    <a:pt x="781" y="208"/>
                  </a:lnTo>
                  <a:lnTo>
                    <a:pt x="889" y="379"/>
                  </a:lnTo>
                  <a:lnTo>
                    <a:pt x="831" y="379"/>
                  </a:lnTo>
                  <a:lnTo>
                    <a:pt x="731" y="219"/>
                  </a:lnTo>
                  <a:lnTo>
                    <a:pt x="722" y="219"/>
                  </a:lnTo>
                  <a:lnTo>
                    <a:pt x="709" y="218"/>
                  </a:lnTo>
                  <a:lnTo>
                    <a:pt x="695" y="218"/>
                  </a:lnTo>
                  <a:lnTo>
                    <a:pt x="678" y="217"/>
                  </a:lnTo>
                  <a:lnTo>
                    <a:pt x="678" y="379"/>
                  </a:lnTo>
                  <a:lnTo>
                    <a:pt x="627" y="379"/>
                  </a:lnTo>
                  <a:lnTo>
                    <a:pt x="627" y="6"/>
                  </a:lnTo>
                  <a:lnTo>
                    <a:pt x="629" y="6"/>
                  </a:lnTo>
                  <a:lnTo>
                    <a:pt x="642" y="6"/>
                  </a:lnTo>
                  <a:lnTo>
                    <a:pt x="666" y="5"/>
                  </a:lnTo>
                  <a:lnTo>
                    <a:pt x="683" y="4"/>
                  </a:lnTo>
                  <a:lnTo>
                    <a:pt x="698" y="3"/>
                  </a:lnTo>
                  <a:lnTo>
                    <a:pt x="710" y="3"/>
                  </a:lnTo>
                  <a:lnTo>
                    <a:pt x="720" y="3"/>
                  </a:lnTo>
                  <a:close/>
                  <a:moveTo>
                    <a:pt x="406" y="0"/>
                  </a:moveTo>
                  <a:lnTo>
                    <a:pt x="442" y="3"/>
                  </a:lnTo>
                  <a:lnTo>
                    <a:pt x="474" y="12"/>
                  </a:lnTo>
                  <a:lnTo>
                    <a:pt x="502" y="28"/>
                  </a:lnTo>
                  <a:lnTo>
                    <a:pt x="525" y="50"/>
                  </a:lnTo>
                  <a:lnTo>
                    <a:pt x="543" y="77"/>
                  </a:lnTo>
                  <a:lnTo>
                    <a:pt x="556" y="110"/>
                  </a:lnTo>
                  <a:lnTo>
                    <a:pt x="564" y="147"/>
                  </a:lnTo>
                  <a:lnTo>
                    <a:pt x="566" y="190"/>
                  </a:lnTo>
                  <a:lnTo>
                    <a:pt x="564" y="233"/>
                  </a:lnTo>
                  <a:lnTo>
                    <a:pt x="556" y="271"/>
                  </a:lnTo>
                  <a:lnTo>
                    <a:pt x="543" y="305"/>
                  </a:lnTo>
                  <a:lnTo>
                    <a:pt x="525" y="333"/>
                  </a:lnTo>
                  <a:lnTo>
                    <a:pt x="502" y="356"/>
                  </a:lnTo>
                  <a:lnTo>
                    <a:pt x="474" y="372"/>
                  </a:lnTo>
                  <a:lnTo>
                    <a:pt x="442" y="382"/>
                  </a:lnTo>
                  <a:lnTo>
                    <a:pt x="406" y="385"/>
                  </a:lnTo>
                  <a:lnTo>
                    <a:pt x="373" y="382"/>
                  </a:lnTo>
                  <a:lnTo>
                    <a:pt x="343" y="372"/>
                  </a:lnTo>
                  <a:lnTo>
                    <a:pt x="318" y="354"/>
                  </a:lnTo>
                  <a:lnTo>
                    <a:pt x="296" y="330"/>
                  </a:lnTo>
                  <a:lnTo>
                    <a:pt x="278" y="301"/>
                  </a:lnTo>
                  <a:lnTo>
                    <a:pt x="266" y="268"/>
                  </a:lnTo>
                  <a:lnTo>
                    <a:pt x="258" y="231"/>
                  </a:lnTo>
                  <a:lnTo>
                    <a:pt x="256" y="190"/>
                  </a:lnTo>
                  <a:lnTo>
                    <a:pt x="258" y="151"/>
                  </a:lnTo>
                  <a:lnTo>
                    <a:pt x="266" y="115"/>
                  </a:lnTo>
                  <a:lnTo>
                    <a:pt x="279" y="83"/>
                  </a:lnTo>
                  <a:lnTo>
                    <a:pt x="297" y="54"/>
                  </a:lnTo>
                  <a:lnTo>
                    <a:pt x="319" y="30"/>
                  </a:lnTo>
                  <a:lnTo>
                    <a:pt x="344" y="13"/>
                  </a:lnTo>
                  <a:lnTo>
                    <a:pt x="373" y="3"/>
                  </a:lnTo>
                  <a:lnTo>
                    <a:pt x="406" y="0"/>
                  </a:lnTo>
                  <a:close/>
                </a:path>
              </a:pathLst>
            </a:custGeom>
            <a:noFill/>
            <a:ln cap="flat" cmpd="sng" w="182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2" name="Google Shape;192;p3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2743" y="6758"/>
              <a:ext cx="598" cy="5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3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2793" y="6808"/>
              <a:ext cx="497" cy="4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Google Shape;194;p3"/>
            <p:cNvSpPr/>
            <p:nvPr/>
          </p:nvSpPr>
          <p:spPr>
            <a:xfrm>
              <a:off x="2987" y="7002"/>
              <a:ext cx="109" cy="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2987" y="7002"/>
              <a:ext cx="109" cy="45"/>
            </a:xfrm>
            <a:prstGeom prst="rect">
              <a:avLst/>
            </a:prstGeom>
            <a:noFill/>
            <a:ln cap="flat" cmpd="sng" w="182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6" name="Google Shape;196;p3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3096" y="6552"/>
              <a:ext cx="9492" cy="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3"/>
            <p:cNvPicPr preferRelativeResize="0"/>
            <p:nvPr/>
          </p:nvPicPr>
          <p:blipFill rotWithShape="1">
            <a:blip r:embed="rId40">
              <a:alphaModFix/>
            </a:blip>
            <a:srcRect b="0" l="0" r="0" t="0"/>
            <a:stretch/>
          </p:blipFill>
          <p:spPr>
            <a:xfrm>
              <a:off x="3146" y="6602"/>
              <a:ext cx="9392" cy="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3"/>
            <p:cNvPicPr preferRelativeResize="0"/>
            <p:nvPr/>
          </p:nvPicPr>
          <p:blipFill rotWithShape="1">
            <a:blip r:embed="rId41">
              <a:alphaModFix/>
            </a:blip>
            <a:srcRect b="0" l="0" r="0" t="0"/>
            <a:stretch/>
          </p:blipFill>
          <p:spPr>
            <a:xfrm>
              <a:off x="3325" y="6782"/>
              <a:ext cx="9032" cy="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3"/>
            <p:cNvPicPr preferRelativeResize="0"/>
            <p:nvPr/>
          </p:nvPicPr>
          <p:blipFill rotWithShape="1">
            <a:blip r:embed="rId42">
              <a:alphaModFix/>
            </a:blip>
            <a:srcRect b="0" l="0" r="0" t="0"/>
            <a:stretch/>
          </p:blipFill>
          <p:spPr>
            <a:xfrm>
              <a:off x="1051" y="7176"/>
              <a:ext cx="6812" cy="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3"/>
            <p:cNvPicPr preferRelativeResize="0"/>
            <p:nvPr/>
          </p:nvPicPr>
          <p:blipFill rotWithShape="1">
            <a:blip r:embed="rId43">
              <a:alphaModFix/>
            </a:blip>
            <a:srcRect b="0" l="0" r="0" t="0"/>
            <a:stretch/>
          </p:blipFill>
          <p:spPr>
            <a:xfrm>
              <a:off x="1101" y="7226"/>
              <a:ext cx="6711" cy="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3"/>
            <p:cNvPicPr preferRelativeResize="0"/>
            <p:nvPr/>
          </p:nvPicPr>
          <p:blipFill rotWithShape="1">
            <a:blip r:embed="rId44">
              <a:alphaModFix/>
            </a:blip>
            <a:srcRect b="0" l="0" r="0" t="0"/>
            <a:stretch/>
          </p:blipFill>
          <p:spPr>
            <a:xfrm>
              <a:off x="1282" y="7406"/>
              <a:ext cx="6351" cy="41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7" name="Google Shape;20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Latitude " id="208" name="Google Shape;2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4" name="Google Shape;214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pSp>
        <p:nvGrpSpPr>
          <p:cNvPr id="215" name="Google Shape;215;p5"/>
          <p:cNvGrpSpPr/>
          <p:nvPr/>
        </p:nvGrpSpPr>
        <p:grpSpPr>
          <a:xfrm>
            <a:off x="0" y="228600"/>
            <a:ext cx="9144000" cy="7086600"/>
            <a:chOff x="0" y="0"/>
            <a:chExt cx="14400" cy="10800"/>
          </a:xfrm>
        </p:grpSpPr>
        <p:pic>
          <p:nvPicPr>
            <p:cNvPr id="216" name="Google Shape;216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4400" cy="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1" y="1648"/>
              <a:ext cx="13589" cy="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4400" cy="1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Google Shape;219;p5"/>
            <p:cNvSpPr/>
            <p:nvPr/>
          </p:nvSpPr>
          <p:spPr>
            <a:xfrm>
              <a:off x="481" y="361"/>
              <a:ext cx="13680" cy="19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481" y="361"/>
              <a:ext cx="13680" cy="1920"/>
            </a:xfrm>
            <a:prstGeom prst="rect">
              <a:avLst/>
            </a:prstGeom>
            <a:noFill/>
            <a:ln cap="flat" cmpd="sng" w="259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1" name="Google Shape;221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04" y="799"/>
              <a:ext cx="12478" cy="1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116" y="811"/>
              <a:ext cx="12387" cy="10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312" y="1007"/>
              <a:ext cx="11995" cy="6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287" y="981"/>
              <a:ext cx="12046" cy="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082" y="1584"/>
              <a:ext cx="12538" cy="5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096" y="1598"/>
              <a:ext cx="12447" cy="4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267" y="1767"/>
              <a:ext cx="12106" cy="1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72" y="2901"/>
              <a:ext cx="442" cy="4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10" y="2908"/>
              <a:ext cx="384" cy="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5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519" y="3017"/>
              <a:ext cx="168" cy="1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5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940" y="2584"/>
              <a:ext cx="4169" cy="9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p5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979" y="2592"/>
              <a:ext cx="4114" cy="8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5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1087" y="2700"/>
              <a:ext cx="3885" cy="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72" y="4053"/>
              <a:ext cx="442" cy="4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10" y="4060"/>
              <a:ext cx="384" cy="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Google Shape;236;p5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519" y="4169"/>
              <a:ext cx="168" cy="1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p5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900" y="3736"/>
              <a:ext cx="8280" cy="8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p5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938" y="3744"/>
              <a:ext cx="8225" cy="8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p5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1046" y="3852"/>
              <a:ext cx="7996" cy="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72" y="5205"/>
              <a:ext cx="442" cy="4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10" y="5212"/>
              <a:ext cx="384" cy="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5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519" y="5321"/>
              <a:ext cx="168" cy="1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5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900" y="4888"/>
              <a:ext cx="9629" cy="8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5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938" y="4896"/>
              <a:ext cx="9574" cy="8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5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1046" y="5004"/>
              <a:ext cx="9357" cy="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Google Shape;246;p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72" y="6357"/>
              <a:ext cx="442" cy="4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10" y="6364"/>
              <a:ext cx="384" cy="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5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519" y="6473"/>
              <a:ext cx="168" cy="1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5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876" y="6040"/>
              <a:ext cx="6483" cy="8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p5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914" y="6048"/>
              <a:ext cx="6428" cy="8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5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1029" y="6156"/>
              <a:ext cx="6203" cy="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72" y="7509"/>
              <a:ext cx="442" cy="4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10" y="7516"/>
              <a:ext cx="384" cy="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5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519" y="7625"/>
              <a:ext cx="168" cy="1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5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876" y="7192"/>
              <a:ext cx="8067" cy="8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5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914" y="7200"/>
              <a:ext cx="8012" cy="8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5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1029" y="7308"/>
              <a:ext cx="7787" cy="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72" y="8661"/>
              <a:ext cx="442" cy="4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10" y="8668"/>
              <a:ext cx="384" cy="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5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519" y="8777"/>
              <a:ext cx="168" cy="1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5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940" y="8344"/>
              <a:ext cx="5444" cy="8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5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981" y="8352"/>
              <a:ext cx="5386" cy="8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5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1088" y="8460"/>
              <a:ext cx="5170" cy="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72" y="9813"/>
              <a:ext cx="442" cy="4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10" y="9820"/>
              <a:ext cx="384" cy="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5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519" y="9929"/>
              <a:ext cx="168" cy="1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5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909" y="9496"/>
              <a:ext cx="5429" cy="8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" name="Google Shape;268;p5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948" y="9504"/>
              <a:ext cx="5374" cy="8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5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1058" y="9612"/>
              <a:ext cx="5154" cy="62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5" name="Google Shape;275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descr="explain the heat zones of the earth with the help of a diagram ..." id="276" name="Google Shape;276;p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escribe the heat zones of the earth with the help of a diagram ..." id="277" name="Google Shape;277;p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escribe the heat zones of the earth with the help of a diagram ..." id="278" name="Google Shape;278;p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escribe the heat zones of the earth with the help of a diagram ..." id="279" name="Google Shape;279;p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escribe the heat zones of the earth with the help of a diagram ..." id="280" name="Google Shape;280;p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escribe the heat zones of the earth with the help of a diagram ..." id="281" name="Google Shape;281;p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Jana\Desktop\118240.png" id="282" name="Google Shape;28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8" name="Google Shape;288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Latitude &lt;ul&gt;&lt;li&gt;Latitude is the name for a group of  imaginary lines that run parallel to the  Equator &lt;/li&gt;&lt;/ul&gt;&lt;ul&gt;&lt;li&gt;..." id="289" name="Google Shape;28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5" name="Google Shape;295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Longitude " id="296" name="Google Shape;29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2" name="Google Shape;302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Longitude &lt;ul&gt;&lt;li&gt;Lines of longitude run north-south around  the planet &lt;/li&gt;&lt;/ul&gt;&lt;ul&gt;&lt;li&gt;They begin at the Prime Meridian..." id="303" name="Google Shape;30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Jana</dc:creator>
</cp:coreProperties>
</file>