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3" r:id="rId4"/>
    <p:sldId id="258" r:id="rId5"/>
    <p:sldId id="259" r:id="rId6"/>
    <p:sldId id="262" r:id="rId7"/>
    <p:sldId id="260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C54B43-0924-4C02-90E9-A235253A58F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A268D9-1773-40FE-A4F6-04F309003A7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Prasad\VII_Maths\Integers_Rules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752" y="32766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INTEGERS</a:t>
            </a:r>
            <a:br>
              <a:rPr lang="en-US" sz="8000" dirty="0" smtClean="0"/>
            </a:b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DIVISION OF INTEGERS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1676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latin typeface="+mj-lt"/>
              </a:rPr>
              <a:t> Division is inverse operation of multiplication.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3400" y="3733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latin typeface="+mj-lt"/>
              </a:rPr>
              <a:t>It is a process of finding how many times a number is contained in another number.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2971800"/>
            <a:ext cx="3733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instance  9 x 6 = 54 </a:t>
            </a:r>
            <a:endParaRPr lang="en-US" sz="2800" dirty="0"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126992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5213930" y="2981980"/>
            <a:ext cx="377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54 ÷ 6 = 9 and 54 ÷ 9 = 6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51242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+mj-lt"/>
              </a:rPr>
              <a:t>It </a:t>
            </a:r>
            <a:r>
              <a:rPr lang="en-US" sz="3600" smtClean="0">
                <a:latin typeface="+mj-lt"/>
              </a:rPr>
              <a:t>means </a:t>
            </a:r>
            <a:r>
              <a:rPr lang="en-US" sz="3600" dirty="0" smtClean="0">
                <a:latin typeface="+mj-lt"/>
              </a:rPr>
              <a:t>that 6 is contained in 54 nine(9) times and 9 is contained in 54 six(6) times.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allAtOnce"/>
      <p:bldP spid="28" grpId="0" build="allAtOnce"/>
      <p:bldP spid="18" grpId="0" build="allAtOnce"/>
      <p:bldP spid="19" grpId="0" animBg="1"/>
      <p:bldP spid="20" grpId="0" build="allAtOnce"/>
      <p:bldP spid="2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DIVISION OF INTEGERS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1619250" y="1600200"/>
            <a:ext cx="4953000" cy="885825"/>
            <a:chOff x="1619250" y="1600200"/>
            <a:chExt cx="4953000" cy="885825"/>
          </a:xfrm>
        </p:grpSpPr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19250" y="1600200"/>
              <a:ext cx="89535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57575" y="1733550"/>
              <a:ext cx="9620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62600" y="1752600"/>
              <a:ext cx="10096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" name="TextBox 23"/>
          <p:cNvSpPr txBox="1"/>
          <p:nvPr/>
        </p:nvSpPr>
        <p:spPr>
          <a:xfrm>
            <a:off x="533400" y="2514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latin typeface="+mj-lt"/>
              </a:rPr>
              <a:t>The division of two positive integers is always positive</a:t>
            </a:r>
          </a:p>
        </p:txBody>
      </p:sp>
      <p:grpSp>
        <p:nvGrpSpPr>
          <p:cNvPr id="4" name="Group 28"/>
          <p:cNvGrpSpPr/>
          <p:nvPr/>
        </p:nvGrpSpPr>
        <p:grpSpPr>
          <a:xfrm>
            <a:off x="1609725" y="3962400"/>
            <a:ext cx="5248275" cy="828675"/>
            <a:chOff x="1609725" y="3962400"/>
            <a:chExt cx="5248275" cy="828675"/>
          </a:xfrm>
        </p:grpSpPr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09725" y="3962400"/>
              <a:ext cx="113347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448050" y="3962400"/>
              <a:ext cx="120015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619750" y="4010025"/>
              <a:ext cx="12382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" name="Rectangle 27"/>
          <p:cNvSpPr/>
          <p:nvPr/>
        </p:nvSpPr>
        <p:spPr>
          <a:xfrm>
            <a:off x="533400" y="51054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The division of two negative integers is always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allAtOnce"/>
      <p:bldP spid="2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DIVISION OF INTEGERS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36220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The division of a positive and a negative or a negative and a positive integers is always negative</a:t>
            </a:r>
            <a:endParaRPr lang="en-US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13982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latin typeface="+mj-lt"/>
              </a:rPr>
              <a:t>The division of zero with any integer (either positive or negative) is always zero.</a:t>
            </a:r>
            <a:endParaRPr lang="en-US" sz="3200" dirty="0">
              <a:latin typeface="+mj-lt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990600" y="1524000"/>
            <a:ext cx="6553200" cy="762000"/>
            <a:chOff x="990600" y="1524000"/>
            <a:chExt cx="6553200" cy="762000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81750" y="1552575"/>
              <a:ext cx="116205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6075" y="1524000"/>
              <a:ext cx="10763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1524000"/>
              <a:ext cx="123825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425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0600" y="1533525"/>
              <a:ext cx="1362075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2025" y="3733800"/>
            <a:ext cx="5362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with ‘0’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905000"/>
            <a:ext cx="7772400" cy="381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Division of any integer with zero is not </a:t>
            </a:r>
            <a:r>
              <a:rPr lang="en-US" sz="3200" dirty="0" smtClean="0"/>
              <a:t>possible</a:t>
            </a:r>
            <a:endParaRPr lang="en-US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438400"/>
            <a:ext cx="2514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724400"/>
            <a:ext cx="27717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667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+mj-lt"/>
              </a:rPr>
              <a:t>Exercise</a:t>
            </a:r>
            <a:endParaRPr lang="en-US" sz="5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19912"/>
          </a:xfrm>
        </p:spPr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7526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Calculate the following divisions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13438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2.	-96 </a:t>
            </a:r>
            <a:r>
              <a:rPr lang="en-US" sz="2800" dirty="0">
                <a:latin typeface="+mj-lt"/>
              </a:rPr>
              <a:t>÷ </a:t>
            </a:r>
            <a:r>
              <a:rPr lang="en-US" sz="2800" dirty="0" smtClean="0">
                <a:latin typeface="+mj-lt"/>
              </a:rPr>
              <a:t>6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201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3.	</a:t>
            </a:r>
            <a:r>
              <a:rPr lang="en-US" sz="2800" dirty="0">
                <a:latin typeface="+mj-lt"/>
              </a:rPr>
              <a:t>-108 ÷ -9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059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4.	</a:t>
            </a:r>
            <a:r>
              <a:rPr lang="en-US" sz="2800" dirty="0">
                <a:latin typeface="+mj-lt"/>
              </a:rPr>
              <a:t>320 ÷ -</a:t>
            </a:r>
            <a:r>
              <a:rPr lang="en-US" sz="2800" dirty="0" smtClean="0">
                <a:latin typeface="+mj-lt"/>
              </a:rPr>
              <a:t>8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438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	143 ÷ </a:t>
            </a:r>
            <a:r>
              <a:rPr lang="en-US" sz="2800" dirty="0" smtClean="0">
                <a:latin typeface="+mj-lt"/>
              </a:rPr>
              <a:t>11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1917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5.	0 </a:t>
            </a:r>
            <a:r>
              <a:rPr lang="en-US" sz="2800" dirty="0">
                <a:latin typeface="+mj-lt"/>
              </a:rPr>
              <a:t>÷ </a:t>
            </a:r>
            <a:r>
              <a:rPr lang="en-US" sz="2800" dirty="0" smtClean="0">
                <a:latin typeface="+mj-lt"/>
              </a:rPr>
              <a:t>234</a:t>
            </a:r>
            <a:endParaRPr lang="en-US" sz="28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8674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6</a:t>
            </a:r>
            <a:r>
              <a:rPr lang="en-US" sz="2800" dirty="0" smtClean="0">
                <a:latin typeface="+mj-lt"/>
              </a:rPr>
              <a:t>.	-78 </a:t>
            </a:r>
            <a:r>
              <a:rPr lang="en-US" sz="2800" dirty="0">
                <a:latin typeface="+mj-lt"/>
              </a:rPr>
              <a:t>÷ </a:t>
            </a:r>
            <a:r>
              <a:rPr lang="en-US" sz="2800" dirty="0" smtClean="0">
                <a:latin typeface="+mj-lt"/>
              </a:rPr>
              <a:t>0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/>
      <p:bldP spid="9" grpId="0" build="allAtOnce"/>
      <p:bldP spid="10" grpId="0" build="allAtOnce"/>
      <p:bldP spid="8" grpId="0" build="allAtOnce"/>
      <p:bldP spid="1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819912"/>
          </a:xfrm>
        </p:spPr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12" name="Integers_Rule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1600" y="1981200"/>
            <a:ext cx="6248400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162</Words>
  <Application>Microsoft Office PowerPoint</Application>
  <PresentationFormat>On-screen Show (4:3)</PresentationFormat>
  <Paragraphs>26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INTEGERS </vt:lpstr>
      <vt:lpstr>DIVISION OF INTEGERS</vt:lpstr>
      <vt:lpstr>DIVISION OF INTEGERS</vt:lpstr>
      <vt:lpstr>DIVISION OF INTEGERS</vt:lpstr>
      <vt:lpstr>Division with ‘0’</vt:lpstr>
      <vt:lpstr>Slide 6</vt:lpstr>
      <vt:lpstr>Problem</vt:lpstr>
      <vt:lpstr>Recap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INTEGERS </dc:title>
  <dc:creator>sreekanth</dc:creator>
  <cp:lastModifiedBy>sreekanth</cp:lastModifiedBy>
  <cp:revision>12</cp:revision>
  <dcterms:created xsi:type="dcterms:W3CDTF">2020-04-14T07:43:55Z</dcterms:created>
  <dcterms:modified xsi:type="dcterms:W3CDTF">2020-04-15T16:07:34Z</dcterms:modified>
</cp:coreProperties>
</file>