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Describing and measuring motion, How do you recognize motion?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153400" cy="44958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An object is in </a:t>
            </a:r>
            <a:r>
              <a:rPr lang="en-US" dirty="0" smtClean="0">
                <a:solidFill>
                  <a:srgbClr val="FF0000"/>
                </a:solidFill>
              </a:rPr>
              <a:t>motion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when its </a:t>
            </a:r>
            <a:r>
              <a:rPr lang="en-US" dirty="0" smtClean="0">
                <a:solidFill>
                  <a:srgbClr val="FF0000"/>
                </a:solidFill>
              </a:rPr>
              <a:t>distance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another object is </a:t>
            </a:r>
            <a:r>
              <a:rPr lang="en-US" dirty="0" smtClean="0">
                <a:solidFill>
                  <a:srgbClr val="FF0000"/>
                </a:solidFill>
              </a:rPr>
              <a:t>changing.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Movement depends on your point of </a:t>
            </a:r>
            <a:r>
              <a:rPr lang="en-US" dirty="0" smtClean="0">
                <a:solidFill>
                  <a:srgbClr val="FF0000"/>
                </a:solidFill>
              </a:rPr>
              <a:t>view.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Bobby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86200"/>
            <a:ext cx="5715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What is called reference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place</a:t>
            </a:r>
            <a:r>
              <a:rPr lang="en-US" dirty="0" smtClean="0"/>
              <a:t> or an object used for comparison to determine if something is in </a:t>
            </a:r>
            <a:r>
              <a:rPr lang="en-US" dirty="0" smtClean="0">
                <a:solidFill>
                  <a:srgbClr val="FF0000"/>
                </a:solidFill>
              </a:rPr>
              <a:t>motion.</a:t>
            </a:r>
          </a:p>
          <a:p>
            <a:r>
              <a:rPr lang="en-US" dirty="0" smtClean="0"/>
              <a:t>An</a:t>
            </a:r>
            <a:r>
              <a:rPr lang="en-US" dirty="0" smtClean="0">
                <a:solidFill>
                  <a:srgbClr val="FF0000"/>
                </a:solidFill>
              </a:rPr>
              <a:t> object </a:t>
            </a:r>
            <a:r>
              <a:rPr lang="en-US" dirty="0" smtClean="0"/>
              <a:t>is in motion if it changes </a:t>
            </a:r>
            <a:r>
              <a:rPr lang="en-US" dirty="0" smtClean="0">
                <a:solidFill>
                  <a:srgbClr val="FF0000"/>
                </a:solidFill>
              </a:rPr>
              <a:t>position </a:t>
            </a:r>
            <a:r>
              <a:rPr lang="en-US" dirty="0" smtClean="0"/>
              <a:t>relative to a </a:t>
            </a:r>
            <a:r>
              <a:rPr lang="en-US" dirty="0" smtClean="0">
                <a:solidFill>
                  <a:srgbClr val="FF0000"/>
                </a:solidFill>
              </a:rPr>
              <a:t>reference </a:t>
            </a:r>
            <a:r>
              <a:rPr lang="en-US" dirty="0" smtClean="0"/>
              <a:t>point.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4" name="Picture 6" descr="C:\Users\Bobby\Deskt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657600"/>
            <a:ext cx="70104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different types of motions?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Types of Motion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Rectilinear motion</a:t>
            </a:r>
          </a:p>
          <a:p>
            <a:endParaRPr lang="en-US" dirty="0" smtClean="0"/>
          </a:p>
          <a:p>
            <a:r>
              <a:rPr lang="en-US" dirty="0" smtClean="0"/>
              <a:t>Circular motion</a:t>
            </a:r>
          </a:p>
          <a:p>
            <a:endParaRPr lang="en-US" dirty="0" smtClean="0"/>
          </a:p>
          <a:p>
            <a:r>
              <a:rPr lang="en-US" dirty="0" smtClean="0"/>
              <a:t>Periodic motion </a:t>
            </a:r>
          </a:p>
          <a:p>
            <a:endParaRPr lang="en-US" dirty="0" smtClean="0"/>
          </a:p>
          <a:p>
            <a:r>
              <a:rPr lang="en-US" dirty="0" smtClean="0"/>
              <a:t>Rotational motion.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and Fast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slow motion</a:t>
            </a:r>
            <a:r>
              <a:rPr lang="en-US" dirty="0" smtClean="0"/>
              <a:t> means the movement of object /body with respective to its surrounding but with a relative </a:t>
            </a:r>
            <a:r>
              <a:rPr lang="en-US" b="1" dirty="0" smtClean="0"/>
              <a:t>slower </a:t>
            </a:r>
            <a:r>
              <a:rPr lang="en-US" b="1" dirty="0" smtClean="0">
                <a:solidFill>
                  <a:srgbClr val="FF0000"/>
                </a:solidFill>
              </a:rPr>
              <a:t>speed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 </a:t>
            </a:r>
            <a:r>
              <a:rPr lang="en-US" b="1" dirty="0" smtClean="0"/>
              <a:t>fast motion</a:t>
            </a:r>
            <a:r>
              <a:rPr lang="en-US" dirty="0" smtClean="0"/>
              <a:t> means the movement of object /body with respective to its surrounding but with relative greater </a:t>
            </a:r>
            <a:r>
              <a:rPr lang="en-US" b="1" dirty="0" smtClean="0">
                <a:solidFill>
                  <a:srgbClr val="FF0000"/>
                </a:solidFill>
              </a:rPr>
              <a:t>speed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800" b="1" dirty="0" smtClean="0">
                <a:solidFill>
                  <a:srgbClr val="FF0000"/>
                </a:solidFill>
              </a:rPr>
              <a:t>Speed</a:t>
            </a:r>
            <a:r>
              <a:rPr lang="en-US" sz="4800" dirty="0" smtClean="0"/>
              <a:t> is the distance travelled per unit of time. It is how an object is moving.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Speeds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Uniform speed</a:t>
            </a:r>
            <a:r>
              <a:rPr lang="en-US" dirty="0" smtClean="0"/>
              <a:t> : If an object covers equal distance in equal interval of time, then time </a:t>
            </a:r>
            <a:r>
              <a:rPr lang="en-US" b="1" dirty="0" smtClean="0"/>
              <a:t>speed</a:t>
            </a:r>
            <a:r>
              <a:rPr lang="en-US" dirty="0" smtClean="0"/>
              <a:t> graph of an object is a straight line parallel to time axis then body is moving with a </a:t>
            </a:r>
            <a:r>
              <a:rPr lang="en-US" b="1" dirty="0" smtClean="0"/>
              <a:t>uniform speed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Non-</a:t>
            </a:r>
            <a:r>
              <a:rPr lang="en-US" b="1" dirty="0" smtClean="0">
                <a:solidFill>
                  <a:srgbClr val="FF0000"/>
                </a:solidFill>
              </a:rPr>
              <a:t>uniform speed</a:t>
            </a:r>
            <a:r>
              <a:rPr lang="en-US" dirty="0" smtClean="0"/>
              <a:t> : If the </a:t>
            </a:r>
            <a:r>
              <a:rPr lang="en-US" b="1" dirty="0" smtClean="0"/>
              <a:t>speed</a:t>
            </a:r>
            <a:r>
              <a:rPr lang="en-US" dirty="0" smtClean="0"/>
              <a:t> of a body is changing with respect to time it is moving with a non-</a:t>
            </a:r>
            <a:r>
              <a:rPr lang="en-US" b="1" dirty="0" smtClean="0"/>
              <a:t>uniform speed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 </a:t>
            </a:r>
            <a:r>
              <a:rPr lang="en-US" b="1" dirty="0" smtClean="0">
                <a:solidFill>
                  <a:srgbClr val="FF0000"/>
                </a:solidFill>
              </a:rPr>
              <a:t>average speed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dirty="0" smtClean="0"/>
              <a:t>of an object is the total distance traveled by the object divided by the elapsed time to cover that distance.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Instruments: Speed &amp;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Instrument used to measure Speed is </a:t>
            </a:r>
            <a:r>
              <a:rPr lang="en-US" dirty="0" smtClean="0">
                <a:solidFill>
                  <a:srgbClr val="FF0000"/>
                </a:solidFill>
              </a:rPr>
              <a:t>Speedometer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Instrument used to measure distance is </a:t>
            </a:r>
            <a:r>
              <a:rPr lang="en-US" dirty="0" smtClean="0">
                <a:solidFill>
                  <a:srgbClr val="FF0000"/>
                </a:solidFill>
              </a:rPr>
              <a:t>An </a:t>
            </a:r>
            <a:r>
              <a:rPr lang="en-US" b="1" dirty="0" smtClean="0">
                <a:solidFill>
                  <a:srgbClr val="FF0000"/>
                </a:solidFill>
              </a:rPr>
              <a:t>odometer</a:t>
            </a:r>
            <a:r>
              <a:rPr lang="en-US" smtClean="0">
                <a:solidFill>
                  <a:srgbClr val="FF0000"/>
                </a:solidFill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motion?</a:t>
            </a:r>
          </a:p>
          <a:p>
            <a:r>
              <a:rPr lang="en-US" dirty="0" smtClean="0"/>
              <a:t>What is called reference point?</a:t>
            </a:r>
          </a:p>
          <a:p>
            <a:r>
              <a:rPr lang="en-US" dirty="0" smtClean="0"/>
              <a:t>What are the different types of motions?</a:t>
            </a:r>
          </a:p>
          <a:p>
            <a:r>
              <a:rPr lang="en-US" dirty="0" smtClean="0"/>
              <a:t>What is Speed?</a:t>
            </a:r>
          </a:p>
          <a:p>
            <a:r>
              <a:rPr lang="en-US" dirty="0" smtClean="0"/>
              <a:t>What are the different speeds?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3600" dirty="0" smtClean="0"/>
              <a:t>Stay home, Stay Safe and Stay Balanced.</a:t>
            </a:r>
          </a:p>
          <a:p>
            <a:endParaRPr lang="en-US" sz="3600" dirty="0" smtClean="0"/>
          </a:p>
          <a:p>
            <a:r>
              <a:rPr lang="en-US" sz="3600" dirty="0" smtClean="0"/>
              <a:t>Thank you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Coming up:</a:t>
            </a:r>
          </a:p>
          <a:p>
            <a:r>
              <a:rPr lang="en-US" dirty="0" smtClean="0"/>
              <a:t>Measurement of time</a:t>
            </a:r>
          </a:p>
          <a:p>
            <a:r>
              <a:rPr lang="en-US" dirty="0" smtClean="0"/>
              <a:t>Distance- time graphs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173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Describing and measuring motion, How do you recognize motion?</vt:lpstr>
      <vt:lpstr>What is called reference point?</vt:lpstr>
      <vt:lpstr>What are the different types of motions?</vt:lpstr>
      <vt:lpstr>Slow and Fast motion</vt:lpstr>
      <vt:lpstr>What is Speed?</vt:lpstr>
      <vt:lpstr>Different Speeds</vt:lpstr>
      <vt:lpstr>Instruments: Speed &amp; Distance</vt:lpstr>
      <vt:lpstr>Assignment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and measuring motion, How do you recognize motion?</dc:title>
  <dc:creator>Bobby</dc:creator>
  <cp:lastModifiedBy>Bobby</cp:lastModifiedBy>
  <cp:revision>13</cp:revision>
  <dcterms:created xsi:type="dcterms:W3CDTF">2006-08-16T00:00:00Z</dcterms:created>
  <dcterms:modified xsi:type="dcterms:W3CDTF">2020-04-16T02:49:02Z</dcterms:modified>
</cp:coreProperties>
</file>