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6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1" name="chimes.wav"/>
          </p:stSnd>
        </p:sndAc>
      </p:transition>
    </mc:Choice>
    <mc:Fallback>
      <p:transition spd="slow">
        <p:diamond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7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10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208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61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67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1" name="chimes.wav"/>
          </p:stSnd>
        </p:sndAc>
      </p:transition>
    </mc:Choice>
    <mc:Fallback>
      <p:transition spd="slow">
        <p:diamond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8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1" name="chimes.wav"/>
          </p:stSnd>
        </p:sndAc>
      </p:transition>
    </mc:Choice>
    <mc:Fallback>
      <p:transition spd="slow">
        <p:diamond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9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1" name="chimes.wav"/>
          </p:stSnd>
        </p:sndAc>
      </p:transition>
    </mc:Choice>
    <mc:Fallback>
      <p:transition spd="slow">
        <p:diamond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1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1" name="chimes.wav"/>
          </p:stSnd>
        </p:sndAc>
      </p:transition>
    </mc:Choice>
    <mc:Fallback>
      <p:transition spd="slow">
        <p:diamond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08-Dec-19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2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1" name="chimes.wav"/>
          </p:stSnd>
        </p:sndAc>
      </p:transition>
    </mc:Choice>
    <mc:Fallback>
      <p:transition spd="slow">
        <p:diamond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8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1" name="chimes.wav"/>
          </p:stSnd>
        </p:sndAc>
      </p:transition>
    </mc:Choice>
    <mc:Fallback>
      <p:transition spd="slow">
        <p:diamond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97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1" name="chimes.wav"/>
          </p:stSnd>
        </p:sndAc>
      </p:transition>
    </mc:Choice>
    <mc:Fallback>
      <p:transition spd="slow">
        <p:diamond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1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1" name="chimes.wav"/>
          </p:stSnd>
        </p:sndAc>
      </p:transition>
    </mc:Choice>
    <mc:Fallback>
      <p:transition spd="slow">
        <p:diamond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3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1" name="chimes.wav"/>
          </p:stSnd>
        </p:sndAc>
      </p:transition>
    </mc:Choice>
    <mc:Fallback>
      <p:transition spd="slow">
        <p:diamond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0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1" name="chimes.wav"/>
          </p:stSnd>
        </p:sndAc>
      </p:transition>
    </mc:Choice>
    <mc:Fallback>
      <p:transition spd="slow">
        <p:diamond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08-Dec-19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0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19" name="chimes.wav"/>
          </p:stSnd>
        </p:sndAc>
      </p:transition>
    </mc:Choice>
    <mc:Fallback>
      <p:transition spd="slow">
        <p:diamond/>
        <p:sndAc>
          <p:stSnd>
            <p:snd r:embed="rId19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r>
              <a:rPr lang="te-IN" dirty="0" smtClean="0"/>
              <a:t>తెలుగు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4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amond/>
        <p:sndAc>
          <p:stSnd>
            <p:snd r:embed="rId2" name="chimes.wav"/>
          </p:stSnd>
        </p:sndAc>
      </p:transition>
    </mc:Choice>
    <mc:Fallback>
      <p:transition spd="slow">
        <p:diamond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9831" y="2967335"/>
            <a:ext cx="1712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87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  <p:sndAc>
          <p:stSnd>
            <p:snd r:embed="rId2" name="arrow.wav"/>
          </p:stSnd>
        </p:sndAc>
      </p:transition>
    </mc:Choice>
    <mc:Fallback>
      <p:transition spd="slow">
        <p:diamond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1116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Gautami</vt:lpstr>
      <vt:lpstr>Organic</vt:lpstr>
      <vt:lpstr>home</vt:lpstr>
      <vt:lpstr>Home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Chandra Babu</dc:creator>
  <cp:lastModifiedBy>Ravi Chandra Babu</cp:lastModifiedBy>
  <cp:revision>4</cp:revision>
  <dcterms:created xsi:type="dcterms:W3CDTF">2019-12-08T14:28:30Z</dcterms:created>
  <dcterms:modified xsi:type="dcterms:W3CDTF">2019-12-09T09:05:28Z</dcterms:modified>
</cp:coreProperties>
</file>