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57" r:id="rId3"/>
    <p:sldId id="260" r:id="rId4"/>
    <p:sldId id="262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9" autoAdjust="0"/>
    <p:restoredTop sz="94660"/>
  </p:normalViewPr>
  <p:slideViewPr>
    <p:cSldViewPr snapToGrid="0">
      <p:cViewPr varScale="1">
        <p:scale>
          <a:sx n="91" d="100"/>
          <a:sy n="91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361572-8D9D-437C-ADBA-2BCE9107169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222D972-2979-4F63-916A-F0880FA22FAC}">
      <dgm:prSet/>
      <dgm:spPr/>
      <dgm:t>
        <a:bodyPr/>
        <a:lstStyle/>
        <a:p>
          <a:r>
            <a:rPr lang="en-US"/>
            <a:t>We focused on using what we had at hand which was the knowledge of morphological operations</a:t>
          </a:r>
        </a:p>
      </dgm:t>
    </dgm:pt>
    <dgm:pt modelId="{9E9F5484-B7EC-43CD-93E0-0541C88815AA}" type="parTrans" cxnId="{D8C6C0BC-2509-4D9B-BFCE-67251324D223}">
      <dgm:prSet/>
      <dgm:spPr/>
      <dgm:t>
        <a:bodyPr/>
        <a:lstStyle/>
        <a:p>
          <a:endParaRPr lang="en-US"/>
        </a:p>
      </dgm:t>
    </dgm:pt>
    <dgm:pt modelId="{0C4F4818-0B15-471D-9E53-835166BB10EB}" type="sibTrans" cxnId="{D8C6C0BC-2509-4D9B-BFCE-67251324D223}">
      <dgm:prSet/>
      <dgm:spPr/>
      <dgm:t>
        <a:bodyPr/>
        <a:lstStyle/>
        <a:p>
          <a:endParaRPr lang="en-US"/>
        </a:p>
      </dgm:t>
    </dgm:pt>
    <dgm:pt modelId="{F832D855-ED8B-4F81-B6A4-677FE5BB76C4}">
      <dgm:prSet/>
      <dgm:spPr/>
      <dgm:t>
        <a:bodyPr/>
        <a:lstStyle/>
        <a:p>
          <a:r>
            <a:rPr lang="en-US"/>
            <a:t>We realized that this code would not be reusable for other license plates because of size issues and hit and miss not working for the letter L. </a:t>
          </a:r>
        </a:p>
      </dgm:t>
    </dgm:pt>
    <dgm:pt modelId="{316ABC1F-F603-42C4-8BBB-85B85F414393}" type="parTrans" cxnId="{5CB345E7-930F-4AE2-B6E3-E552C470187C}">
      <dgm:prSet/>
      <dgm:spPr/>
      <dgm:t>
        <a:bodyPr/>
        <a:lstStyle/>
        <a:p>
          <a:endParaRPr lang="en-US"/>
        </a:p>
      </dgm:t>
    </dgm:pt>
    <dgm:pt modelId="{B36BAE07-F4CD-4734-B3AC-88CB56727F18}" type="sibTrans" cxnId="{5CB345E7-930F-4AE2-B6E3-E552C470187C}">
      <dgm:prSet/>
      <dgm:spPr/>
      <dgm:t>
        <a:bodyPr/>
        <a:lstStyle/>
        <a:p>
          <a:endParaRPr lang="en-US"/>
        </a:p>
      </dgm:t>
    </dgm:pt>
    <dgm:pt modelId="{1751B16C-DF75-423E-9EF1-0C4CA0D3348F}">
      <dgm:prSet/>
      <dgm:spPr/>
      <dgm:t>
        <a:bodyPr/>
        <a:lstStyle/>
        <a:p>
          <a:r>
            <a:rPr lang="en-US"/>
            <a:t>L was being picked up twice. We resolved that by cropping out the section where the unwanted L was being found by erosion. </a:t>
          </a:r>
        </a:p>
      </dgm:t>
    </dgm:pt>
    <dgm:pt modelId="{1C0D0B37-01D0-4488-8FE7-10EFA814E335}" type="parTrans" cxnId="{9BEE821A-CD83-4C0F-B01F-5718F5BF14EF}">
      <dgm:prSet/>
      <dgm:spPr/>
      <dgm:t>
        <a:bodyPr/>
        <a:lstStyle/>
        <a:p>
          <a:endParaRPr lang="en-US"/>
        </a:p>
      </dgm:t>
    </dgm:pt>
    <dgm:pt modelId="{58E33519-74E1-4BE5-A06D-0CA9A508FF5E}" type="sibTrans" cxnId="{9BEE821A-CD83-4C0F-B01F-5718F5BF14EF}">
      <dgm:prSet/>
      <dgm:spPr/>
      <dgm:t>
        <a:bodyPr/>
        <a:lstStyle/>
        <a:p>
          <a:endParaRPr lang="en-US"/>
        </a:p>
      </dgm:t>
    </dgm:pt>
    <dgm:pt modelId="{1759437A-8D40-40D5-B1FF-341A27BFC095}" type="pres">
      <dgm:prSet presAssocID="{CA361572-8D9D-437C-ADBA-2BCE9107169C}" presName="root" presStyleCnt="0">
        <dgm:presLayoutVars>
          <dgm:dir/>
          <dgm:resizeHandles val="exact"/>
        </dgm:presLayoutVars>
      </dgm:prSet>
      <dgm:spPr/>
    </dgm:pt>
    <dgm:pt modelId="{2AE72D4D-6D5A-4B84-BC0C-9FBC1D0C3428}" type="pres">
      <dgm:prSet presAssocID="{7222D972-2979-4F63-916A-F0880FA22FAC}" presName="compNode" presStyleCnt="0"/>
      <dgm:spPr/>
    </dgm:pt>
    <dgm:pt modelId="{22D361AD-EBF3-41F1-862E-D4435C42243C}" type="pres">
      <dgm:prSet presAssocID="{7222D972-2979-4F63-916A-F0880FA22FAC}" presName="bgRect" presStyleLbl="bgShp" presStyleIdx="0" presStyleCnt="3"/>
      <dgm:spPr/>
    </dgm:pt>
    <dgm:pt modelId="{61F55DD9-F611-4C90-B9AE-FA181192C0B3}" type="pres">
      <dgm:prSet presAssocID="{7222D972-2979-4F63-916A-F0880FA22FA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89084EE7-48DA-433A-AA77-D6DCF4056BC7}" type="pres">
      <dgm:prSet presAssocID="{7222D972-2979-4F63-916A-F0880FA22FAC}" presName="spaceRect" presStyleCnt="0"/>
      <dgm:spPr/>
    </dgm:pt>
    <dgm:pt modelId="{A9F8276E-6E69-492A-AA28-6FCD71190EF0}" type="pres">
      <dgm:prSet presAssocID="{7222D972-2979-4F63-916A-F0880FA22FAC}" presName="parTx" presStyleLbl="revTx" presStyleIdx="0" presStyleCnt="3">
        <dgm:presLayoutVars>
          <dgm:chMax val="0"/>
          <dgm:chPref val="0"/>
        </dgm:presLayoutVars>
      </dgm:prSet>
      <dgm:spPr/>
    </dgm:pt>
    <dgm:pt modelId="{702DAA11-D298-4B70-9E16-9822FEF6FB88}" type="pres">
      <dgm:prSet presAssocID="{0C4F4818-0B15-471D-9E53-835166BB10EB}" presName="sibTrans" presStyleCnt="0"/>
      <dgm:spPr/>
    </dgm:pt>
    <dgm:pt modelId="{8AC64BB7-05E0-48BD-963E-EA0376F8C70E}" type="pres">
      <dgm:prSet presAssocID="{F832D855-ED8B-4F81-B6A4-677FE5BB76C4}" presName="compNode" presStyleCnt="0"/>
      <dgm:spPr/>
    </dgm:pt>
    <dgm:pt modelId="{01B057F0-8CAD-44DB-BF4E-350F9FE8FB8F}" type="pres">
      <dgm:prSet presAssocID="{F832D855-ED8B-4F81-B6A4-677FE5BB76C4}" presName="bgRect" presStyleLbl="bgShp" presStyleIdx="1" presStyleCnt="3"/>
      <dgm:spPr/>
    </dgm:pt>
    <dgm:pt modelId="{62A7037B-1ACD-46E9-BBE0-7BDC0223B4B5}" type="pres">
      <dgm:prSet presAssocID="{F832D855-ED8B-4F81-B6A4-677FE5BB76C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719D1639-981F-4388-ABE8-8F15A1084EEC}" type="pres">
      <dgm:prSet presAssocID="{F832D855-ED8B-4F81-B6A4-677FE5BB76C4}" presName="spaceRect" presStyleCnt="0"/>
      <dgm:spPr/>
    </dgm:pt>
    <dgm:pt modelId="{967CC250-69AD-40E9-A1AD-149C3365CD06}" type="pres">
      <dgm:prSet presAssocID="{F832D855-ED8B-4F81-B6A4-677FE5BB76C4}" presName="parTx" presStyleLbl="revTx" presStyleIdx="1" presStyleCnt="3">
        <dgm:presLayoutVars>
          <dgm:chMax val="0"/>
          <dgm:chPref val="0"/>
        </dgm:presLayoutVars>
      </dgm:prSet>
      <dgm:spPr/>
    </dgm:pt>
    <dgm:pt modelId="{FD648EF1-0C38-41BE-A5D3-8498BD2E05D0}" type="pres">
      <dgm:prSet presAssocID="{B36BAE07-F4CD-4734-B3AC-88CB56727F18}" presName="sibTrans" presStyleCnt="0"/>
      <dgm:spPr/>
    </dgm:pt>
    <dgm:pt modelId="{99418E92-B1FE-4646-98BC-DC3DC8F010A9}" type="pres">
      <dgm:prSet presAssocID="{1751B16C-DF75-423E-9EF1-0C4CA0D3348F}" presName="compNode" presStyleCnt="0"/>
      <dgm:spPr/>
    </dgm:pt>
    <dgm:pt modelId="{ABF5FAD0-44B6-411A-B029-5DB9AC8E449F}" type="pres">
      <dgm:prSet presAssocID="{1751B16C-DF75-423E-9EF1-0C4CA0D3348F}" presName="bgRect" presStyleLbl="bgShp" presStyleIdx="2" presStyleCnt="3"/>
      <dgm:spPr/>
    </dgm:pt>
    <dgm:pt modelId="{2C37888C-E5A0-46A7-8D20-984653054D4D}" type="pres">
      <dgm:prSet presAssocID="{1751B16C-DF75-423E-9EF1-0C4CA0D3348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EA7A490B-3D90-43DE-A55C-4D952AE2F7F1}" type="pres">
      <dgm:prSet presAssocID="{1751B16C-DF75-423E-9EF1-0C4CA0D3348F}" presName="spaceRect" presStyleCnt="0"/>
      <dgm:spPr/>
    </dgm:pt>
    <dgm:pt modelId="{56720666-14F1-4E0C-B42A-FF9BB7981513}" type="pres">
      <dgm:prSet presAssocID="{1751B16C-DF75-423E-9EF1-0C4CA0D334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BEE821A-CD83-4C0F-B01F-5718F5BF14EF}" srcId="{CA361572-8D9D-437C-ADBA-2BCE9107169C}" destId="{1751B16C-DF75-423E-9EF1-0C4CA0D3348F}" srcOrd="2" destOrd="0" parTransId="{1C0D0B37-01D0-4488-8FE7-10EFA814E335}" sibTransId="{58E33519-74E1-4BE5-A06D-0CA9A508FF5E}"/>
    <dgm:cxn modelId="{3675BF3D-C773-4594-BF46-35E21D7F63E3}" type="presOf" srcId="{CA361572-8D9D-437C-ADBA-2BCE9107169C}" destId="{1759437A-8D40-40D5-B1FF-341A27BFC095}" srcOrd="0" destOrd="0" presId="urn:microsoft.com/office/officeart/2018/2/layout/IconVerticalSolidList"/>
    <dgm:cxn modelId="{9B17DF47-8919-497C-BC95-824C44DC790C}" type="presOf" srcId="{7222D972-2979-4F63-916A-F0880FA22FAC}" destId="{A9F8276E-6E69-492A-AA28-6FCD71190EF0}" srcOrd="0" destOrd="0" presId="urn:microsoft.com/office/officeart/2018/2/layout/IconVerticalSolidList"/>
    <dgm:cxn modelId="{89C64578-C724-4AD8-AF64-EBFFD20A9577}" type="presOf" srcId="{1751B16C-DF75-423E-9EF1-0C4CA0D3348F}" destId="{56720666-14F1-4E0C-B42A-FF9BB7981513}" srcOrd="0" destOrd="0" presId="urn:microsoft.com/office/officeart/2018/2/layout/IconVerticalSolidList"/>
    <dgm:cxn modelId="{C55EACA3-DF6C-4E97-B5C7-0423311F2377}" type="presOf" srcId="{F832D855-ED8B-4F81-B6A4-677FE5BB76C4}" destId="{967CC250-69AD-40E9-A1AD-149C3365CD06}" srcOrd="0" destOrd="0" presId="urn:microsoft.com/office/officeart/2018/2/layout/IconVerticalSolidList"/>
    <dgm:cxn modelId="{D8C6C0BC-2509-4D9B-BFCE-67251324D223}" srcId="{CA361572-8D9D-437C-ADBA-2BCE9107169C}" destId="{7222D972-2979-4F63-916A-F0880FA22FAC}" srcOrd="0" destOrd="0" parTransId="{9E9F5484-B7EC-43CD-93E0-0541C88815AA}" sibTransId="{0C4F4818-0B15-471D-9E53-835166BB10EB}"/>
    <dgm:cxn modelId="{5CB345E7-930F-4AE2-B6E3-E552C470187C}" srcId="{CA361572-8D9D-437C-ADBA-2BCE9107169C}" destId="{F832D855-ED8B-4F81-B6A4-677FE5BB76C4}" srcOrd="1" destOrd="0" parTransId="{316ABC1F-F603-42C4-8BBB-85B85F414393}" sibTransId="{B36BAE07-F4CD-4734-B3AC-88CB56727F18}"/>
    <dgm:cxn modelId="{F4EC1601-6D6D-41D9-AEAB-742BF3A12BCC}" type="presParOf" srcId="{1759437A-8D40-40D5-B1FF-341A27BFC095}" destId="{2AE72D4D-6D5A-4B84-BC0C-9FBC1D0C3428}" srcOrd="0" destOrd="0" presId="urn:microsoft.com/office/officeart/2018/2/layout/IconVerticalSolidList"/>
    <dgm:cxn modelId="{7B26F42E-319B-4335-924C-C5F88F7566FC}" type="presParOf" srcId="{2AE72D4D-6D5A-4B84-BC0C-9FBC1D0C3428}" destId="{22D361AD-EBF3-41F1-862E-D4435C42243C}" srcOrd="0" destOrd="0" presId="urn:microsoft.com/office/officeart/2018/2/layout/IconVerticalSolidList"/>
    <dgm:cxn modelId="{FAF0351D-1E17-4F75-BE14-37BA247C1D28}" type="presParOf" srcId="{2AE72D4D-6D5A-4B84-BC0C-9FBC1D0C3428}" destId="{61F55DD9-F611-4C90-B9AE-FA181192C0B3}" srcOrd="1" destOrd="0" presId="urn:microsoft.com/office/officeart/2018/2/layout/IconVerticalSolidList"/>
    <dgm:cxn modelId="{72F1DA88-22DF-4202-BE51-A264FF7F05B0}" type="presParOf" srcId="{2AE72D4D-6D5A-4B84-BC0C-9FBC1D0C3428}" destId="{89084EE7-48DA-433A-AA77-D6DCF4056BC7}" srcOrd="2" destOrd="0" presId="urn:microsoft.com/office/officeart/2018/2/layout/IconVerticalSolidList"/>
    <dgm:cxn modelId="{37DC66A2-4EC4-47A6-A97C-CFAE07185347}" type="presParOf" srcId="{2AE72D4D-6D5A-4B84-BC0C-9FBC1D0C3428}" destId="{A9F8276E-6E69-492A-AA28-6FCD71190EF0}" srcOrd="3" destOrd="0" presId="urn:microsoft.com/office/officeart/2018/2/layout/IconVerticalSolidList"/>
    <dgm:cxn modelId="{14A69B47-B4B3-4845-B478-18EF9914C8E5}" type="presParOf" srcId="{1759437A-8D40-40D5-B1FF-341A27BFC095}" destId="{702DAA11-D298-4B70-9E16-9822FEF6FB88}" srcOrd="1" destOrd="0" presId="urn:microsoft.com/office/officeart/2018/2/layout/IconVerticalSolidList"/>
    <dgm:cxn modelId="{5726DA1F-6560-4049-94D3-944B8F79382C}" type="presParOf" srcId="{1759437A-8D40-40D5-B1FF-341A27BFC095}" destId="{8AC64BB7-05E0-48BD-963E-EA0376F8C70E}" srcOrd="2" destOrd="0" presId="urn:microsoft.com/office/officeart/2018/2/layout/IconVerticalSolidList"/>
    <dgm:cxn modelId="{2BE03B24-5DEA-43B4-8BE5-BB0BA94B1273}" type="presParOf" srcId="{8AC64BB7-05E0-48BD-963E-EA0376F8C70E}" destId="{01B057F0-8CAD-44DB-BF4E-350F9FE8FB8F}" srcOrd="0" destOrd="0" presId="urn:microsoft.com/office/officeart/2018/2/layout/IconVerticalSolidList"/>
    <dgm:cxn modelId="{5512461B-0DAD-46FF-AEE8-21F8C4BF467E}" type="presParOf" srcId="{8AC64BB7-05E0-48BD-963E-EA0376F8C70E}" destId="{62A7037B-1ACD-46E9-BBE0-7BDC0223B4B5}" srcOrd="1" destOrd="0" presId="urn:microsoft.com/office/officeart/2018/2/layout/IconVerticalSolidList"/>
    <dgm:cxn modelId="{5A6A8DDA-1C3C-4723-8A59-DA4B17FB97BB}" type="presParOf" srcId="{8AC64BB7-05E0-48BD-963E-EA0376F8C70E}" destId="{719D1639-981F-4388-ABE8-8F15A1084EEC}" srcOrd="2" destOrd="0" presId="urn:microsoft.com/office/officeart/2018/2/layout/IconVerticalSolidList"/>
    <dgm:cxn modelId="{E69C1400-DAE7-4EF2-BE7D-03219BAF62A3}" type="presParOf" srcId="{8AC64BB7-05E0-48BD-963E-EA0376F8C70E}" destId="{967CC250-69AD-40E9-A1AD-149C3365CD06}" srcOrd="3" destOrd="0" presId="urn:microsoft.com/office/officeart/2018/2/layout/IconVerticalSolidList"/>
    <dgm:cxn modelId="{D9D4C1CF-997B-440B-BAF4-F2C0A1331CF4}" type="presParOf" srcId="{1759437A-8D40-40D5-B1FF-341A27BFC095}" destId="{FD648EF1-0C38-41BE-A5D3-8498BD2E05D0}" srcOrd="3" destOrd="0" presId="urn:microsoft.com/office/officeart/2018/2/layout/IconVerticalSolidList"/>
    <dgm:cxn modelId="{BB718C96-89C6-409E-8929-BB9D992C4FAE}" type="presParOf" srcId="{1759437A-8D40-40D5-B1FF-341A27BFC095}" destId="{99418E92-B1FE-4646-98BC-DC3DC8F010A9}" srcOrd="4" destOrd="0" presId="urn:microsoft.com/office/officeart/2018/2/layout/IconVerticalSolidList"/>
    <dgm:cxn modelId="{762B3B27-6FCC-497D-8728-41E04FECD1C2}" type="presParOf" srcId="{99418E92-B1FE-4646-98BC-DC3DC8F010A9}" destId="{ABF5FAD0-44B6-411A-B029-5DB9AC8E449F}" srcOrd="0" destOrd="0" presId="urn:microsoft.com/office/officeart/2018/2/layout/IconVerticalSolidList"/>
    <dgm:cxn modelId="{C1A5D55F-C9B6-4073-BB72-19AD93E39E5C}" type="presParOf" srcId="{99418E92-B1FE-4646-98BC-DC3DC8F010A9}" destId="{2C37888C-E5A0-46A7-8D20-984653054D4D}" srcOrd="1" destOrd="0" presId="urn:microsoft.com/office/officeart/2018/2/layout/IconVerticalSolidList"/>
    <dgm:cxn modelId="{9B09F8CE-36C4-40D0-9CA5-DF416224B36D}" type="presParOf" srcId="{99418E92-B1FE-4646-98BC-DC3DC8F010A9}" destId="{EA7A490B-3D90-43DE-A55C-4D952AE2F7F1}" srcOrd="2" destOrd="0" presId="urn:microsoft.com/office/officeart/2018/2/layout/IconVerticalSolidList"/>
    <dgm:cxn modelId="{75D515EA-A3DC-43C7-AF91-A61135A05D8C}" type="presParOf" srcId="{99418E92-B1FE-4646-98BC-DC3DC8F010A9}" destId="{56720666-14F1-4E0C-B42A-FF9BB79815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361AD-EBF3-41F1-862E-D4435C42243C}">
      <dsp:nvSpPr>
        <dsp:cNvPr id="0" name=""/>
        <dsp:cNvSpPr/>
      </dsp:nvSpPr>
      <dsp:spPr>
        <a:xfrm>
          <a:off x="0" y="383"/>
          <a:ext cx="9906000" cy="8977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55DD9-F611-4C90-B9AE-FA181192C0B3}">
      <dsp:nvSpPr>
        <dsp:cNvPr id="0" name=""/>
        <dsp:cNvSpPr/>
      </dsp:nvSpPr>
      <dsp:spPr>
        <a:xfrm>
          <a:off x="271554" y="202366"/>
          <a:ext cx="493735" cy="4937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F8276E-6E69-492A-AA28-6FCD71190EF0}">
      <dsp:nvSpPr>
        <dsp:cNvPr id="0" name=""/>
        <dsp:cNvSpPr/>
      </dsp:nvSpPr>
      <dsp:spPr>
        <a:xfrm>
          <a:off x="1036844" y="383"/>
          <a:ext cx="8869155" cy="897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007" tIns="95007" rIns="95007" bIns="9500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We focused on using what we had at hand which was the knowledge of morphological operations</a:t>
          </a:r>
        </a:p>
      </dsp:txBody>
      <dsp:txXfrm>
        <a:off x="1036844" y="383"/>
        <a:ext cx="8869155" cy="897701"/>
      </dsp:txXfrm>
    </dsp:sp>
    <dsp:sp modelId="{01B057F0-8CAD-44DB-BF4E-350F9FE8FB8F}">
      <dsp:nvSpPr>
        <dsp:cNvPr id="0" name=""/>
        <dsp:cNvSpPr/>
      </dsp:nvSpPr>
      <dsp:spPr>
        <a:xfrm>
          <a:off x="0" y="1122509"/>
          <a:ext cx="9906000" cy="8977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A7037B-1ACD-46E9-BBE0-7BDC0223B4B5}">
      <dsp:nvSpPr>
        <dsp:cNvPr id="0" name=""/>
        <dsp:cNvSpPr/>
      </dsp:nvSpPr>
      <dsp:spPr>
        <a:xfrm>
          <a:off x="271554" y="1324492"/>
          <a:ext cx="493735" cy="4937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7CC250-69AD-40E9-A1AD-149C3365CD06}">
      <dsp:nvSpPr>
        <dsp:cNvPr id="0" name=""/>
        <dsp:cNvSpPr/>
      </dsp:nvSpPr>
      <dsp:spPr>
        <a:xfrm>
          <a:off x="1036844" y="1122509"/>
          <a:ext cx="8869155" cy="897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007" tIns="95007" rIns="95007" bIns="9500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We realized that this code would not be reusable for other license plates because of size issues and hit and miss not working for the letter L. </a:t>
          </a:r>
        </a:p>
      </dsp:txBody>
      <dsp:txXfrm>
        <a:off x="1036844" y="1122509"/>
        <a:ext cx="8869155" cy="897701"/>
      </dsp:txXfrm>
    </dsp:sp>
    <dsp:sp modelId="{ABF5FAD0-44B6-411A-B029-5DB9AC8E449F}">
      <dsp:nvSpPr>
        <dsp:cNvPr id="0" name=""/>
        <dsp:cNvSpPr/>
      </dsp:nvSpPr>
      <dsp:spPr>
        <a:xfrm>
          <a:off x="0" y="2244636"/>
          <a:ext cx="9906000" cy="8977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37888C-E5A0-46A7-8D20-984653054D4D}">
      <dsp:nvSpPr>
        <dsp:cNvPr id="0" name=""/>
        <dsp:cNvSpPr/>
      </dsp:nvSpPr>
      <dsp:spPr>
        <a:xfrm>
          <a:off x="271554" y="2446619"/>
          <a:ext cx="493735" cy="4937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720666-14F1-4E0C-B42A-FF9BB7981513}">
      <dsp:nvSpPr>
        <dsp:cNvPr id="0" name=""/>
        <dsp:cNvSpPr/>
      </dsp:nvSpPr>
      <dsp:spPr>
        <a:xfrm>
          <a:off x="1036844" y="2244636"/>
          <a:ext cx="8869155" cy="897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007" tIns="95007" rIns="95007" bIns="9500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 was being picked up twice. We resolved that by cropping out the section where the unwanted L was being found by erosion. </a:t>
          </a:r>
        </a:p>
      </dsp:txBody>
      <dsp:txXfrm>
        <a:off x="1036844" y="2244636"/>
        <a:ext cx="8869155" cy="8977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1114B03-2D4B-4DB1-82BE-DA9B6B9E9EFF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5BB7CA1-7E3D-4ACF-B99B-E95A2B75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9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4B03-2D4B-4DB1-82BE-DA9B6B9E9EFF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7CA1-7E3D-4ACF-B99B-E95A2B75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4B03-2D4B-4DB1-82BE-DA9B6B9E9EFF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7CA1-7E3D-4ACF-B99B-E95A2B75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43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4B03-2D4B-4DB1-82BE-DA9B6B9E9EFF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7CA1-7E3D-4ACF-B99B-E95A2B75C12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3460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4B03-2D4B-4DB1-82BE-DA9B6B9E9EFF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7CA1-7E3D-4ACF-B99B-E95A2B75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63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4B03-2D4B-4DB1-82BE-DA9B6B9E9EFF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7CA1-7E3D-4ACF-B99B-E95A2B75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03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4B03-2D4B-4DB1-82BE-DA9B6B9E9EFF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7CA1-7E3D-4ACF-B99B-E95A2B75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28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4B03-2D4B-4DB1-82BE-DA9B6B9E9EFF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7CA1-7E3D-4ACF-B99B-E95A2B75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08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4B03-2D4B-4DB1-82BE-DA9B6B9E9EFF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7CA1-7E3D-4ACF-B99B-E95A2B75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3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4B03-2D4B-4DB1-82BE-DA9B6B9E9EFF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7CA1-7E3D-4ACF-B99B-E95A2B75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4B03-2D4B-4DB1-82BE-DA9B6B9E9EFF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7CA1-7E3D-4ACF-B99B-E95A2B75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6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4B03-2D4B-4DB1-82BE-DA9B6B9E9EFF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7CA1-7E3D-4ACF-B99B-E95A2B75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3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4B03-2D4B-4DB1-82BE-DA9B6B9E9EFF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7CA1-7E3D-4ACF-B99B-E95A2B75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2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4B03-2D4B-4DB1-82BE-DA9B6B9E9EFF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7CA1-7E3D-4ACF-B99B-E95A2B75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3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4B03-2D4B-4DB1-82BE-DA9B6B9E9EFF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7CA1-7E3D-4ACF-B99B-E95A2B75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4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4B03-2D4B-4DB1-82BE-DA9B6B9E9EFF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7CA1-7E3D-4ACF-B99B-E95A2B75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6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4B03-2D4B-4DB1-82BE-DA9B6B9E9EFF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7CA1-7E3D-4ACF-B99B-E95A2B75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5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14B03-2D4B-4DB1-82BE-DA9B6B9E9EFF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B7CA1-7E3D-4ACF-B99B-E95A2B75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45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0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6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39A687-AB04-41D5-AD7A-F204C7AA7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113" y="1122363"/>
            <a:ext cx="4527929" cy="4287836"/>
          </a:xfrm>
        </p:spPr>
        <p:txBody>
          <a:bodyPr anchor="ctr">
            <a:normAutofit/>
          </a:bodyPr>
          <a:lstStyle/>
          <a:p>
            <a:pPr algn="r"/>
            <a:r>
              <a:rPr lang="en-US" sz="5600"/>
              <a:t>License Plate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402D3-B81E-42F1-97A8-4EF1C3987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1631" y="1122363"/>
            <a:ext cx="2816368" cy="4287834"/>
          </a:xfrm>
        </p:spPr>
        <p:txBody>
          <a:bodyPr anchor="ctr">
            <a:normAutofit/>
          </a:bodyPr>
          <a:lstStyle/>
          <a:p>
            <a:r>
              <a:rPr lang="en-US" sz="2400"/>
              <a:t>By: Alejandro Chavez and  JESSE mORENO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322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633B-B962-45A4-8650-AAA57F86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53199-AE6F-4B05-A088-EB01FD11F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en-US" dirty="0"/>
              <a:t>Our goal was to extract the plate number from a  California license plate.</a:t>
            </a:r>
          </a:p>
          <a:p>
            <a:r>
              <a:rPr lang="en-US" dirty="0"/>
              <a:t>We did this by using morphological operations.  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7090451-13BB-498E-B6C2-BA1100377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96" y="2097088"/>
            <a:ext cx="4689234" cy="235634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490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B4DB1-5DE7-4755-9CD6-1B41B384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Issues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CC35FE-9665-4026-9643-17EAD024F7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541852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632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B4DB1-5DE7-4755-9CD6-1B41B384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Issues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B06575-B91F-4799-86D3-5C01343310EE}"/>
              </a:ext>
            </a:extLst>
          </p:cNvPr>
          <p:cNvSpPr/>
          <p:nvPr/>
        </p:nvSpPr>
        <p:spPr>
          <a:xfrm>
            <a:off x="235724" y="2759074"/>
            <a:ext cx="2938062" cy="1450977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		Input</a:t>
            </a:r>
          </a:p>
          <a:p>
            <a:r>
              <a:rPr lang="en-US" dirty="0"/>
              <a:t> 	Original Image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EAC68E4-EAF0-4D98-A23A-4206A0677DB8}"/>
              </a:ext>
            </a:extLst>
          </p:cNvPr>
          <p:cNvSpPr/>
          <p:nvPr/>
        </p:nvSpPr>
        <p:spPr>
          <a:xfrm>
            <a:off x="3234422" y="3322877"/>
            <a:ext cx="708660" cy="411480"/>
          </a:xfrm>
          <a:prstGeom prst="right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E48514-BEB3-4F5A-998B-C2F136C7F6F6}"/>
              </a:ext>
            </a:extLst>
          </p:cNvPr>
          <p:cNvSpPr/>
          <p:nvPr/>
        </p:nvSpPr>
        <p:spPr>
          <a:xfrm>
            <a:off x="3943082" y="2746578"/>
            <a:ext cx="3515407" cy="156408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		 Process Image</a:t>
            </a:r>
          </a:p>
          <a:p>
            <a:r>
              <a:rPr lang="en-US" dirty="0"/>
              <a:t>	Morphological Operation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DE212E-858C-4A90-9FBD-E40F0F724D51}"/>
              </a:ext>
            </a:extLst>
          </p:cNvPr>
          <p:cNvSpPr/>
          <p:nvPr/>
        </p:nvSpPr>
        <p:spPr>
          <a:xfrm>
            <a:off x="8236383" y="2746577"/>
            <a:ext cx="2984099" cy="1564081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		Output</a:t>
            </a:r>
          </a:p>
          <a:p>
            <a:r>
              <a:rPr lang="en-US" dirty="0"/>
              <a:t>	Text stored in string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564027F-41C7-4C43-9E8B-7E8206406601}"/>
              </a:ext>
            </a:extLst>
          </p:cNvPr>
          <p:cNvSpPr/>
          <p:nvPr/>
        </p:nvSpPr>
        <p:spPr>
          <a:xfrm>
            <a:off x="7498913" y="3322877"/>
            <a:ext cx="708660" cy="411480"/>
          </a:xfrm>
          <a:prstGeom prst="right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3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7A633B-B962-45A4-8650-AAA57F86F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Process </a:t>
            </a:r>
            <a:endParaRPr lang="en-US" sz="40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53199-AE6F-4B05-A088-EB01FD11F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/>
              <a:t>Step 1: Perform morphological operation to remove unwanted text.</a:t>
            </a:r>
          </a:p>
          <a:p>
            <a:pPr marL="0" indent="0">
              <a:buNone/>
            </a:pPr>
            <a:r>
              <a:rPr lang="en-US" sz="1800"/>
              <a:t>Step 2: Use region prop to create structuring elements.</a:t>
            </a:r>
          </a:p>
          <a:p>
            <a:pPr marL="0" indent="0">
              <a:buNone/>
            </a:pPr>
            <a:r>
              <a:rPr lang="en-US" sz="1800"/>
              <a:t>Step 3: Use morphically operation, mainly erosion, to detect letters using structing elements created in previous step. </a:t>
            </a:r>
          </a:p>
          <a:p>
            <a:pPr marL="0" indent="0">
              <a:buNone/>
            </a:pPr>
            <a:r>
              <a:rPr lang="en-US" sz="1800"/>
              <a:t>Step 4: Create an if statement that tells us if a letter was found.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507839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4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4B5821-A8FD-4101-AC3F-C0195443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A86D1-B29A-4EAB-8C8B-44C6AC1E9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631" y="1122363"/>
            <a:ext cx="2816368" cy="42878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cap="all">
                <a:solidFill>
                  <a:schemeClr val="tx2"/>
                </a:solidFill>
              </a:rPr>
              <a:t>Demo time!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619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168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License Plate Recognition</vt:lpstr>
      <vt:lpstr>Goal</vt:lpstr>
      <vt:lpstr>Issues</vt:lpstr>
      <vt:lpstr>Issues</vt:lpstr>
      <vt:lpstr>Process 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License Plate Recognition</dc:title>
  <dc:creator>Al Ch</dc:creator>
  <cp:lastModifiedBy>Al Ch</cp:lastModifiedBy>
  <cp:revision>1</cp:revision>
  <dcterms:created xsi:type="dcterms:W3CDTF">2019-05-09T21:34:56Z</dcterms:created>
  <dcterms:modified xsi:type="dcterms:W3CDTF">2019-05-09T21:38:09Z</dcterms:modified>
</cp:coreProperties>
</file>