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580" r:id="rId2"/>
    <p:sldId id="375" r:id="rId3"/>
    <p:sldId id="582" r:id="rId4"/>
    <p:sldId id="588" r:id="rId5"/>
    <p:sldId id="589" r:id="rId6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3080580F-A111-483F-B8E7-5403D97247BF}">
          <p14:sldIdLst>
            <p14:sldId id="580"/>
            <p14:sldId id="375"/>
            <p14:sldId id="582"/>
            <p14:sldId id="588"/>
            <p14:sldId id="5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5054"/>
    <a:srgbClr val="FFE48F"/>
    <a:srgbClr val="4E4D5E"/>
    <a:srgbClr val="ABAABA"/>
    <a:srgbClr val="1D1D1B"/>
    <a:srgbClr val="DE2933"/>
    <a:srgbClr val="F2F2F2"/>
    <a:srgbClr val="FFFFFF"/>
    <a:srgbClr val="ECECEC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2" autoAdjust="0"/>
    <p:restoredTop sz="95962" autoAdjust="0"/>
  </p:normalViewPr>
  <p:slideViewPr>
    <p:cSldViewPr>
      <p:cViewPr varScale="1">
        <p:scale>
          <a:sx n="101" d="100"/>
          <a:sy n="101" d="100"/>
        </p:scale>
        <p:origin x="72" y="146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A23F8-1023-44DB-94FA-324FF4C25C44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A1AB3-0D09-4229-8046-2E50F36D2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05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3AEA-534D-4E7D-A62D-270999C1AB8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860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18C108-EE4F-41A9-9680-DED69F4841A4}" type="slidenum">
              <a:rPr lang="ko-KR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3AEA-534D-4E7D-A62D-270999C1AB8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03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3AEA-534D-4E7D-A62D-270999C1AB8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4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6CEA-950D-4ED2-8031-E49FB3C84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80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6CEA-950D-4ED2-8031-E49FB3C84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76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90E9D-60B0-4E12-89F1-BFD464F00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025" y="116632"/>
            <a:ext cx="2736751" cy="431800"/>
          </a:xfrm>
        </p:spPr>
        <p:txBody>
          <a:bodyPr/>
          <a:lstStyle>
            <a:lvl1pPr algn="l">
              <a:defRPr sz="1050" b="1">
                <a:latin typeface="+mn-ea"/>
                <a:ea typeface="+mn-ea"/>
              </a:defRPr>
            </a:lvl1pPr>
          </a:lstStyle>
          <a:p>
            <a:r>
              <a:rPr lang="en-US" altLang="ko-KR" dirty="0"/>
              <a:t>INSERT MAIN INDEX</a:t>
            </a:r>
            <a:br>
              <a:rPr lang="en-US" altLang="ko-KR" dirty="0"/>
            </a:br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1BF82A-A657-48CC-B56B-8C339749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9504" y="6525344"/>
            <a:ext cx="416496" cy="287758"/>
          </a:xfrm>
        </p:spPr>
        <p:txBody>
          <a:bodyPr/>
          <a:lstStyle>
            <a:lvl1pPr>
              <a:defRPr b="1"/>
            </a:lvl1pPr>
          </a:lstStyle>
          <a:p>
            <a:fld id="{FDA66CEA-950D-4ED2-8031-E49FB3C8409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F1E8A90-373E-4095-A817-705F5CD9AAE7}"/>
              </a:ext>
            </a:extLst>
          </p:cNvPr>
          <p:cNvGrpSpPr/>
          <p:nvPr userDrawn="1"/>
        </p:nvGrpSpPr>
        <p:grpSpPr>
          <a:xfrm>
            <a:off x="200024" y="2132856"/>
            <a:ext cx="9610724" cy="4536231"/>
            <a:chOff x="302539" y="2132856"/>
            <a:chExt cx="9403435" cy="4536231"/>
          </a:xfrm>
        </p:grpSpPr>
        <p:sp>
          <p:nvSpPr>
            <p:cNvPr id="4" name="Oval 23">
              <a:extLst>
                <a:ext uri="{FF2B5EF4-FFF2-40B4-BE49-F238E27FC236}">
                  <a16:creationId xmlns:a16="http://schemas.microsoft.com/office/drawing/2014/main" id="{D89A30DF-5BFF-46F3-B206-098D2C8470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2539" y="2132856"/>
              <a:ext cx="9403435" cy="4536231"/>
            </a:xfrm>
            <a:prstGeom prst="rect">
              <a:avLst/>
            </a:prstGeom>
            <a:gradFill>
              <a:gsLst>
                <a:gs pos="0">
                  <a:schemeClr val="bg1">
                    <a:lumMod val="87000"/>
                    <a:lumOff val="13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3175">
              <a:noFill/>
            </a:ln>
            <a:effectLst>
              <a:outerShdw blurRad="241300" dist="2540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14000"/>
                </a:lnSpc>
              </a:pP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5E20572-627A-41BC-B8A8-4F4A681665EB}"/>
                </a:ext>
              </a:extLst>
            </p:cNvPr>
            <p:cNvSpPr/>
            <p:nvPr userDrawn="1"/>
          </p:nvSpPr>
          <p:spPr>
            <a:xfrm>
              <a:off x="312674" y="2132856"/>
              <a:ext cx="3082469" cy="4523524"/>
            </a:xfrm>
            <a:prstGeom prst="roundRect">
              <a:avLst>
                <a:gd name="adj" fmla="val 759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</a:ln>
            <a:effectLst>
              <a:outerShdw blurRad="2413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4000"/>
                </a:lnSpc>
              </a:pP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endParaRP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8E2BAC0-3262-41BA-B534-CEF81EF3C1A1}"/>
              </a:ext>
            </a:extLst>
          </p:cNvPr>
          <p:cNvCxnSpPr>
            <a:cxnSpLocks/>
          </p:cNvCxnSpPr>
          <p:nvPr userDrawn="1"/>
        </p:nvCxnSpPr>
        <p:spPr>
          <a:xfrm>
            <a:off x="200025" y="620713"/>
            <a:ext cx="81915" cy="0"/>
          </a:xfrm>
          <a:prstGeom prst="line">
            <a:avLst/>
          </a:prstGeom>
          <a:ln w="25400">
            <a:solidFill>
              <a:srgbClr val="DA5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61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9193FD6-AFBB-46EF-A2C0-F1CE18B8C5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025" y="116880"/>
            <a:ext cx="2736751" cy="431800"/>
          </a:xfrm>
        </p:spPr>
        <p:txBody>
          <a:bodyPr/>
          <a:lstStyle>
            <a:lvl1pPr algn="l">
              <a:defRPr sz="1050" b="1">
                <a:latin typeface="+mn-ea"/>
                <a:ea typeface="+mn-ea"/>
              </a:defRPr>
            </a:lvl1pPr>
          </a:lstStyle>
          <a:p>
            <a:r>
              <a:rPr lang="en-US" altLang="ko-KR" dirty="0"/>
              <a:t>INSERT MAIN INDEX</a:t>
            </a:r>
            <a:br>
              <a:rPr lang="en-US" altLang="ko-KR" dirty="0"/>
            </a:br>
            <a:r>
              <a:rPr lang="en-US" altLang="ko-KR" dirty="0"/>
              <a:t>ADSTOREPOST.COM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1627133-8902-4F24-8CC3-F18D4EAAB698}"/>
              </a:ext>
            </a:extLst>
          </p:cNvPr>
          <p:cNvCxnSpPr>
            <a:cxnSpLocks/>
          </p:cNvCxnSpPr>
          <p:nvPr userDrawn="1"/>
        </p:nvCxnSpPr>
        <p:spPr>
          <a:xfrm>
            <a:off x="200025" y="620713"/>
            <a:ext cx="81915" cy="0"/>
          </a:xfrm>
          <a:prstGeom prst="line">
            <a:avLst/>
          </a:prstGeom>
          <a:ln w="25400">
            <a:solidFill>
              <a:srgbClr val="DA5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80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188914"/>
            <a:ext cx="8915400" cy="36036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3429000"/>
            <a:ext cx="8915400" cy="269716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89504" y="6570242"/>
            <a:ext cx="416496" cy="28775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sz="900" spc="-6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DA66CEA-950D-4ED2-8031-E49FB3C840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66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3000" b="1" kern="1200" spc="-6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 spc="-6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800" kern="1200" spc="-6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 spc="-6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400" kern="1200" spc="-6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400" kern="1200" spc="-6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  <p15:guide id="3" pos="126" userDrawn="1">
          <p15:clr>
            <a:srgbClr val="F26B43"/>
          </p15:clr>
        </p15:guide>
        <p15:guide id="4" pos="6114" userDrawn="1">
          <p15:clr>
            <a:srgbClr val="F26B43"/>
          </p15:clr>
        </p15:guide>
        <p15:guide id="5" orient="horz" pos="119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orient="horz" pos="3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80AAEFC3-4A07-4F7F-9269-7945A3A91AC7}"/>
              </a:ext>
            </a:extLst>
          </p:cNvPr>
          <p:cNvSpPr/>
          <p:nvPr/>
        </p:nvSpPr>
        <p:spPr>
          <a:xfrm>
            <a:off x="200026" y="188913"/>
            <a:ext cx="9505950" cy="6480175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413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ko-KR" altLang="en-US" sz="11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71873ED-3609-41EC-935D-DF10A200BAAE}"/>
              </a:ext>
            </a:extLst>
          </p:cNvPr>
          <p:cNvCxnSpPr>
            <a:cxnSpLocks/>
          </p:cNvCxnSpPr>
          <p:nvPr/>
        </p:nvCxnSpPr>
        <p:spPr>
          <a:xfrm flipH="1">
            <a:off x="1618348" y="188913"/>
            <a:ext cx="6645756" cy="648017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40D304-6D8C-4BDE-B786-B22F4E5AB803}"/>
              </a:ext>
            </a:extLst>
          </p:cNvPr>
          <p:cNvSpPr/>
          <p:nvPr/>
        </p:nvSpPr>
        <p:spPr>
          <a:xfrm>
            <a:off x="2578101" y="1118053"/>
            <a:ext cx="4749800" cy="4621894"/>
          </a:xfrm>
          <a:prstGeom prst="rect">
            <a:avLst/>
          </a:prstGeom>
          <a:solidFill>
            <a:schemeClr val="tx1">
              <a:lumMod val="75000"/>
              <a:lumOff val="25000"/>
              <a:alpha val="9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7" name="Text Box 10">
            <a:extLst>
              <a:ext uri="{FF2B5EF4-FFF2-40B4-BE49-F238E27FC236}">
                <a16:creationId xmlns:a16="http://schemas.microsoft.com/office/drawing/2014/main" id="{002775C0-0877-4109-BEF9-83B4BDF25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8101" y="5794134"/>
            <a:ext cx="1833488" cy="359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dist"/>
            <a:r>
              <a:rPr lang="en-US" altLang="ko-KR" sz="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+mj-ea"/>
                <a:ea typeface="+mj-ea"/>
                <a:cs typeface="+mj-cs"/>
              </a:rPr>
              <a:t>ADSTOREPOST.COM</a:t>
            </a:r>
          </a:p>
        </p:txBody>
      </p:sp>
      <p:sp>
        <p:nvSpPr>
          <p:cNvPr id="58" name="Text Box 10">
            <a:extLst>
              <a:ext uri="{FF2B5EF4-FFF2-40B4-BE49-F238E27FC236}">
                <a16:creationId xmlns:a16="http://schemas.microsoft.com/office/drawing/2014/main" id="{05564E98-6ACD-45B4-8DCF-25D0FB3CB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176" y="5794134"/>
            <a:ext cx="790719" cy="359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dist"/>
            <a:r>
              <a:rPr lang="en-US" altLang="ko-KR" sz="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+mj-ea"/>
                <a:ea typeface="+mj-ea"/>
                <a:cs typeface="+mj-cs"/>
              </a:rPr>
              <a:t>12. 2018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936A3360-DA80-4DBD-A1C2-F417FCC00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799" y="2777885"/>
            <a:ext cx="418694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44000" tIns="0" rIns="180000" bIns="0" anchor="ctr">
            <a:no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+mj-ea"/>
                <a:ea typeface="+mj-ea"/>
                <a:cs typeface="+mj-cs"/>
              </a:rPr>
              <a:t>BASIC DESIGN</a:t>
            </a:r>
          </a:p>
          <a:p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rPr>
              <a:t>SQUARE</a:t>
            </a:r>
          </a:p>
          <a:p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rPr>
              <a:t>STYLE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6FB9710-2ADD-4416-98AF-C12F0204881E}"/>
              </a:ext>
            </a:extLst>
          </p:cNvPr>
          <p:cNvSpPr/>
          <p:nvPr/>
        </p:nvSpPr>
        <p:spPr>
          <a:xfrm>
            <a:off x="3114018" y="4479441"/>
            <a:ext cx="134368" cy="134368"/>
          </a:xfrm>
          <a:prstGeom prst="ellipse">
            <a:avLst/>
          </a:prstGeom>
          <a:solidFill>
            <a:srgbClr val="DA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latin typeface="+mj-ea"/>
              <a:ea typeface="+mj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7A3C47-0D7E-4EA7-8AC6-71524F8EB560}"/>
              </a:ext>
            </a:extLst>
          </p:cNvPr>
          <p:cNvSpPr/>
          <p:nvPr/>
        </p:nvSpPr>
        <p:spPr>
          <a:xfrm>
            <a:off x="7094206" y="5506256"/>
            <a:ext cx="233689" cy="233689"/>
          </a:xfrm>
          <a:prstGeom prst="rect">
            <a:avLst/>
          </a:prstGeom>
          <a:solidFill>
            <a:srgbClr val="DA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67891F9A-0B76-49BD-997F-12435C786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958" y="2071219"/>
            <a:ext cx="1833488" cy="359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dist"/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rPr>
              <a:t>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244646439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BFFF5BA-D01B-42BF-8E1F-93199682B32B}"/>
              </a:ext>
            </a:extLst>
          </p:cNvPr>
          <p:cNvSpPr/>
          <p:nvPr/>
        </p:nvSpPr>
        <p:spPr>
          <a:xfrm>
            <a:off x="200030" y="188912"/>
            <a:ext cx="9505942" cy="6480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  <a:effectLst>
            <a:outerShdw blurRad="2413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CC64A8-60EE-451C-B567-4C98427DC0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5286" b="315"/>
          <a:stretch/>
        </p:blipFill>
        <p:spPr>
          <a:xfrm>
            <a:off x="214058" y="188913"/>
            <a:ext cx="9482859" cy="407445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13040" y="4576316"/>
            <a:ext cx="4401984" cy="1740861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indent="-360000">
              <a:lnSpc>
                <a:spcPct val="90000"/>
              </a:lnSpc>
              <a:spcAft>
                <a:spcPts val="2400"/>
              </a:spcAft>
              <a:buClr>
                <a:srgbClr val="DA5054"/>
              </a:buClr>
              <a:buFont typeface="+mj-lt"/>
              <a:buAutoNum type="arabicPeriod"/>
              <a:defRPr/>
            </a:pP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OVERVIEW</a:t>
            </a:r>
          </a:p>
          <a:p>
            <a:pPr indent="-360000">
              <a:lnSpc>
                <a:spcPct val="90000"/>
              </a:lnSpc>
              <a:spcAft>
                <a:spcPts val="2400"/>
              </a:spcAft>
              <a:buClr>
                <a:srgbClr val="DA5054"/>
              </a:buClr>
              <a:buFont typeface="+mj-lt"/>
              <a:buAutoNum type="arabicPeriod"/>
              <a:defRPr/>
            </a:pP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DESIGN</a:t>
            </a:r>
          </a:p>
          <a:p>
            <a:pPr indent="-360000">
              <a:lnSpc>
                <a:spcPct val="90000"/>
              </a:lnSpc>
              <a:spcAft>
                <a:spcPts val="2400"/>
              </a:spcAft>
              <a:buClr>
                <a:srgbClr val="DA5054"/>
              </a:buClr>
              <a:buFont typeface="+mj-lt"/>
              <a:buAutoNum type="arabicPeriod"/>
              <a:defRPr/>
            </a:pP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TEMPLATE</a:t>
            </a:r>
          </a:p>
          <a:p>
            <a:pPr indent="-360000">
              <a:lnSpc>
                <a:spcPct val="90000"/>
              </a:lnSpc>
              <a:spcAft>
                <a:spcPts val="3000"/>
              </a:spcAft>
              <a:buClr>
                <a:srgbClr val="DA5054"/>
              </a:buClr>
              <a:buFont typeface="+mj-lt"/>
              <a:buAutoNum type="arabicPeriod"/>
              <a:defRPr/>
            </a:pP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APPENDIX</a:t>
            </a: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623068E9-1DD7-49D9-B804-29861B08E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4593717"/>
            <a:ext cx="2376264" cy="559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44000" tIns="0" rIns="180000" bIns="0" anchor="ctr">
            <a:noAutofit/>
          </a:bodyPr>
          <a:lstStyle/>
          <a:p>
            <a:r>
              <a:rPr lang="en-US" altLang="ko-KR" sz="4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INDEX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DE6A938B-E10B-411B-8C4F-527580262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236" y="5237612"/>
            <a:ext cx="1833488" cy="17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dist"/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BASIC SQUARE STYLE</a:t>
            </a:r>
          </a:p>
        </p:txBody>
      </p:sp>
    </p:spTree>
    <p:extLst>
      <p:ext uri="{BB962C8B-B14F-4D97-AF65-F5344CB8AC3E}">
        <p14:creationId xmlns:p14="http://schemas.microsoft.com/office/powerpoint/2010/main" val="390491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9C15A7E8-BC8E-4680-98DA-66D2DBD19859}"/>
              </a:ext>
            </a:extLst>
          </p:cNvPr>
          <p:cNvSpPr txBox="1"/>
          <p:nvPr/>
        </p:nvSpPr>
        <p:spPr>
          <a:xfrm>
            <a:off x="1312585" y="818855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MUSIC FROM ANYWHERE</a:t>
            </a:r>
          </a:p>
        </p:txBody>
      </p:sp>
      <p:sp>
        <p:nvSpPr>
          <p:cNvPr id="22533" name="직사각형 125"/>
          <p:cNvSpPr>
            <a:spLocks noChangeArrowheads="1"/>
          </p:cNvSpPr>
          <p:nvPr/>
        </p:nvSpPr>
        <p:spPr bwMode="auto">
          <a:xfrm>
            <a:off x="540678" y="6011038"/>
            <a:ext cx="253052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PHOTO TITLE</a:t>
            </a:r>
          </a:p>
          <a:p>
            <a:pPr lvl="0" algn="ctr"/>
            <a:r>
              <a:rPr lang="en-US" altLang="ko-KR" sz="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ABAAB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PHOTO SOURCE BY PIXABAY.COM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E28190E-A4C1-4F6D-8ABE-43CE8BFB8E28}"/>
              </a:ext>
            </a:extLst>
          </p:cNvPr>
          <p:cNvSpPr txBox="1"/>
          <p:nvPr/>
        </p:nvSpPr>
        <p:spPr>
          <a:xfrm>
            <a:off x="1312585" y="1375386"/>
            <a:ext cx="7265161" cy="2242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I love you the more in that I believe you had liked me  for my own sake and for nothing else.</a:t>
            </a: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E2E7F0F-C67A-4F04-A564-1AF6306823E3}"/>
              </a:ext>
            </a:extLst>
          </p:cNvPr>
          <p:cNvCxnSpPr>
            <a:cxnSpLocks/>
          </p:cNvCxnSpPr>
          <p:nvPr/>
        </p:nvCxnSpPr>
        <p:spPr>
          <a:xfrm>
            <a:off x="3652087" y="1253047"/>
            <a:ext cx="258504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1E6B390-A7CC-40D3-BBBA-4C5A3CB3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 INDEX</a:t>
            </a:r>
            <a:br>
              <a:rPr lang="en-US" altLang="ko-KR" dirty="0"/>
            </a:br>
            <a:r>
              <a:rPr lang="en-US" altLang="ko-KR" dirty="0"/>
              <a:t>DESIGNED BY ADSTOREPOST.COM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FDA385-6A74-40F1-AC1B-817BDB74BC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" t="1175" r="51055"/>
          <a:stretch/>
        </p:blipFill>
        <p:spPr>
          <a:xfrm>
            <a:off x="540678" y="1988246"/>
            <a:ext cx="2530524" cy="3855598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18DAFFCB-5C37-4573-BC44-62CDF00EFCEC}"/>
              </a:ext>
            </a:extLst>
          </p:cNvPr>
          <p:cNvSpPr/>
          <p:nvPr/>
        </p:nvSpPr>
        <p:spPr>
          <a:xfrm>
            <a:off x="1559391" y="1969790"/>
            <a:ext cx="493098" cy="4510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pPr algn="ctr">
              <a:lnSpc>
                <a:spcPct val="114000"/>
              </a:lnSpc>
              <a:spcBef>
                <a:spcPts val="95"/>
              </a:spcBef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M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468B49E-604D-4A5C-B37C-A1218698D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897410"/>
              </p:ext>
            </p:extLst>
          </p:nvPr>
        </p:nvGraphicFramePr>
        <p:xfrm>
          <a:off x="4160912" y="3355301"/>
          <a:ext cx="5063688" cy="1622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5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5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5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091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14000"/>
                        </a:lnSpc>
                        <a:spcBef>
                          <a:spcPts val="95"/>
                        </a:spcBef>
                      </a:pPr>
                      <a:endParaRPr lang="ko-KR" altLang="en-US" sz="12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j-cs"/>
                      </a:endParaRPr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First</a:t>
                      </a:r>
                      <a:endParaRPr lang="ko-KR" altLang="en-US" sz="12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j-cs"/>
                      </a:endParaRPr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Second</a:t>
                      </a:r>
                      <a:endParaRPr lang="ko-KR" altLang="en-US" sz="12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j-cs"/>
                      </a:endParaRPr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Third</a:t>
                      </a:r>
                      <a:endParaRPr lang="ko-KR" altLang="en-US" sz="12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j-cs"/>
                      </a:endParaRPr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Lorem</a:t>
                      </a:r>
                      <a:endParaRPr lang="ko-KR" altLang="en-US" sz="12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j-cs"/>
                      </a:endParaRPr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2012</a:t>
                      </a:r>
                      <a:endParaRPr lang="ko-KR" altLang="en-US" sz="12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j-cs"/>
                      </a:endParaRPr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2018</a:t>
                      </a:r>
                      <a:endParaRPr lang="ko-KR" altLang="en-US" sz="12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j-cs"/>
                      </a:endParaRPr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2020</a:t>
                      </a:r>
                      <a:endParaRPr lang="ko-KR" altLang="en-US" sz="12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j-cs"/>
                      </a:endParaRPr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Ipsum</a:t>
                      </a:r>
                      <a:endParaRPr lang="ko-KR" altLang="en-US" sz="12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j-cs"/>
                      </a:endParaRPr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15000</a:t>
                      </a:r>
                      <a:endParaRPr lang="ko-KR" altLang="en-US" sz="12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j-cs"/>
                      </a:endParaRPr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20000</a:t>
                      </a:r>
                      <a:endParaRPr lang="ko-KR" altLang="en-US" sz="12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j-cs"/>
                      </a:endParaRPr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j-cs"/>
                        </a:rPr>
                        <a:t>30000</a:t>
                      </a:r>
                      <a:endParaRPr lang="ko-KR" altLang="en-US" sz="12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j-cs"/>
                      </a:endParaRPr>
                    </a:p>
                  </a:txBody>
                  <a:tcPr marL="100584" marR="100584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3DD570B0-7030-4443-889B-9A7016034765}"/>
              </a:ext>
            </a:extLst>
          </p:cNvPr>
          <p:cNvGrpSpPr/>
          <p:nvPr/>
        </p:nvGrpSpPr>
        <p:grpSpPr>
          <a:xfrm>
            <a:off x="4091973" y="2785553"/>
            <a:ext cx="5063688" cy="2821943"/>
            <a:chOff x="4555440" y="2730471"/>
            <a:chExt cx="5063688" cy="2821943"/>
          </a:xfrm>
        </p:grpSpPr>
        <p:sp>
          <p:nvSpPr>
            <p:cNvPr id="50" name="직사각형 49"/>
            <p:cNvSpPr/>
            <p:nvPr/>
          </p:nvSpPr>
          <p:spPr>
            <a:xfrm>
              <a:off x="4555440" y="5083439"/>
              <a:ext cx="5063688" cy="4689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tabLst>
                  <a:tab pos="1079500" algn="l"/>
                  <a:tab pos="1701800" algn="l"/>
                </a:tabLst>
                <a:defRPr/>
              </a:pP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I love you the more in that I believe you had liked me</a:t>
              </a:r>
              <a:b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</a:b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for my own sake and for nothing else.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612589" y="2730471"/>
              <a:ext cx="3828213" cy="27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dist"/>
              <a:r>
                <a: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BASIC SQUARE STYLE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265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83DA773-02FC-4E4F-9CCC-920CFFD4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 INDEX</a:t>
            </a:r>
            <a:br>
              <a:rPr lang="en-US" altLang="ko-KR" dirty="0"/>
            </a:br>
            <a:r>
              <a:rPr lang="en-US" altLang="ko-KR" dirty="0"/>
              <a:t>DESIGNED BY ADSTOREPOST.COM</a:t>
            </a:r>
            <a:endParaRPr lang="ko-KR" altLang="en-US" dirty="0"/>
          </a:p>
        </p:txBody>
      </p:sp>
      <p:sp>
        <p:nvSpPr>
          <p:cNvPr id="60" name="Oval 23">
            <a:extLst>
              <a:ext uri="{FF2B5EF4-FFF2-40B4-BE49-F238E27FC236}">
                <a16:creationId xmlns:a16="http://schemas.microsoft.com/office/drawing/2014/main" id="{DA978D7C-1F4C-4FCC-B4D5-997A68D4E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7031" y="2083733"/>
            <a:ext cx="2227070" cy="4561582"/>
          </a:xfrm>
          <a:prstGeom prst="rect">
            <a:avLst/>
          </a:prstGeom>
          <a:gradFill>
            <a:gsLst>
              <a:gs pos="42000">
                <a:schemeClr val="bg1">
                  <a:lumMod val="99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3175">
            <a:noFill/>
          </a:ln>
          <a:effectLst>
            <a:outerShdw blurRad="444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/>
          <a:p>
            <a:pPr algn="ctr"/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endParaRPr lang="en-US" altLang="ko-KR" sz="7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 PLACE</a:t>
            </a:r>
          </a:p>
          <a:p>
            <a:pPr algn="ctr"/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algn="ctr"/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algn="ctr"/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Lorem ipsum dolor sit </a:t>
            </a:r>
            <a:r>
              <a:rPr lang="en-US" altLang="ko-KR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amet</a:t>
            </a:r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, </a:t>
            </a:r>
            <a:r>
              <a:rPr lang="en-US" altLang="ko-KR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consectetur</a:t>
            </a:r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</a:t>
            </a:r>
            <a:r>
              <a:rPr lang="en-US" altLang="ko-KR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adipiscing</a:t>
            </a:r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</a:t>
            </a:r>
            <a:r>
              <a:rPr lang="en-US" altLang="ko-KR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elit</a:t>
            </a:r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>
                  <a:alpha val="7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algn="ctr"/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>
                  <a:alpha val="7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algn="ctr"/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>
                  <a:alpha val="7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algn="ctr"/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>
                  <a:alpha val="7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algn="ctr"/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>
                  <a:alpha val="7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algn="ctr"/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>
                  <a:alpha val="7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algn="ctr"/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>
                  <a:alpha val="7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algn="ctr"/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>
                  <a:alpha val="7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algn="ctr"/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>
                  <a:alpha val="7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54" name="Oval 23">
            <a:extLst>
              <a:ext uri="{FF2B5EF4-FFF2-40B4-BE49-F238E27FC236}">
                <a16:creationId xmlns:a16="http://schemas.microsoft.com/office/drawing/2014/main" id="{6DF5D556-9F63-449C-BC52-15F2B36A8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7763" y="2320623"/>
            <a:ext cx="2227070" cy="4087802"/>
          </a:xfrm>
          <a:prstGeom prst="rect">
            <a:avLst/>
          </a:prstGeom>
          <a:gradFill>
            <a:gsLst>
              <a:gs pos="42000">
                <a:schemeClr val="bg1">
                  <a:lumMod val="99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3175">
            <a:noFill/>
          </a:ln>
          <a:effectLst>
            <a:outerShdw blurRad="444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/>
          <a:p>
            <a:pPr algn="ctr"/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endParaRPr lang="en-US" altLang="ko-KR" sz="7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 PLACE</a:t>
            </a:r>
          </a:p>
          <a:p>
            <a:pPr algn="ctr"/>
            <a:endParaRPr lang="en-US" altLang="ko-KR" sz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algn="ctr"/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algn="ctr"/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Lorem ipsum dolor sit </a:t>
            </a:r>
            <a:r>
              <a:rPr lang="en-US" altLang="ko-KR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amet</a:t>
            </a:r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, </a:t>
            </a:r>
            <a:r>
              <a:rPr lang="en-US" altLang="ko-KR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consectetur</a:t>
            </a:r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</a:t>
            </a:r>
            <a:r>
              <a:rPr lang="en-US" altLang="ko-KR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adipiscing</a:t>
            </a:r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</a:t>
            </a:r>
            <a:r>
              <a:rPr lang="en-US" altLang="ko-KR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elit</a:t>
            </a:r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>
                  <a:alpha val="7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algn="ctr"/>
            <a:endParaRPr lang="en-US" altLang="ko-KR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DA505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>
                  <a:alpha val="7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52" name="Oval 23">
            <a:extLst>
              <a:ext uri="{FF2B5EF4-FFF2-40B4-BE49-F238E27FC236}">
                <a16:creationId xmlns:a16="http://schemas.microsoft.com/office/drawing/2014/main" id="{81FB5C46-4820-466C-A2B2-0408BEDF4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922" y="2497699"/>
            <a:ext cx="2227070" cy="3731313"/>
          </a:xfrm>
          <a:prstGeom prst="rect">
            <a:avLst/>
          </a:prstGeom>
          <a:gradFill>
            <a:gsLst>
              <a:gs pos="42000">
                <a:schemeClr val="bg1">
                  <a:lumMod val="99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3175">
            <a:noFill/>
          </a:ln>
          <a:effectLst>
            <a:outerShdw blurRad="444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/>
          <a:p>
            <a:pPr algn="ctr"/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endParaRPr lang="en-US" altLang="ko-KR" sz="7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PHOTO NAME</a:t>
            </a:r>
          </a:p>
          <a:p>
            <a:pPr algn="ctr"/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algn="ctr"/>
            <a:endParaRPr lang="en-US" altLang="ko-KR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algn="ctr"/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I love you the more in that I</a:t>
            </a:r>
            <a:b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</a:br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believe you had liked me</a:t>
            </a:r>
          </a:p>
        </p:txBody>
      </p:sp>
      <p:sp>
        <p:nvSpPr>
          <p:cNvPr id="40" name="직사각형 125">
            <a:extLst>
              <a:ext uri="{FF2B5EF4-FFF2-40B4-BE49-F238E27FC236}">
                <a16:creationId xmlns:a16="http://schemas.microsoft.com/office/drawing/2014/main" id="{0F73AF72-4430-463C-B20C-F5C8BC106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008" y="2353249"/>
            <a:ext cx="360000" cy="360000"/>
          </a:xfrm>
          <a:prstGeom prst="rect">
            <a:avLst/>
          </a:prstGeom>
          <a:solidFill>
            <a:srgbClr val="DA5054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</a:t>
            </a:r>
          </a:p>
        </p:txBody>
      </p:sp>
      <p:sp>
        <p:nvSpPr>
          <p:cNvPr id="41" name="직사각형 125">
            <a:extLst>
              <a:ext uri="{FF2B5EF4-FFF2-40B4-BE49-F238E27FC236}">
                <a16:creationId xmlns:a16="http://schemas.microsoft.com/office/drawing/2014/main" id="{2FA7A672-DCB8-4475-8E56-BFA7272EF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190" y="2180675"/>
            <a:ext cx="360000" cy="360000"/>
          </a:xfrm>
          <a:prstGeom prst="rect">
            <a:avLst/>
          </a:prstGeom>
          <a:solidFill>
            <a:srgbClr val="DA5054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03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5B6C4C-A34B-4081-9CD5-A3B41ED8D264}"/>
              </a:ext>
            </a:extLst>
          </p:cNvPr>
          <p:cNvCxnSpPr>
            <a:cxnSpLocks/>
          </p:cNvCxnSpPr>
          <p:nvPr/>
        </p:nvCxnSpPr>
        <p:spPr>
          <a:xfrm>
            <a:off x="200025" y="620713"/>
            <a:ext cx="81915" cy="0"/>
          </a:xfrm>
          <a:prstGeom prst="line">
            <a:avLst/>
          </a:prstGeom>
          <a:ln w="25400">
            <a:solidFill>
              <a:srgbClr val="DA5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AA76509-3428-4D0F-8C0D-33A95527E6B1}"/>
              </a:ext>
            </a:extLst>
          </p:cNvPr>
          <p:cNvSpPr/>
          <p:nvPr/>
        </p:nvSpPr>
        <p:spPr>
          <a:xfrm>
            <a:off x="220146" y="1320833"/>
            <a:ext cx="9505950" cy="469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"</a:t>
            </a:r>
            <a:r>
              <a:rPr lang="en-US" altLang="ko-KR" sz="1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Neque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</a:t>
            </a:r>
            <a:r>
              <a:rPr lang="en-US" altLang="ko-KR" sz="1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porro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</a:t>
            </a:r>
            <a:r>
              <a:rPr lang="en-US" altLang="ko-KR" sz="1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quisquam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</a:t>
            </a:r>
            <a:r>
              <a:rPr lang="en-US" altLang="ko-KR" sz="1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est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qui </a:t>
            </a:r>
            <a:r>
              <a:rPr lang="en-US" altLang="ko-KR" sz="1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dolorem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ipsum </a:t>
            </a:r>
            <a:r>
              <a:rPr lang="en-US" altLang="ko-KR" sz="1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quia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dolor sit </a:t>
            </a:r>
            <a:r>
              <a:rPr lang="en-US" altLang="ko-KR" sz="1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amet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, </a:t>
            </a:r>
            <a:r>
              <a:rPr lang="en-US" altLang="ko-KR" sz="1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consectetur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, </a:t>
            </a:r>
            <a:r>
              <a:rPr lang="en-US" altLang="ko-KR" sz="1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adipisci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</a:t>
            </a:r>
            <a:r>
              <a:rPr lang="en-US" altLang="ko-KR" sz="1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velit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..."</a:t>
            </a:r>
          </a:p>
          <a:p>
            <a:pPr algn="ctr">
              <a:lnSpc>
                <a:spcPct val="114000"/>
              </a:lnSpc>
            </a:pP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"There is no one who loves pain itself, who seeks after it and wants to have it, simply because it is pain..."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801E98C-B8E4-4DE9-8567-E0481FE77F0D}"/>
              </a:ext>
            </a:extLst>
          </p:cNvPr>
          <p:cNvCxnSpPr>
            <a:cxnSpLocks/>
          </p:cNvCxnSpPr>
          <p:nvPr/>
        </p:nvCxnSpPr>
        <p:spPr>
          <a:xfrm>
            <a:off x="3643727" y="1237763"/>
            <a:ext cx="2618115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125">
            <a:extLst>
              <a:ext uri="{FF2B5EF4-FFF2-40B4-BE49-F238E27FC236}">
                <a16:creationId xmlns:a16="http://schemas.microsoft.com/office/drawing/2014/main" id="{8D68D9CC-0771-4912-A95F-3E86D37DC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5273" y="1943786"/>
            <a:ext cx="360000" cy="360000"/>
          </a:xfrm>
          <a:prstGeom prst="rect">
            <a:avLst/>
          </a:prstGeom>
          <a:solidFill>
            <a:srgbClr val="DA5054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04</a:t>
            </a:r>
          </a:p>
        </p:txBody>
      </p:sp>
      <p:sp>
        <p:nvSpPr>
          <p:cNvPr id="45" name="Oval 23">
            <a:extLst>
              <a:ext uri="{FF2B5EF4-FFF2-40B4-BE49-F238E27FC236}">
                <a16:creationId xmlns:a16="http://schemas.microsoft.com/office/drawing/2014/main" id="{D04BD262-CC54-4CB4-A5E6-6153F7EEA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30" y="2567565"/>
            <a:ext cx="2227070" cy="3451860"/>
          </a:xfrm>
          <a:prstGeom prst="rect">
            <a:avLst/>
          </a:prstGeom>
          <a:gradFill>
            <a:gsLst>
              <a:gs pos="42000">
                <a:schemeClr val="bg1">
                  <a:lumMod val="99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3175">
            <a:noFill/>
          </a:ln>
          <a:effectLst>
            <a:outerShdw blurRad="444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/>
          <a:p>
            <a:pPr algn="ctr"/>
            <a:endParaRPr lang="en-US" altLang="ko-KR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endParaRPr lang="en-US" altLang="ko-KR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endParaRPr lang="en-US" altLang="ko-KR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endParaRPr lang="en-US" altLang="ko-KR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endParaRPr lang="en-US" altLang="ko-KR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endParaRPr lang="en-US" altLang="ko-KR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endParaRPr lang="en-US" altLang="ko-KR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endParaRPr lang="en-US" altLang="ko-KR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endParaRPr lang="en-US" altLang="ko-KR" sz="8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BEGINNING</a:t>
            </a:r>
          </a:p>
          <a:p>
            <a:pPr algn="ctr"/>
            <a:endParaRPr lang="en-US" altLang="ko-KR" sz="9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alpha val="66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endParaRPr lang="en-US" altLang="ko-KR" sz="90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algn="ctr"/>
            <a:r>
              <a:rPr lang="en-US" altLang="ko-KR" sz="9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Lorem ipsum dolor sit amet, consectetur adipiscing elit</a:t>
            </a:r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>
                  <a:alpha val="7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39" name="직사각형 125">
            <a:extLst>
              <a:ext uri="{FF2B5EF4-FFF2-40B4-BE49-F238E27FC236}">
                <a16:creationId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479" y="2427617"/>
            <a:ext cx="360000" cy="360000"/>
          </a:xfrm>
          <a:prstGeom prst="rect">
            <a:avLst/>
          </a:prstGeom>
          <a:solidFill>
            <a:srgbClr val="DA5054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1D7515E-114D-401D-9BAB-B95A670BEBFA}"/>
              </a:ext>
            </a:extLst>
          </p:cNvPr>
          <p:cNvCxnSpPr>
            <a:cxnSpLocks/>
          </p:cNvCxnSpPr>
          <p:nvPr/>
        </p:nvCxnSpPr>
        <p:spPr>
          <a:xfrm>
            <a:off x="712907" y="5307398"/>
            <a:ext cx="1325120" cy="0"/>
          </a:xfrm>
          <a:prstGeom prst="line">
            <a:avLst/>
          </a:prstGeom>
          <a:ln w="12700">
            <a:solidFill>
              <a:schemeClr val="bg1">
                <a:lumMod val="8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FA0FAE0-F217-4917-87B4-C76F4877B93E}"/>
              </a:ext>
            </a:extLst>
          </p:cNvPr>
          <p:cNvCxnSpPr>
            <a:cxnSpLocks/>
          </p:cNvCxnSpPr>
          <p:nvPr/>
        </p:nvCxnSpPr>
        <p:spPr>
          <a:xfrm>
            <a:off x="2859078" y="3319246"/>
            <a:ext cx="1834554" cy="0"/>
          </a:xfrm>
          <a:prstGeom prst="line">
            <a:avLst/>
          </a:prstGeom>
          <a:ln w="12700">
            <a:solidFill>
              <a:schemeClr val="bg1">
                <a:lumMod val="8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97F5E37-3568-473D-8A33-F16A97602BB2}"/>
              </a:ext>
            </a:extLst>
          </p:cNvPr>
          <p:cNvCxnSpPr>
            <a:cxnSpLocks/>
          </p:cNvCxnSpPr>
          <p:nvPr/>
        </p:nvCxnSpPr>
        <p:spPr>
          <a:xfrm>
            <a:off x="5941827" y="3096057"/>
            <a:ext cx="439177" cy="0"/>
          </a:xfrm>
          <a:prstGeom prst="line">
            <a:avLst/>
          </a:prstGeom>
          <a:ln w="12700">
            <a:solidFill>
              <a:schemeClr val="bg1">
                <a:lumMod val="8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6B8D461-4158-443F-9768-5588BD37165D}"/>
              </a:ext>
            </a:extLst>
          </p:cNvPr>
          <p:cNvCxnSpPr>
            <a:cxnSpLocks/>
          </p:cNvCxnSpPr>
          <p:nvPr/>
        </p:nvCxnSpPr>
        <p:spPr>
          <a:xfrm>
            <a:off x="7801045" y="2880033"/>
            <a:ext cx="1498769" cy="0"/>
          </a:xfrm>
          <a:prstGeom prst="line">
            <a:avLst/>
          </a:prstGeom>
          <a:ln w="12700">
            <a:solidFill>
              <a:schemeClr val="bg1">
                <a:lumMod val="8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8A3023E-B49B-472C-8F1B-E2A37BA6203D}"/>
              </a:ext>
            </a:extLst>
          </p:cNvPr>
          <p:cNvSpPr txBox="1"/>
          <p:nvPr/>
        </p:nvSpPr>
        <p:spPr>
          <a:xfrm>
            <a:off x="1312585" y="818855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MUSIC FROM ANYWHERE</a:t>
            </a:r>
          </a:p>
        </p:txBody>
      </p:sp>
      <p:pic>
        <p:nvPicPr>
          <p:cNvPr id="1026" name="Picture 2" descr="íê²½, íì°, Central Java, Sumbing ì°, Sindoro ì°, ì´ë¥¸ ìì¹¨, ì´ í´">
            <a:extLst>
              <a:ext uri="{FF2B5EF4-FFF2-40B4-BE49-F238E27FC236}">
                <a16:creationId xmlns:a16="http://schemas.microsoft.com/office/drawing/2014/main" id="{FB56BA54-923E-4837-9F01-4BE33BC584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680" t="12301" r="2950"/>
          <a:stretch/>
        </p:blipFill>
        <p:spPr bwMode="auto">
          <a:xfrm>
            <a:off x="406784" y="2967926"/>
            <a:ext cx="1923481" cy="177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¬ë¦¬ì½¥í°, ì°ë§¥, ë¹í, ì¬ì§, ë³´ê¸°, ìê°, ë¹ ë¥¸, ëë, í­ê³µê¸°, ì¬ì©, ì°ì êµ¬ì¡°ë">
            <a:extLst>
              <a:ext uri="{FF2B5EF4-FFF2-40B4-BE49-F238E27FC236}">
                <a16:creationId xmlns:a16="http://schemas.microsoft.com/office/drawing/2014/main" id="{166EF0BD-F3D3-495D-9128-CB4EABB7D9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819" t="12870" r="7407"/>
          <a:stretch/>
        </p:blipFill>
        <p:spPr bwMode="auto">
          <a:xfrm>
            <a:off x="2793741" y="3909814"/>
            <a:ext cx="1938635" cy="209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ë ì¼, ì Bahn, ê¸°ì°¨, ì ì¡, ìì¡, í¸ë, ì² ë êµíµ, í¸ëí½, ëë¼ì´ë¸, ì ë ì¼, ì¼ëª°">
            <a:extLst>
              <a:ext uri="{FF2B5EF4-FFF2-40B4-BE49-F238E27FC236}">
                <a16:creationId xmlns:a16="http://schemas.microsoft.com/office/drawing/2014/main" id="{C98EA223-04CA-407F-9EB2-256D8CAFE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4344"/>
          <a:stretch/>
        </p:blipFill>
        <p:spPr bwMode="auto">
          <a:xfrm>
            <a:off x="5287528" y="3617782"/>
            <a:ext cx="1799549" cy="261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íì¬, ë²½ëë¡, ë¶ê½, í«, ì´, ë¶ì¨, ì¤ë ì§, ê´ì , ë¶ìê¸°, ê°ì°ì±, êµ½ê¸°, ëë¬´">
            <a:extLst>
              <a:ext uri="{FF2B5EF4-FFF2-40B4-BE49-F238E27FC236}">
                <a16:creationId xmlns:a16="http://schemas.microsoft.com/office/drawing/2014/main" id="{239FBA4C-F45B-4F7D-820F-5C254A7225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680" r="37637"/>
          <a:stretch/>
        </p:blipFill>
        <p:spPr bwMode="auto">
          <a:xfrm>
            <a:off x="7554641" y="3505924"/>
            <a:ext cx="1944576" cy="296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11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3">
            <a:extLst>
              <a:ext uri="{FF2B5EF4-FFF2-40B4-BE49-F238E27FC236}">
                <a16:creationId xmlns:a16="http://schemas.microsoft.com/office/drawing/2014/main" id="{9741FD2B-7580-47D6-84AA-189F39BBB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916832"/>
            <a:ext cx="4752975" cy="4752255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413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altLang="ko-KR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83DA773-02FC-4E4F-9CCC-920CFFD4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 INDEX</a:t>
            </a:r>
            <a:br>
              <a:rPr lang="en-US" altLang="ko-KR" dirty="0"/>
            </a:br>
            <a:r>
              <a:rPr lang="en-US" altLang="ko-KR" dirty="0"/>
              <a:t>DESIGNED BY ADSTOREPOST.COM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5B6C4C-A34B-4081-9CD5-A3B41ED8D264}"/>
              </a:ext>
            </a:extLst>
          </p:cNvPr>
          <p:cNvCxnSpPr>
            <a:cxnSpLocks/>
          </p:cNvCxnSpPr>
          <p:nvPr/>
        </p:nvCxnSpPr>
        <p:spPr>
          <a:xfrm>
            <a:off x="200025" y="620713"/>
            <a:ext cx="81915" cy="0"/>
          </a:xfrm>
          <a:prstGeom prst="line">
            <a:avLst/>
          </a:prstGeom>
          <a:ln w="25400">
            <a:solidFill>
              <a:srgbClr val="DA5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801E98C-B8E4-4DE9-8567-E0481FE77F0D}"/>
              </a:ext>
            </a:extLst>
          </p:cNvPr>
          <p:cNvCxnSpPr>
            <a:cxnSpLocks/>
          </p:cNvCxnSpPr>
          <p:nvPr/>
        </p:nvCxnSpPr>
        <p:spPr>
          <a:xfrm>
            <a:off x="3643727" y="1237763"/>
            <a:ext cx="2618115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23">
            <a:extLst>
              <a:ext uri="{FF2B5EF4-FFF2-40B4-BE49-F238E27FC236}">
                <a16:creationId xmlns:a16="http://schemas.microsoft.com/office/drawing/2014/main" id="{D04BD262-CC54-4CB4-A5E6-6153F7EEA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" y="1916832"/>
            <a:ext cx="4752975" cy="47522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  <a:effectLst>
            <a:outerShdw blurRad="2413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>
              <a:lnSpc>
                <a:spcPct val="114000"/>
              </a:lnSpc>
            </a:pP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>
              <a:lnSpc>
                <a:spcPct val="114000"/>
              </a:lnSpc>
            </a:pP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>
              <a:lnSpc>
                <a:spcPct val="114000"/>
              </a:lnSpc>
            </a:pP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>
              <a:lnSpc>
                <a:spcPct val="114000"/>
              </a:lnSpc>
            </a:pP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>
              <a:lnSpc>
                <a:spcPct val="114000"/>
              </a:lnSpc>
            </a:pP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>
              <a:lnSpc>
                <a:spcPct val="114000"/>
              </a:lnSpc>
            </a:pP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>
              <a:lnSpc>
                <a:spcPct val="114000"/>
              </a:lnSpc>
            </a:pP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>
              <a:lnSpc>
                <a:spcPct val="114000"/>
              </a:lnSpc>
            </a:pP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>
              <a:lnSpc>
                <a:spcPct val="114000"/>
              </a:lnSpc>
            </a:pP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>
              <a:lnSpc>
                <a:spcPct val="114000"/>
              </a:lnSpc>
            </a:pP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>
              <a:lnSpc>
                <a:spcPct val="114000"/>
              </a:lnSpc>
            </a:pP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>
              <a:lnSpc>
                <a:spcPct val="114000"/>
              </a:lnSpc>
            </a:pP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>
              <a:lnSpc>
                <a:spcPct val="114000"/>
              </a:lnSpc>
            </a:pP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>
              <a:lnSpc>
                <a:spcPct val="114000"/>
              </a:lnSpc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>
              <a:lnSpc>
                <a:spcPct val="114000"/>
              </a:lnSpc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BEGINNING</a:t>
            </a:r>
          </a:p>
          <a:p>
            <a:pPr algn="ctr">
              <a:lnSpc>
                <a:spcPct val="114000"/>
              </a:lnSpc>
            </a:pP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Lorem ipsum dolor sit </a:t>
            </a:r>
            <a:r>
              <a:rPr lang="en-US" altLang="ko-KR" sz="1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amet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, </a:t>
            </a:r>
            <a:r>
              <a:rPr lang="en-US" altLang="ko-KR" sz="1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consectetur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</a:t>
            </a:r>
            <a:r>
              <a:rPr lang="en-US" altLang="ko-KR" sz="1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adipiscing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</a:t>
            </a:r>
            <a:r>
              <a:rPr lang="en-US" altLang="ko-KR" sz="1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elit</a:t>
            </a:r>
            <a:endParaRPr lang="en-US" altLang="ko-KR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A3023E-B49B-472C-8F1B-E2A37BA6203D}"/>
              </a:ext>
            </a:extLst>
          </p:cNvPr>
          <p:cNvSpPr txBox="1"/>
          <p:nvPr/>
        </p:nvSpPr>
        <p:spPr>
          <a:xfrm>
            <a:off x="1312585" y="818855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MUSIC FROM ANYWHERE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EC0C4B-12AF-418A-A61A-BC4FD6511E39}"/>
              </a:ext>
            </a:extLst>
          </p:cNvPr>
          <p:cNvSpPr txBox="1"/>
          <p:nvPr/>
        </p:nvSpPr>
        <p:spPr>
          <a:xfrm>
            <a:off x="1312585" y="1375386"/>
            <a:ext cx="7265161" cy="2242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Sed </a:t>
            </a:r>
            <a:r>
              <a:rPr lang="en-US" altLang="ko-KR" sz="10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dapibus</a:t>
            </a:r>
            <a:r>
              <a: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ligula </a:t>
            </a:r>
            <a:r>
              <a:rPr lang="en-US" altLang="ko-KR" sz="10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mauris</a:t>
            </a:r>
            <a:r>
              <a: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, </a:t>
            </a:r>
            <a:r>
              <a:rPr lang="en-US" altLang="ko-KR" sz="10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efficitur</a:t>
            </a:r>
            <a:r>
              <a: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</a:t>
            </a:r>
            <a:r>
              <a:rPr lang="en-US" altLang="ko-KR" sz="10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interdum</a:t>
            </a:r>
            <a:r>
              <a: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</a:t>
            </a:r>
            <a:r>
              <a:rPr lang="en-US" altLang="ko-KR" sz="10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nibh</a:t>
            </a:r>
            <a:r>
              <a: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</a:t>
            </a:r>
            <a:r>
              <a:rPr lang="en-US" altLang="ko-KR" sz="10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bibendum</a:t>
            </a:r>
            <a:r>
              <a: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sit </a:t>
            </a:r>
            <a:r>
              <a:rPr lang="en-US" altLang="ko-KR" sz="10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amet</a:t>
            </a:r>
            <a:r>
              <a: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. </a:t>
            </a:r>
          </a:p>
        </p:txBody>
      </p:sp>
      <p:pic>
        <p:nvPicPr>
          <p:cNvPr id="2050" name="Picture 2" descr="ì ë¼, ìµë¬´ì, ëë¬¼ì ì¸ê³, ë¸ëìì ì ê¼¬, ëë¬¼ì, ê°ê¹ì´, ì´ ë, ì´êµ­ì ì¸, ë¹, ê¹í¸">
            <a:extLst>
              <a:ext uri="{FF2B5EF4-FFF2-40B4-BE49-F238E27FC236}">
                <a16:creationId xmlns:a16="http://schemas.microsoft.com/office/drawing/2014/main" id="{586E9FB7-8B1D-463A-B60F-6035DA1D3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27" b="4979"/>
          <a:stretch/>
        </p:blipFill>
        <p:spPr bwMode="auto">
          <a:xfrm>
            <a:off x="200025" y="1916832"/>
            <a:ext cx="4752975" cy="370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CCD5E570-17D4-4204-9BD1-FFD9D90F07BC}"/>
              </a:ext>
            </a:extLst>
          </p:cNvPr>
          <p:cNvGrpSpPr/>
          <p:nvPr/>
        </p:nvGrpSpPr>
        <p:grpSpPr>
          <a:xfrm>
            <a:off x="5889104" y="2612490"/>
            <a:ext cx="3094677" cy="2841896"/>
            <a:chOff x="5889104" y="2612490"/>
            <a:chExt cx="3094677" cy="2841896"/>
          </a:xfrm>
        </p:grpSpPr>
        <p:sp>
          <p:nvSpPr>
            <p:cNvPr id="39" name="직사각형 125">
              <a:extLst>
                <a:ext uri="{FF2B5EF4-FFF2-40B4-BE49-F238E27FC236}">
                  <a16:creationId xmlns:a16="http://schemas.microsoft.com/office/drawing/2014/main" id="{6B375CE9-A09E-46C9-8674-D2539ACBC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1359" y="3044614"/>
              <a:ext cx="2966101" cy="276999"/>
            </a:xfrm>
            <a:prstGeom prst="rect">
              <a:avLst/>
            </a:prstGeom>
            <a:solidFill>
              <a:srgbClr val="DA5054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>
                <a:tabLst>
                  <a:tab pos="1079500" algn="l"/>
                  <a:tab pos="1701800" algn="l"/>
                </a:tabLst>
                <a:defRPr/>
              </a:pPr>
              <a:r>
                <a:rPr lang="fr-FR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rPr>
                <a:t>Curabitur nec lacinia turpis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EC0426E-8267-4116-8327-E0E257C2F89D}"/>
                </a:ext>
              </a:extLst>
            </p:cNvPr>
            <p:cNvSpPr/>
            <p:nvPr/>
          </p:nvSpPr>
          <p:spPr>
            <a:xfrm>
              <a:off x="5889104" y="3628117"/>
              <a:ext cx="3094677" cy="18262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tabLst>
                  <a:tab pos="1079500" algn="l"/>
                  <a:tab pos="1701800" algn="l"/>
                </a:tabLst>
                <a:defRPr/>
              </a:pPr>
              <a:r>
                <a:rPr lang="en-US" altLang="ko-KR" sz="10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Vivamus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 at </a:t>
              </a:r>
              <a:r>
                <a:rPr lang="en-US" altLang="ko-KR" sz="10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porttitor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 </a:t>
              </a:r>
              <a:r>
                <a:rPr lang="en-US" altLang="ko-KR" sz="10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est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, at semper </a:t>
              </a:r>
              <a:r>
                <a:rPr lang="en-US" altLang="ko-KR" sz="10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justo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. </a:t>
              </a:r>
              <a:r>
                <a:rPr lang="en-US" altLang="ko-KR" sz="10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Vivamus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 </a:t>
              </a:r>
              <a:r>
                <a:rPr lang="en-US" altLang="ko-KR" sz="10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ornare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 </a:t>
              </a:r>
              <a:r>
                <a:rPr lang="en-US" altLang="ko-KR" sz="10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porttitor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 est. </a:t>
              </a:r>
              <a:r>
                <a:rPr lang="en-US" altLang="ko-KR" sz="10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Pellentesque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 habitant </a:t>
              </a:r>
              <a:r>
                <a:rPr lang="en-US" altLang="ko-KR" sz="10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morbi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 </a:t>
              </a:r>
              <a:r>
                <a:rPr lang="en-US" altLang="ko-KR" sz="10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tristique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 </a:t>
              </a:r>
              <a:r>
                <a:rPr lang="en-US" altLang="ko-KR" sz="10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senectus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 et </a:t>
              </a:r>
              <a:r>
                <a:rPr lang="en-US" altLang="ko-KR" sz="10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netus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 et </a:t>
              </a:r>
              <a:r>
                <a:rPr lang="en-US" altLang="ko-KR" sz="10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malesuada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 fames ac </a:t>
              </a:r>
              <a:r>
                <a:rPr lang="en-US" altLang="ko-KR" sz="10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turpis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 </a:t>
              </a:r>
              <a:r>
                <a:rPr lang="en-US" altLang="ko-KR" sz="10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egestas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. </a:t>
              </a:r>
              <a:r>
                <a:rPr lang="en-US" altLang="ko-KR" sz="10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Praesent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 </a:t>
              </a:r>
              <a:r>
                <a:rPr lang="en-US" altLang="ko-KR" sz="10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orci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 </a:t>
              </a:r>
              <a:r>
                <a:rPr lang="en-US" altLang="ko-KR" sz="10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nibh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, porta </a:t>
              </a:r>
              <a:r>
                <a:rPr lang="en-US" altLang="ko-KR" sz="10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blandit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 </a:t>
              </a:r>
              <a:r>
                <a:rPr lang="en-US" altLang="ko-KR" sz="10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erat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 </a:t>
              </a:r>
              <a:r>
                <a:rPr lang="en-US" altLang="ko-KR" sz="10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tristique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, </a:t>
              </a:r>
              <a:r>
                <a:rPr lang="en-US" altLang="ko-KR" sz="10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condimentum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 </a:t>
              </a:r>
              <a:r>
                <a:rPr lang="en-US" altLang="ko-KR" sz="10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ullamcorper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 </a:t>
              </a:r>
              <a:r>
                <a:rPr lang="en-US" altLang="ko-KR" sz="10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massa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. Ut tempus </a:t>
              </a:r>
              <a:r>
                <a:rPr lang="en-US" altLang="ko-KR" sz="10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lacus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 dui. Vestibulum et </a:t>
              </a:r>
              <a:r>
                <a:rPr lang="en-US" altLang="ko-KR" sz="10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massa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 </a:t>
              </a:r>
              <a:r>
                <a:rPr lang="en-US" altLang="ko-KR" sz="10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consectetur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, tempus </a:t>
              </a:r>
              <a:r>
                <a:rPr lang="en-US" altLang="ko-KR" sz="10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augue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 non, </a:t>
              </a:r>
              <a:r>
                <a:rPr lang="en-US" altLang="ko-KR" sz="10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rhoncus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 </a:t>
              </a:r>
              <a:r>
                <a:rPr lang="en-US" altLang="ko-KR" sz="10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orci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. Vestibulum </a:t>
              </a:r>
              <a:r>
                <a:rPr lang="en-US" altLang="ko-KR" sz="10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nec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 </a:t>
              </a:r>
              <a:r>
                <a:rPr lang="en-US" altLang="ko-KR" sz="10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scelerisque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 ligula, </a:t>
              </a:r>
              <a:r>
                <a:rPr lang="en-US" altLang="ko-KR" sz="10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ut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 </a:t>
              </a:r>
              <a:r>
                <a:rPr lang="en-US" altLang="ko-KR" sz="10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ultricies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 libero. Cras fermentum ex </a:t>
              </a:r>
              <a:r>
                <a:rPr lang="en-US" altLang="ko-KR" sz="10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lacus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, </a:t>
              </a:r>
              <a:r>
                <a:rPr lang="en-US" altLang="ko-KR" sz="10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nec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 fermentum magna </a:t>
              </a:r>
              <a:r>
                <a:rPr lang="en-US" altLang="ko-KR" sz="10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sodales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 id. </a:t>
              </a:r>
              <a:r>
                <a:rPr lang="en-US" altLang="ko-KR" sz="10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Nullam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 </a:t>
              </a:r>
              <a:r>
                <a:rPr lang="en-US" altLang="ko-KR" sz="10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commodo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 et </a:t>
              </a:r>
              <a:r>
                <a:rPr lang="en-US" altLang="ko-KR" sz="10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nulla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 ac </a:t>
              </a:r>
              <a:r>
                <a:rPr lang="en-US" altLang="ko-KR" sz="10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facilisis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.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FC4256F-AE6B-4CF6-BC70-C700053A3254}"/>
                </a:ext>
              </a:extLst>
            </p:cNvPr>
            <p:cNvSpPr/>
            <p:nvPr/>
          </p:nvSpPr>
          <p:spPr>
            <a:xfrm>
              <a:off x="5998345" y="2612490"/>
              <a:ext cx="2876194" cy="27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dist"/>
              <a:r>
                <a: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DA505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Lorem Ipsum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265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6822</TotalTime>
  <Words>300</Words>
  <Application>Microsoft Office PowerPoint</Application>
  <PresentationFormat>A4 용지(210x297mm)</PresentationFormat>
  <Paragraphs>103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INSERT INDEX DESIGNED BY ADSTOREPOST.COM</vt:lpstr>
      <vt:lpstr>INSERT INDEX DESIGNED BY ADSTOREPOST.COM</vt:lpstr>
      <vt:lpstr>INSERT INDEX DESIGNED BY ADSTOREPOST.COM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siuser</dc:creator>
  <cp:lastModifiedBy>L@rgo_Adstorepost.com</cp:lastModifiedBy>
  <cp:revision>1565</cp:revision>
  <cp:lastPrinted>2018-10-01T08:18:26Z</cp:lastPrinted>
  <dcterms:created xsi:type="dcterms:W3CDTF">2018-09-20T04:59:45Z</dcterms:created>
  <dcterms:modified xsi:type="dcterms:W3CDTF">2018-12-22T13:40:15Z</dcterms:modified>
</cp:coreProperties>
</file>