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240" d="100"/>
          <a:sy n="240" d="100"/>
        </p:scale>
        <p:origin x="1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4CDD-5B19-2A4E-98E0-3EDA243C4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B37687-ACCC-A344-9B7B-85DCCCC2F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ECB85-43C6-8345-8D25-737B6AF2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6599-94D3-4947-AAB7-37A0DEFEFC16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5E563-3767-CB4B-8676-353CB6EB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5FE51-A6F4-0F4D-A255-EA3332C5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AD14-C51C-C64C-8ED4-7FCEE63392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F9CD1-6EFC-CE42-A779-CA52A5CB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72053C-D7C7-3E4A-9978-9D9E48FAA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1F2F9-3D6A-044A-923B-239465FE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6599-94D3-4947-AAB7-37A0DEFEFC16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E0F99-16DA-114B-A8CA-CD97B696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75253-2D8F-2141-8B6E-100537E9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AD14-C51C-C64C-8ED4-7FCEE63392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91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4F06F9-61DF-F745-8067-910A1182C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AD4760-2D37-D246-8A01-37EC442EE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A0285-2D20-2F45-B056-A05D5681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6599-94D3-4947-AAB7-37A0DEFEFC16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31C18-4D37-0B4E-A5A9-1B1E425C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4B922-68BF-984F-A4C6-C0F5D1A1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AD14-C51C-C64C-8ED4-7FCEE63392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61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0D3EB-D01C-E548-9F0A-E855B1BA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5BB51-AF38-774F-AE83-D028D270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63F03-6285-F449-A3AD-66D79B1C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6599-94D3-4947-AAB7-37A0DEFEFC16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E00BC-3D4F-D245-BFCD-9AFAC7F1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5E2BA-F0E5-B649-8DAE-2E5A6524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AD14-C51C-C64C-8ED4-7FCEE63392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7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29572-5283-C04F-AB6D-A83FEF25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3A66D-8CA0-934C-B4E7-031A2BC27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0E472-5B43-C74C-B30D-A6485DBF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6599-94D3-4947-AAB7-37A0DEFEFC16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817A8-D649-A04D-A2A0-CEA1FFC0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C6A6F-111B-9D47-BB1B-AAB7EA35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AD14-C51C-C64C-8ED4-7FCEE63392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21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9BE09-A975-F24E-8749-FBABB440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5AE0E-61D0-6942-8AC7-6126993A8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38527E-6F91-C14E-BC51-6840B25CD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49E64-3AF0-AA4B-B2ED-59D6F53D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6599-94D3-4947-AAB7-37A0DEFEFC16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E92F7-287E-4141-AB0C-983C6925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76CEA-6598-714E-8E17-06D0D1B3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AD14-C51C-C64C-8ED4-7FCEE63392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2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04CB3-081F-514C-B09F-5F671D62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688D3-6294-1645-BB65-8CF27D23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D80CDB-D5A0-384C-ABE8-BF1103A41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66D266-DEE5-A541-9CE0-1F6285B7B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31638D-DBC2-3E4F-9519-308544071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238983-ADED-5548-8DBE-B8EF218A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6599-94D3-4947-AAB7-37A0DEFEFC16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B97400-8755-2B42-A80A-8F40349D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828BED-76AD-4043-A6B7-EDC13A77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AD14-C51C-C64C-8ED4-7FCEE63392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95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DF69D-18AA-184E-943E-4677194E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7D6C8F-A936-D94C-85D8-DA715F1D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6599-94D3-4947-AAB7-37A0DEFEFC16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3DCD45-68E8-3443-ADC8-B54FFC38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20831-4DE1-0D47-B940-A4E1DAD2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AD14-C51C-C64C-8ED4-7FCEE63392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37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E16221-1444-8E48-9CB7-49C45A6B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6599-94D3-4947-AAB7-37A0DEFEFC16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205181-DC27-F54F-9BFF-FEAA9087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C150C-A522-9448-BAB5-6A5F45EA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AD14-C51C-C64C-8ED4-7FCEE63392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795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8BE1A-CEDB-EB4F-9271-68CA5243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9F8B2-6590-634D-9E90-86FF9092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F64F9-EEF3-4242-B679-12D0A9148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08999-6ACA-A041-8BF7-2E1D686C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6599-94D3-4947-AAB7-37A0DEFEFC16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328E7-A9A6-9D45-88EE-51324A87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A4762-3AB7-814A-847C-B59FBF82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AD14-C51C-C64C-8ED4-7FCEE63392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55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AC684-40CE-EE44-888B-16F2794E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D4A5B3-E79D-5D4E-810A-DE689163C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947C67-80AA-1C47-A683-2DEE0292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5FB8C-4A10-814D-9E78-201D709B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6599-94D3-4947-AAB7-37A0DEFEFC16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50927-E913-0140-9E1F-1C0D8903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94679-48CE-BC4F-AE05-643744C5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AD14-C51C-C64C-8ED4-7FCEE63392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1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412FB0-BDE9-4348-9FF6-9723447F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6D8E3-5B2B-DA4E-B212-F635DA5A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4A402-9773-B24B-9946-A34D2E482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6599-94D3-4947-AAB7-37A0DEFEFC16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B7500-C896-1F45-BFA0-B191A21EC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34B73-4184-9C46-957C-251AB41A3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AD14-C51C-C64C-8ED4-7FCEE63392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68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9BC4D22-3BF7-374E-B5F7-AB307C8DA070}"/>
              </a:ext>
            </a:extLst>
          </p:cNvPr>
          <p:cNvGrpSpPr/>
          <p:nvPr/>
        </p:nvGrpSpPr>
        <p:grpSpPr>
          <a:xfrm>
            <a:off x="1509856" y="1147881"/>
            <a:ext cx="2642207" cy="1436053"/>
            <a:chOff x="777326" y="2077437"/>
            <a:chExt cx="2642207" cy="1436053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D19C17E8-1B2C-C54B-AAD8-55A1D97A68E2}"/>
                </a:ext>
              </a:extLst>
            </p:cNvPr>
            <p:cNvCxnSpPr>
              <a:cxnSpLocks/>
              <a:endCxn id="23" idx="4"/>
            </p:cNvCxnSpPr>
            <p:nvPr/>
          </p:nvCxnSpPr>
          <p:spPr>
            <a:xfrm flipV="1">
              <a:off x="2540832" y="2590921"/>
              <a:ext cx="630896" cy="16189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headEnd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4660;p71">
              <a:extLst>
                <a:ext uri="{FF2B5EF4-FFF2-40B4-BE49-F238E27FC236}">
                  <a16:creationId xmlns:a16="http://schemas.microsoft.com/office/drawing/2014/main" id="{BA589739-9934-7F4C-9CE2-06E0961C36DA}"/>
                </a:ext>
              </a:extLst>
            </p:cNvPr>
            <p:cNvSpPr/>
            <p:nvPr/>
          </p:nvSpPr>
          <p:spPr>
            <a:xfrm>
              <a:off x="780164" y="2077437"/>
              <a:ext cx="1027175" cy="1436053"/>
            </a:xfrm>
            <a:prstGeom prst="cube">
              <a:avLst>
                <a:gd name="adj" fmla="val 4465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3994954A-539F-F845-983B-A0D26875274C}"/>
                </a:ext>
              </a:extLst>
            </p:cNvPr>
            <p:cNvCxnSpPr>
              <a:cxnSpLocks/>
            </p:cNvCxnSpPr>
            <p:nvPr/>
          </p:nvCxnSpPr>
          <p:spPr>
            <a:xfrm>
              <a:off x="1077416" y="2753204"/>
              <a:ext cx="1461052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EB80BA6-2EC1-364C-8A7A-265A5EDC7513}"/>
                </a:ext>
              </a:extLst>
            </p:cNvPr>
            <p:cNvGrpSpPr/>
            <p:nvPr/>
          </p:nvGrpSpPr>
          <p:grpSpPr>
            <a:xfrm>
              <a:off x="777326" y="2440789"/>
              <a:ext cx="383067" cy="413400"/>
              <a:chOff x="972794" y="2030254"/>
              <a:chExt cx="383067" cy="41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Google Shape;4661;p71">
                <a:extLst>
                  <a:ext uri="{FF2B5EF4-FFF2-40B4-BE49-F238E27FC236}">
                    <a16:creationId xmlns:a16="http://schemas.microsoft.com/office/drawing/2014/main" id="{6B4772D8-60AB-D44A-B4D6-F0397BA7C41C}"/>
                  </a:ext>
                </a:extLst>
              </p:cNvPr>
              <p:cNvSpPr/>
              <p:nvPr/>
            </p:nvSpPr>
            <p:spPr>
              <a:xfrm>
                <a:off x="974635" y="2030254"/>
                <a:ext cx="380400" cy="413400"/>
              </a:xfrm>
              <a:prstGeom prst="cube">
                <a:avLst>
                  <a:gd name="adj" fmla="val 25539"/>
                </a:avLst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662;p71">
                <a:extLst>
                  <a:ext uri="{FF2B5EF4-FFF2-40B4-BE49-F238E27FC236}">
                    <a16:creationId xmlns:a16="http://schemas.microsoft.com/office/drawing/2014/main" id="{C98AE7A7-89F2-7348-826B-3149A5C19E0B}"/>
                  </a:ext>
                </a:extLst>
              </p:cNvPr>
              <p:cNvSpPr/>
              <p:nvPr/>
            </p:nvSpPr>
            <p:spPr>
              <a:xfrm>
                <a:off x="1067161" y="2129848"/>
                <a:ext cx="93300" cy="313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665;p71">
                <a:extLst>
                  <a:ext uri="{FF2B5EF4-FFF2-40B4-BE49-F238E27FC236}">
                    <a16:creationId xmlns:a16="http://schemas.microsoft.com/office/drawing/2014/main" id="{5547EB3F-71CC-CF41-8389-1D81CA035EDC}"/>
                  </a:ext>
                </a:extLst>
              </p:cNvPr>
              <p:cNvSpPr/>
              <p:nvPr/>
            </p:nvSpPr>
            <p:spPr>
              <a:xfrm>
                <a:off x="975685" y="2030254"/>
                <a:ext cx="190500" cy="95400"/>
              </a:xfrm>
              <a:prstGeom prst="parallelogram">
                <a:avLst>
                  <a:gd name="adj" fmla="val 99657"/>
                </a:avLst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666;p71">
                <a:extLst>
                  <a:ext uri="{FF2B5EF4-FFF2-40B4-BE49-F238E27FC236}">
                    <a16:creationId xmlns:a16="http://schemas.microsoft.com/office/drawing/2014/main" id="{D4B4966B-135A-7841-B013-00BC7558BAF9}"/>
                  </a:ext>
                </a:extLst>
              </p:cNvPr>
              <p:cNvSpPr/>
              <p:nvPr/>
            </p:nvSpPr>
            <p:spPr>
              <a:xfrm>
                <a:off x="1069660" y="2030254"/>
                <a:ext cx="190500" cy="95400"/>
              </a:xfrm>
              <a:prstGeom prst="parallelogram">
                <a:avLst>
                  <a:gd name="adj" fmla="val 99657"/>
                </a:avLst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667;p71">
                <a:extLst>
                  <a:ext uri="{FF2B5EF4-FFF2-40B4-BE49-F238E27FC236}">
                    <a16:creationId xmlns:a16="http://schemas.microsoft.com/office/drawing/2014/main" id="{AD79A48F-E3D2-6A42-813C-6DBA1F72B046}"/>
                  </a:ext>
                </a:extLst>
              </p:cNvPr>
              <p:cNvSpPr/>
              <p:nvPr/>
            </p:nvSpPr>
            <p:spPr>
              <a:xfrm>
                <a:off x="1164680" y="2030254"/>
                <a:ext cx="190500" cy="95400"/>
              </a:xfrm>
              <a:prstGeom prst="parallelogram">
                <a:avLst>
                  <a:gd name="adj" fmla="val 99657"/>
                </a:avLst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" name="Google Shape;4668;p71">
                <a:extLst>
                  <a:ext uri="{FF2B5EF4-FFF2-40B4-BE49-F238E27FC236}">
                    <a16:creationId xmlns:a16="http://schemas.microsoft.com/office/drawing/2014/main" id="{C68A2BA6-077B-C84B-AC9D-E2D793CCA3F3}"/>
                  </a:ext>
                </a:extLst>
              </p:cNvPr>
              <p:cNvCxnSpPr/>
              <p:nvPr/>
            </p:nvCxnSpPr>
            <p:spPr>
              <a:xfrm>
                <a:off x="1010578" y="2091640"/>
                <a:ext cx="2823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4669;p71">
                <a:extLst>
                  <a:ext uri="{FF2B5EF4-FFF2-40B4-BE49-F238E27FC236}">
                    <a16:creationId xmlns:a16="http://schemas.microsoft.com/office/drawing/2014/main" id="{4B5490C2-EE06-0D43-8FD6-6511B2F7B060}"/>
                  </a:ext>
                </a:extLst>
              </p:cNvPr>
              <p:cNvCxnSpPr/>
              <p:nvPr/>
            </p:nvCxnSpPr>
            <p:spPr>
              <a:xfrm>
                <a:off x="1042411" y="2058270"/>
                <a:ext cx="285900" cy="12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4670;p71">
                <a:extLst>
                  <a:ext uri="{FF2B5EF4-FFF2-40B4-BE49-F238E27FC236}">
                    <a16:creationId xmlns:a16="http://schemas.microsoft.com/office/drawing/2014/main" id="{069DFEAF-9A58-A74E-80A2-7A8C14638AF8}"/>
                  </a:ext>
                </a:extLst>
              </p:cNvPr>
              <p:cNvCxnSpPr/>
              <p:nvPr/>
            </p:nvCxnSpPr>
            <p:spPr>
              <a:xfrm>
                <a:off x="972794" y="2228363"/>
                <a:ext cx="2823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4671;p71">
                <a:extLst>
                  <a:ext uri="{FF2B5EF4-FFF2-40B4-BE49-F238E27FC236}">
                    <a16:creationId xmlns:a16="http://schemas.microsoft.com/office/drawing/2014/main" id="{30A20991-7FEB-3D43-93FE-B8D8CE780DF4}"/>
                  </a:ext>
                </a:extLst>
              </p:cNvPr>
              <p:cNvCxnSpPr/>
              <p:nvPr/>
            </p:nvCxnSpPr>
            <p:spPr>
              <a:xfrm>
                <a:off x="972794" y="2345581"/>
                <a:ext cx="2823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4672;p71">
                <a:extLst>
                  <a:ext uri="{FF2B5EF4-FFF2-40B4-BE49-F238E27FC236}">
                    <a16:creationId xmlns:a16="http://schemas.microsoft.com/office/drawing/2014/main" id="{EF93759D-5FE9-8146-BA36-20AE36D76515}"/>
                  </a:ext>
                </a:extLst>
              </p:cNvPr>
              <p:cNvSpPr/>
              <p:nvPr/>
            </p:nvSpPr>
            <p:spPr>
              <a:xfrm>
                <a:off x="1258281" y="2094211"/>
                <a:ext cx="34641" cy="347228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1885" extrusionOk="0">
                    <a:moveTo>
                      <a:pt x="3181" y="0"/>
                    </a:moveTo>
                    <a:lnTo>
                      <a:pt x="3181" y="28703"/>
                    </a:lnTo>
                    <a:lnTo>
                      <a:pt x="0" y="31885"/>
                    </a:lnTo>
                    <a:lnTo>
                      <a:pt x="0" y="315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" name="Google Shape;4673;p71">
                <a:extLst>
                  <a:ext uri="{FF2B5EF4-FFF2-40B4-BE49-F238E27FC236}">
                    <a16:creationId xmlns:a16="http://schemas.microsoft.com/office/drawing/2014/main" id="{B61A2FCD-D923-8241-B2DD-1F25E9CB649E}"/>
                  </a:ext>
                </a:extLst>
              </p:cNvPr>
              <p:cNvSpPr/>
              <p:nvPr/>
            </p:nvSpPr>
            <p:spPr>
              <a:xfrm>
                <a:off x="1294725" y="2059814"/>
                <a:ext cx="30536" cy="34671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1838" extrusionOk="0">
                    <a:moveTo>
                      <a:pt x="2804" y="0"/>
                    </a:moveTo>
                    <a:lnTo>
                      <a:pt x="2804" y="29033"/>
                    </a:lnTo>
                    <a:lnTo>
                      <a:pt x="0" y="31838"/>
                    </a:lnTo>
                    <a:lnTo>
                      <a:pt x="0" y="2969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" name="Google Shape;4674;p71">
                <a:extLst>
                  <a:ext uri="{FF2B5EF4-FFF2-40B4-BE49-F238E27FC236}">
                    <a16:creationId xmlns:a16="http://schemas.microsoft.com/office/drawing/2014/main" id="{C2B9AC11-867E-2C46-8630-A2CEB6E86155}"/>
                  </a:ext>
                </a:extLst>
              </p:cNvPr>
              <p:cNvSpPr/>
              <p:nvPr/>
            </p:nvSpPr>
            <p:spPr>
              <a:xfrm>
                <a:off x="1324754" y="2033119"/>
                <a:ext cx="29773" cy="340813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31296" extrusionOk="0">
                    <a:moveTo>
                      <a:pt x="0" y="2545"/>
                    </a:moveTo>
                    <a:lnTo>
                      <a:pt x="2734" y="0"/>
                    </a:lnTo>
                    <a:lnTo>
                      <a:pt x="2734" y="28845"/>
                    </a:lnTo>
                    <a:lnTo>
                      <a:pt x="283" y="31296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9" name="Google Shape;4675;p71">
                <a:extLst>
                  <a:ext uri="{FF2B5EF4-FFF2-40B4-BE49-F238E27FC236}">
                    <a16:creationId xmlns:a16="http://schemas.microsoft.com/office/drawing/2014/main" id="{7CEE31E5-27EA-484B-8B4B-C1A408D83DDC}"/>
                  </a:ext>
                </a:extLst>
              </p:cNvPr>
              <p:cNvCxnSpPr/>
              <p:nvPr/>
            </p:nvCxnSpPr>
            <p:spPr>
              <a:xfrm rot="10800000" flipH="1">
                <a:off x="1255961" y="2127902"/>
                <a:ext cx="99900" cy="100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4676;p71">
                <a:extLst>
                  <a:ext uri="{FF2B5EF4-FFF2-40B4-BE49-F238E27FC236}">
                    <a16:creationId xmlns:a16="http://schemas.microsoft.com/office/drawing/2014/main" id="{58ECEAB5-40F1-0B4D-ABF5-7C3F1998E1D7}"/>
                  </a:ext>
                </a:extLst>
              </p:cNvPr>
              <p:cNvCxnSpPr/>
              <p:nvPr/>
            </p:nvCxnSpPr>
            <p:spPr>
              <a:xfrm rot="10800000" flipH="1">
                <a:off x="1255961" y="2241869"/>
                <a:ext cx="99900" cy="100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EC3B60BC-18F3-934B-A297-E991DF97BD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71576" y="2304533"/>
              <a:ext cx="347957" cy="959868"/>
              <a:chOff x="2095982" y="2506627"/>
              <a:chExt cx="348148" cy="960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1" name="Google Shape;4677;p71">
                <a:extLst>
                  <a:ext uri="{FF2B5EF4-FFF2-40B4-BE49-F238E27FC236}">
                    <a16:creationId xmlns:a16="http://schemas.microsoft.com/office/drawing/2014/main" id="{AE3BC95C-54CD-B74E-9691-9040E2397756}"/>
                  </a:ext>
                </a:extLst>
              </p:cNvPr>
              <p:cNvSpPr/>
              <p:nvPr/>
            </p:nvSpPr>
            <p:spPr>
              <a:xfrm>
                <a:off x="2098181" y="2506627"/>
                <a:ext cx="345949" cy="960396"/>
              </a:xfrm>
              <a:prstGeom prst="cube">
                <a:avLst>
                  <a:gd name="adj" fmla="val 70662"/>
                </a:avLst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79;p71">
                <a:extLst>
                  <a:ext uri="{FF2B5EF4-FFF2-40B4-BE49-F238E27FC236}">
                    <a16:creationId xmlns:a16="http://schemas.microsoft.com/office/drawing/2014/main" id="{31662EE5-9FC2-904E-8C0D-D0BD877C31F7}"/>
                  </a:ext>
                </a:extLst>
              </p:cNvPr>
              <p:cNvSpPr/>
              <p:nvPr/>
            </p:nvSpPr>
            <p:spPr>
              <a:xfrm>
                <a:off x="2095982" y="2707376"/>
                <a:ext cx="138000" cy="133800"/>
              </a:xfrm>
              <a:prstGeom prst="cube">
                <a:avLst>
                  <a:gd name="adj" fmla="val 28246"/>
                </a:avLst>
              </a:prstGeom>
              <a:solidFill>
                <a:srgbClr val="C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B944C99-0CCD-ED4A-8573-EBCB760FF960}"/>
                </a:ext>
              </a:extLst>
            </p:cNvPr>
            <p:cNvGrpSpPr/>
            <p:nvPr/>
          </p:nvGrpSpPr>
          <p:grpSpPr>
            <a:xfrm>
              <a:off x="1058146" y="2440938"/>
              <a:ext cx="383067" cy="413400"/>
              <a:chOff x="972794" y="2030254"/>
              <a:chExt cx="383067" cy="4134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55" name="Google Shape;4661;p71">
                <a:extLst>
                  <a:ext uri="{FF2B5EF4-FFF2-40B4-BE49-F238E27FC236}">
                    <a16:creationId xmlns:a16="http://schemas.microsoft.com/office/drawing/2014/main" id="{546C84B9-F2B3-894A-B1E0-225895394E98}"/>
                  </a:ext>
                </a:extLst>
              </p:cNvPr>
              <p:cNvSpPr/>
              <p:nvPr/>
            </p:nvSpPr>
            <p:spPr>
              <a:xfrm>
                <a:off x="974635" y="2030254"/>
                <a:ext cx="380400" cy="413400"/>
              </a:xfrm>
              <a:prstGeom prst="cube">
                <a:avLst>
                  <a:gd name="adj" fmla="val 25539"/>
                </a:avLst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662;p71">
                <a:extLst>
                  <a:ext uri="{FF2B5EF4-FFF2-40B4-BE49-F238E27FC236}">
                    <a16:creationId xmlns:a16="http://schemas.microsoft.com/office/drawing/2014/main" id="{A26A6421-CBA4-0044-A511-473F21B84455}"/>
                  </a:ext>
                </a:extLst>
              </p:cNvPr>
              <p:cNvSpPr/>
              <p:nvPr/>
            </p:nvSpPr>
            <p:spPr>
              <a:xfrm>
                <a:off x="1067161" y="2129848"/>
                <a:ext cx="93300" cy="313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665;p71">
                <a:extLst>
                  <a:ext uri="{FF2B5EF4-FFF2-40B4-BE49-F238E27FC236}">
                    <a16:creationId xmlns:a16="http://schemas.microsoft.com/office/drawing/2014/main" id="{83129D99-CFDB-5143-935B-6C7B42F3733A}"/>
                  </a:ext>
                </a:extLst>
              </p:cNvPr>
              <p:cNvSpPr/>
              <p:nvPr/>
            </p:nvSpPr>
            <p:spPr>
              <a:xfrm>
                <a:off x="975685" y="2030254"/>
                <a:ext cx="190500" cy="95400"/>
              </a:xfrm>
              <a:prstGeom prst="parallelogram">
                <a:avLst>
                  <a:gd name="adj" fmla="val 99657"/>
                </a:avLst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666;p71">
                <a:extLst>
                  <a:ext uri="{FF2B5EF4-FFF2-40B4-BE49-F238E27FC236}">
                    <a16:creationId xmlns:a16="http://schemas.microsoft.com/office/drawing/2014/main" id="{B2FB1719-A470-0743-A25E-8CFCE94CDDED}"/>
                  </a:ext>
                </a:extLst>
              </p:cNvPr>
              <p:cNvSpPr/>
              <p:nvPr/>
            </p:nvSpPr>
            <p:spPr>
              <a:xfrm>
                <a:off x="1069660" y="2030254"/>
                <a:ext cx="190500" cy="95400"/>
              </a:xfrm>
              <a:prstGeom prst="parallelogram">
                <a:avLst>
                  <a:gd name="adj" fmla="val 99657"/>
                </a:avLst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667;p71">
                <a:extLst>
                  <a:ext uri="{FF2B5EF4-FFF2-40B4-BE49-F238E27FC236}">
                    <a16:creationId xmlns:a16="http://schemas.microsoft.com/office/drawing/2014/main" id="{27307EEC-01D3-834F-B530-2EF6D18E7629}"/>
                  </a:ext>
                </a:extLst>
              </p:cNvPr>
              <p:cNvSpPr/>
              <p:nvPr/>
            </p:nvSpPr>
            <p:spPr>
              <a:xfrm>
                <a:off x="1164680" y="2030254"/>
                <a:ext cx="190500" cy="95400"/>
              </a:xfrm>
              <a:prstGeom prst="parallelogram">
                <a:avLst>
                  <a:gd name="adj" fmla="val 99657"/>
                </a:avLst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4668;p71">
                <a:extLst>
                  <a:ext uri="{FF2B5EF4-FFF2-40B4-BE49-F238E27FC236}">
                    <a16:creationId xmlns:a16="http://schemas.microsoft.com/office/drawing/2014/main" id="{002AC9F4-8B27-7843-A268-3A6B85422843}"/>
                  </a:ext>
                </a:extLst>
              </p:cNvPr>
              <p:cNvCxnSpPr/>
              <p:nvPr/>
            </p:nvCxnSpPr>
            <p:spPr>
              <a:xfrm>
                <a:off x="1010578" y="2091640"/>
                <a:ext cx="2823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4669;p71">
                <a:extLst>
                  <a:ext uri="{FF2B5EF4-FFF2-40B4-BE49-F238E27FC236}">
                    <a16:creationId xmlns:a16="http://schemas.microsoft.com/office/drawing/2014/main" id="{71900603-A776-584D-903E-027854AC15BD}"/>
                  </a:ext>
                </a:extLst>
              </p:cNvPr>
              <p:cNvCxnSpPr/>
              <p:nvPr/>
            </p:nvCxnSpPr>
            <p:spPr>
              <a:xfrm>
                <a:off x="1042411" y="2058270"/>
                <a:ext cx="285900" cy="12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4670;p71">
                <a:extLst>
                  <a:ext uri="{FF2B5EF4-FFF2-40B4-BE49-F238E27FC236}">
                    <a16:creationId xmlns:a16="http://schemas.microsoft.com/office/drawing/2014/main" id="{4E1EA280-F626-1C49-B928-D9896384F135}"/>
                  </a:ext>
                </a:extLst>
              </p:cNvPr>
              <p:cNvCxnSpPr/>
              <p:nvPr/>
            </p:nvCxnSpPr>
            <p:spPr>
              <a:xfrm>
                <a:off x="972794" y="2228363"/>
                <a:ext cx="2823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4671;p71">
                <a:extLst>
                  <a:ext uri="{FF2B5EF4-FFF2-40B4-BE49-F238E27FC236}">
                    <a16:creationId xmlns:a16="http://schemas.microsoft.com/office/drawing/2014/main" id="{47F52B73-D483-1A40-8217-4D0CE9FCAD4E}"/>
                  </a:ext>
                </a:extLst>
              </p:cNvPr>
              <p:cNvCxnSpPr/>
              <p:nvPr/>
            </p:nvCxnSpPr>
            <p:spPr>
              <a:xfrm>
                <a:off x="972794" y="2345581"/>
                <a:ext cx="2823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" name="Google Shape;4673;p71">
                <a:extLst>
                  <a:ext uri="{FF2B5EF4-FFF2-40B4-BE49-F238E27FC236}">
                    <a16:creationId xmlns:a16="http://schemas.microsoft.com/office/drawing/2014/main" id="{273D5F20-9815-9344-962F-A0051BDF74EA}"/>
                  </a:ext>
                </a:extLst>
              </p:cNvPr>
              <p:cNvSpPr/>
              <p:nvPr/>
            </p:nvSpPr>
            <p:spPr>
              <a:xfrm>
                <a:off x="1288054" y="2067593"/>
                <a:ext cx="30536" cy="34671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1838" extrusionOk="0">
                    <a:moveTo>
                      <a:pt x="2804" y="0"/>
                    </a:moveTo>
                    <a:lnTo>
                      <a:pt x="2804" y="29033"/>
                    </a:lnTo>
                    <a:lnTo>
                      <a:pt x="0" y="31838"/>
                    </a:lnTo>
                    <a:lnTo>
                      <a:pt x="0" y="2969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67" name="Google Shape;4675;p71">
                <a:extLst>
                  <a:ext uri="{FF2B5EF4-FFF2-40B4-BE49-F238E27FC236}">
                    <a16:creationId xmlns:a16="http://schemas.microsoft.com/office/drawing/2014/main" id="{A9D4DBD9-B1E3-4141-ACBB-A35F1A63D74B}"/>
                  </a:ext>
                </a:extLst>
              </p:cNvPr>
              <p:cNvCxnSpPr/>
              <p:nvPr/>
            </p:nvCxnSpPr>
            <p:spPr>
              <a:xfrm rot="10800000" flipH="1">
                <a:off x="1255961" y="2127902"/>
                <a:ext cx="99900" cy="100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4676;p71">
                <a:extLst>
                  <a:ext uri="{FF2B5EF4-FFF2-40B4-BE49-F238E27FC236}">
                    <a16:creationId xmlns:a16="http://schemas.microsoft.com/office/drawing/2014/main" id="{A0DC30DA-6F5E-ED4E-AC52-B1A58F83B1C1}"/>
                  </a:ext>
                </a:extLst>
              </p:cNvPr>
              <p:cNvCxnSpPr/>
              <p:nvPr/>
            </p:nvCxnSpPr>
            <p:spPr>
              <a:xfrm rot="10800000" flipH="1">
                <a:off x="1255961" y="2241869"/>
                <a:ext cx="99900" cy="100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835524C-7F24-8D41-98D8-BA442D820D41}"/>
                </a:ext>
              </a:extLst>
            </p:cNvPr>
            <p:cNvGrpSpPr/>
            <p:nvPr/>
          </p:nvGrpSpPr>
          <p:grpSpPr>
            <a:xfrm>
              <a:off x="2171622" y="2442951"/>
              <a:ext cx="383067" cy="413400"/>
              <a:chOff x="972794" y="2030254"/>
              <a:chExt cx="383067" cy="413400"/>
            </a:xfrm>
            <a:solidFill>
              <a:srgbClr val="F4CCCC"/>
            </a:solidFill>
          </p:grpSpPr>
          <p:sp>
            <p:nvSpPr>
              <p:cNvPr id="70" name="Google Shape;4661;p71">
                <a:extLst>
                  <a:ext uri="{FF2B5EF4-FFF2-40B4-BE49-F238E27FC236}">
                    <a16:creationId xmlns:a16="http://schemas.microsoft.com/office/drawing/2014/main" id="{D944D02B-0061-144F-B084-BDD2AAAB7177}"/>
                  </a:ext>
                </a:extLst>
              </p:cNvPr>
              <p:cNvSpPr/>
              <p:nvPr/>
            </p:nvSpPr>
            <p:spPr>
              <a:xfrm>
                <a:off x="974635" y="2030254"/>
                <a:ext cx="380400" cy="413400"/>
              </a:xfrm>
              <a:prstGeom prst="cube">
                <a:avLst>
                  <a:gd name="adj" fmla="val 25539"/>
                </a:avLst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662;p71">
                <a:extLst>
                  <a:ext uri="{FF2B5EF4-FFF2-40B4-BE49-F238E27FC236}">
                    <a16:creationId xmlns:a16="http://schemas.microsoft.com/office/drawing/2014/main" id="{C711D748-E099-7647-81E5-AA72C2B3AD52}"/>
                  </a:ext>
                </a:extLst>
              </p:cNvPr>
              <p:cNvSpPr/>
              <p:nvPr/>
            </p:nvSpPr>
            <p:spPr>
              <a:xfrm>
                <a:off x="1067161" y="2129848"/>
                <a:ext cx="93300" cy="313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666;p71">
                <a:extLst>
                  <a:ext uri="{FF2B5EF4-FFF2-40B4-BE49-F238E27FC236}">
                    <a16:creationId xmlns:a16="http://schemas.microsoft.com/office/drawing/2014/main" id="{9380FCCC-AC0F-8E48-9F1C-75E663CDF9B9}"/>
                  </a:ext>
                </a:extLst>
              </p:cNvPr>
              <p:cNvSpPr/>
              <p:nvPr/>
            </p:nvSpPr>
            <p:spPr>
              <a:xfrm>
                <a:off x="1065938" y="2031790"/>
                <a:ext cx="190500" cy="95400"/>
              </a:xfrm>
              <a:prstGeom prst="parallelogram">
                <a:avLst>
                  <a:gd name="adj" fmla="val 99657"/>
                </a:avLst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4668;p71">
                <a:extLst>
                  <a:ext uri="{FF2B5EF4-FFF2-40B4-BE49-F238E27FC236}">
                    <a16:creationId xmlns:a16="http://schemas.microsoft.com/office/drawing/2014/main" id="{15A29CD6-3C2A-7743-858F-C93BBFBB11E2}"/>
                  </a:ext>
                </a:extLst>
              </p:cNvPr>
              <p:cNvCxnSpPr/>
              <p:nvPr/>
            </p:nvCxnSpPr>
            <p:spPr>
              <a:xfrm>
                <a:off x="1010578" y="2091640"/>
                <a:ext cx="2823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4669;p71">
                <a:extLst>
                  <a:ext uri="{FF2B5EF4-FFF2-40B4-BE49-F238E27FC236}">
                    <a16:creationId xmlns:a16="http://schemas.microsoft.com/office/drawing/2014/main" id="{CADFC9AE-AB03-674E-8949-E92D277F53D6}"/>
                  </a:ext>
                </a:extLst>
              </p:cNvPr>
              <p:cNvCxnSpPr/>
              <p:nvPr/>
            </p:nvCxnSpPr>
            <p:spPr>
              <a:xfrm>
                <a:off x="1042411" y="2058270"/>
                <a:ext cx="285900" cy="12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4670;p71">
                <a:extLst>
                  <a:ext uri="{FF2B5EF4-FFF2-40B4-BE49-F238E27FC236}">
                    <a16:creationId xmlns:a16="http://schemas.microsoft.com/office/drawing/2014/main" id="{9112573E-35D2-A049-AAA0-08F4BBD6B145}"/>
                  </a:ext>
                </a:extLst>
              </p:cNvPr>
              <p:cNvCxnSpPr/>
              <p:nvPr/>
            </p:nvCxnSpPr>
            <p:spPr>
              <a:xfrm>
                <a:off x="972794" y="2228363"/>
                <a:ext cx="2823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4671;p71">
                <a:extLst>
                  <a:ext uri="{FF2B5EF4-FFF2-40B4-BE49-F238E27FC236}">
                    <a16:creationId xmlns:a16="http://schemas.microsoft.com/office/drawing/2014/main" id="{8BF4B64B-22D6-9549-AB12-5A29385917C3}"/>
                  </a:ext>
                </a:extLst>
              </p:cNvPr>
              <p:cNvCxnSpPr/>
              <p:nvPr/>
            </p:nvCxnSpPr>
            <p:spPr>
              <a:xfrm>
                <a:off x="972794" y="2345581"/>
                <a:ext cx="2823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4672;p71">
                <a:extLst>
                  <a:ext uri="{FF2B5EF4-FFF2-40B4-BE49-F238E27FC236}">
                    <a16:creationId xmlns:a16="http://schemas.microsoft.com/office/drawing/2014/main" id="{FD892E65-EEEE-944E-AAEC-3CA5D0930A0F}"/>
                  </a:ext>
                </a:extLst>
              </p:cNvPr>
              <p:cNvSpPr/>
              <p:nvPr/>
            </p:nvSpPr>
            <p:spPr>
              <a:xfrm>
                <a:off x="1258281" y="2094211"/>
                <a:ext cx="34641" cy="347228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1885" extrusionOk="0">
                    <a:moveTo>
                      <a:pt x="3181" y="0"/>
                    </a:moveTo>
                    <a:lnTo>
                      <a:pt x="3181" y="28703"/>
                    </a:lnTo>
                    <a:lnTo>
                      <a:pt x="0" y="31885"/>
                    </a:lnTo>
                    <a:lnTo>
                      <a:pt x="0" y="315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0" name="Google Shape;4673;p71">
                <a:extLst>
                  <a:ext uri="{FF2B5EF4-FFF2-40B4-BE49-F238E27FC236}">
                    <a16:creationId xmlns:a16="http://schemas.microsoft.com/office/drawing/2014/main" id="{9057D7C1-245A-AC40-AD9E-C23592B31002}"/>
                  </a:ext>
                </a:extLst>
              </p:cNvPr>
              <p:cNvSpPr/>
              <p:nvPr/>
            </p:nvSpPr>
            <p:spPr>
              <a:xfrm>
                <a:off x="1294725" y="2059814"/>
                <a:ext cx="30536" cy="34671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1838" extrusionOk="0">
                    <a:moveTo>
                      <a:pt x="2804" y="0"/>
                    </a:moveTo>
                    <a:lnTo>
                      <a:pt x="2804" y="29033"/>
                    </a:lnTo>
                    <a:lnTo>
                      <a:pt x="0" y="31838"/>
                    </a:lnTo>
                    <a:lnTo>
                      <a:pt x="0" y="2969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1" name="Google Shape;4674;p71">
                <a:extLst>
                  <a:ext uri="{FF2B5EF4-FFF2-40B4-BE49-F238E27FC236}">
                    <a16:creationId xmlns:a16="http://schemas.microsoft.com/office/drawing/2014/main" id="{7BE1566D-593C-4F42-8537-A7052FE6AFF5}"/>
                  </a:ext>
                </a:extLst>
              </p:cNvPr>
              <p:cNvSpPr/>
              <p:nvPr/>
            </p:nvSpPr>
            <p:spPr>
              <a:xfrm>
                <a:off x="1324754" y="2033119"/>
                <a:ext cx="29773" cy="340813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31296" extrusionOk="0">
                    <a:moveTo>
                      <a:pt x="0" y="2545"/>
                    </a:moveTo>
                    <a:lnTo>
                      <a:pt x="2734" y="0"/>
                    </a:lnTo>
                    <a:lnTo>
                      <a:pt x="2734" y="28845"/>
                    </a:lnTo>
                    <a:lnTo>
                      <a:pt x="283" y="31296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82" name="Google Shape;4675;p71">
                <a:extLst>
                  <a:ext uri="{FF2B5EF4-FFF2-40B4-BE49-F238E27FC236}">
                    <a16:creationId xmlns:a16="http://schemas.microsoft.com/office/drawing/2014/main" id="{FF6FB340-8E5B-D94A-A693-1C8BAA9DF1F2}"/>
                  </a:ext>
                </a:extLst>
              </p:cNvPr>
              <p:cNvCxnSpPr/>
              <p:nvPr/>
            </p:nvCxnSpPr>
            <p:spPr>
              <a:xfrm rot="10800000" flipH="1">
                <a:off x="1255961" y="2127902"/>
                <a:ext cx="99900" cy="100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4676;p71">
                <a:extLst>
                  <a:ext uri="{FF2B5EF4-FFF2-40B4-BE49-F238E27FC236}">
                    <a16:creationId xmlns:a16="http://schemas.microsoft.com/office/drawing/2014/main" id="{2BCAFF19-ABA6-2041-A11F-152D23990CD2}"/>
                  </a:ext>
                </a:extLst>
              </p:cNvPr>
              <p:cNvCxnSpPr/>
              <p:nvPr/>
            </p:nvCxnSpPr>
            <p:spPr>
              <a:xfrm rot="10800000" flipH="1">
                <a:off x="1255961" y="2241869"/>
                <a:ext cx="99900" cy="100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C85D7EEE-8E86-4346-96BB-F6BCCDBB4FF7}"/>
                </a:ext>
              </a:extLst>
            </p:cNvPr>
            <p:cNvCxnSpPr/>
            <p:nvPr/>
          </p:nvCxnSpPr>
          <p:spPr>
            <a:xfrm>
              <a:off x="871693" y="2435312"/>
              <a:ext cx="13930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E1567DC4-B8ED-CD49-89EB-40F8224D9492}"/>
                </a:ext>
              </a:extLst>
            </p:cNvPr>
            <p:cNvCxnSpPr/>
            <p:nvPr/>
          </p:nvCxnSpPr>
          <p:spPr>
            <a:xfrm>
              <a:off x="778549" y="2536189"/>
              <a:ext cx="13930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>
              <a:extLst>
                <a:ext uri="{FF2B5EF4-FFF2-40B4-BE49-F238E27FC236}">
                  <a16:creationId xmlns:a16="http://schemas.microsoft.com/office/drawing/2014/main" id="{35903DE1-693E-0144-B99D-3E334842E2B2}"/>
                </a:ext>
              </a:extLst>
            </p:cNvPr>
            <p:cNvCxnSpPr/>
            <p:nvPr/>
          </p:nvCxnSpPr>
          <p:spPr>
            <a:xfrm>
              <a:off x="777326" y="2851974"/>
              <a:ext cx="13930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54640D9D-6E8A-6349-BC3D-5C3E8BB092FB}"/>
                </a:ext>
              </a:extLst>
            </p:cNvPr>
            <p:cNvCxnSpPr>
              <a:cxnSpLocks/>
            </p:cNvCxnSpPr>
            <p:nvPr/>
          </p:nvCxnSpPr>
          <p:spPr>
            <a:xfrm>
              <a:off x="2553355" y="2443803"/>
              <a:ext cx="562187" cy="5837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headEnd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DE77B1A6-B22D-1B41-9908-3960491DA1B4}"/>
                </a:ext>
              </a:extLst>
            </p:cNvPr>
            <p:cNvCxnSpPr>
              <a:cxnSpLocks/>
            </p:cNvCxnSpPr>
            <p:nvPr/>
          </p:nvCxnSpPr>
          <p:spPr>
            <a:xfrm>
              <a:off x="2454788" y="2545683"/>
              <a:ext cx="616788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headEnd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C83FC5A2-8A7D-594C-8E7B-EBF5F7C5F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986" y="2639483"/>
              <a:ext cx="610293" cy="21523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headEnd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91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加源</dc:creator>
  <cp:lastModifiedBy>陈 加源</cp:lastModifiedBy>
  <cp:revision>9</cp:revision>
  <dcterms:created xsi:type="dcterms:W3CDTF">2021-11-03T06:18:15Z</dcterms:created>
  <dcterms:modified xsi:type="dcterms:W3CDTF">2021-11-03T07:07:49Z</dcterms:modified>
</cp:coreProperties>
</file>