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1" d="100"/>
          <a:sy n="101" d="100"/>
        </p:scale>
        <p:origin x="2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BE80-E1B2-CC46-9476-4BAA98C7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C435F-E8DB-C246-95E4-ABE5E750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DB4E-1B8F-444D-834B-32A1DE2B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0486C-7DE9-F543-BF8C-67A9A87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4A8B2-E882-4141-8850-3B78D8F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09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B63C8-1C66-9C46-9876-C1E917BD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313B1-F7A2-9841-88D5-15C2FD5E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D9F6F-2F5E-EB41-BDF0-277364B2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B5595-AC76-4A49-B8EA-182C36B9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5B026-69F6-DF4C-AB6E-F11CE45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9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08457D-66FE-9349-870A-18F7DDDD0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00AF7-61AE-2C45-89A7-6D3D9FD3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B0987-55DB-3D46-8734-E985711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7C0A9-B401-F840-8DD8-9FF496D4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10C8A-B11A-F84B-B7EF-D9DA3149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25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A0945-DC0B-FE45-A619-70E15490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6A9F2-687E-1641-A27E-32D506092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AF3BE-6D47-1048-B2B3-8BC1BACF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85DC-D1EF-DB47-99B4-E390181B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CCB0F-FEA9-B54E-ABBE-4196F2C7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7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A5F6-A3E8-FD4F-95F5-19BE9E87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117B7-9252-5D41-8B64-1CA6C1A58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82DCE-197E-F942-9493-2AEC669B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E9209-72BA-B240-A607-D4E406F8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85155-3B6D-984F-A1A6-8E7F7E3A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8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8F463-7F5B-7240-9580-81993103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8DECA-B98E-1F4F-873A-555D9CB8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42ADF-C53E-3749-92CB-A87CDFAA2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B90CF-7940-F94E-A079-FA51B2AA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D1A74-126D-D148-9B58-E1B8DEDC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7243F-082B-4742-9BE0-4C28B9EF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1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A81E-2B47-4848-B1C5-558B2D90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0F949-A744-C343-9CBB-140FFD07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9A1D7-9CC0-8E49-A213-32A0E5C2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46FB81-A85E-FC45-9B81-F5D79F8B0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CC4FBA-6593-3740-85CE-C900EC213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5CD03-0B64-AD48-AE9D-4A3661EA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18E906-39C0-D848-9DA3-627D69A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12028-8E62-D945-AFB6-410EDEBE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69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5D902-4AC6-6741-80F0-1C2FB290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99B4F3-5322-6A4A-BCD3-D28BDB91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DCD2F-F9EF-2446-A74C-5EA81DE8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B7BD5-A870-4140-9BDC-4C778690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3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401D6-BBBD-CD47-9664-387D49E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77F2A3-2ED5-1A44-BCC4-28FF7A6C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3610F-48C8-4C4C-94ED-B35DD9F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2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18B2-4AE1-DA4B-9B42-2FB566EF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8B8B9-95AA-B74D-B35F-AB53CBC5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5B498-F468-A849-807C-E48CB9363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D414A-2CAE-A349-9590-8BD6585A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D3BB7-2642-6D42-A19A-81EF767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0261C-AF7C-2A4C-BB66-794FD20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61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CB7A-B6E3-F145-B877-9B44F4CA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1C5A1D-5F89-A34F-A0A1-D9A0C31B1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D18A4-EA07-BB4A-BFEA-2149AED87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4CAA4-33B8-0645-B0DC-9B5F390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E2E6F-1083-774F-BD3A-8CFF962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2F277-35D7-204E-A9C9-095F8CC4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55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735B6A-FEEC-DD41-8CE2-73E6A3CF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7FAC9-18F5-794B-A0A4-6EF9E0EE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EB9C8-9DAA-1E48-96CA-502AFAF3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B3ED-FE59-3641-80F9-FAC99160B86B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2FF46-066C-8644-AC7F-B310E5207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CB906-E456-5345-8539-E2B688336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C60-B2D3-8742-B0C3-453EA8F77C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1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63" Type="http://schemas.openxmlformats.org/officeDocument/2006/relationships/image" Target="../media/image62.png"/><Relationship Id="rId159" Type="http://schemas.openxmlformats.org/officeDocument/2006/relationships/image" Target="../media/image158.png"/><Relationship Id="rId170" Type="http://schemas.openxmlformats.org/officeDocument/2006/relationships/image" Target="../media/image169.png"/><Relationship Id="rId226" Type="http://schemas.openxmlformats.org/officeDocument/2006/relationships/image" Target="../media/image225.png"/><Relationship Id="rId268" Type="http://schemas.openxmlformats.org/officeDocument/2006/relationships/image" Target="../media/image267.png"/><Relationship Id="rId32" Type="http://schemas.openxmlformats.org/officeDocument/2006/relationships/image" Target="../media/image31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5" Type="http://schemas.openxmlformats.org/officeDocument/2006/relationships/image" Target="../media/image4.png"/><Relationship Id="rId181" Type="http://schemas.openxmlformats.org/officeDocument/2006/relationships/image" Target="../media/image180.png"/><Relationship Id="rId237" Type="http://schemas.openxmlformats.org/officeDocument/2006/relationships/image" Target="../media/image236.png"/><Relationship Id="rId279" Type="http://schemas.openxmlformats.org/officeDocument/2006/relationships/image" Target="../media/image278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71" Type="http://schemas.openxmlformats.org/officeDocument/2006/relationships/image" Target="../media/image170.png"/><Relationship Id="rId192" Type="http://schemas.openxmlformats.org/officeDocument/2006/relationships/image" Target="../media/image191.png"/><Relationship Id="rId206" Type="http://schemas.openxmlformats.org/officeDocument/2006/relationships/image" Target="../media/image205.png"/><Relationship Id="rId227" Type="http://schemas.openxmlformats.org/officeDocument/2006/relationships/image" Target="../media/image226.png"/><Relationship Id="rId248" Type="http://schemas.openxmlformats.org/officeDocument/2006/relationships/image" Target="../media/image247.png"/><Relationship Id="rId269" Type="http://schemas.openxmlformats.org/officeDocument/2006/relationships/image" Target="../media/image268.png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image" Target="../media/image107.png"/><Relationship Id="rId129" Type="http://schemas.openxmlformats.org/officeDocument/2006/relationships/image" Target="../media/image128.png"/><Relationship Id="rId280" Type="http://schemas.openxmlformats.org/officeDocument/2006/relationships/image" Target="../media/image279.png"/><Relationship Id="rId54" Type="http://schemas.openxmlformats.org/officeDocument/2006/relationships/image" Target="../media/image53.png"/><Relationship Id="rId75" Type="http://schemas.openxmlformats.org/officeDocument/2006/relationships/image" Target="../media/image74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61" Type="http://schemas.openxmlformats.org/officeDocument/2006/relationships/image" Target="../media/image160.png"/><Relationship Id="rId182" Type="http://schemas.openxmlformats.org/officeDocument/2006/relationships/image" Target="../media/image181.png"/><Relationship Id="rId217" Type="http://schemas.openxmlformats.org/officeDocument/2006/relationships/image" Target="../media/image216.png"/><Relationship Id="rId6" Type="http://schemas.openxmlformats.org/officeDocument/2006/relationships/image" Target="../media/image5.png"/><Relationship Id="rId238" Type="http://schemas.openxmlformats.org/officeDocument/2006/relationships/image" Target="../media/image237.png"/><Relationship Id="rId259" Type="http://schemas.openxmlformats.org/officeDocument/2006/relationships/image" Target="../media/image258.png"/><Relationship Id="rId23" Type="http://schemas.openxmlformats.org/officeDocument/2006/relationships/image" Target="../media/image22.png"/><Relationship Id="rId119" Type="http://schemas.openxmlformats.org/officeDocument/2006/relationships/image" Target="../media/image118.png"/><Relationship Id="rId270" Type="http://schemas.openxmlformats.org/officeDocument/2006/relationships/image" Target="../media/image269.png"/><Relationship Id="rId44" Type="http://schemas.openxmlformats.org/officeDocument/2006/relationships/image" Target="../media/image43.png"/><Relationship Id="rId65" Type="http://schemas.openxmlformats.org/officeDocument/2006/relationships/image" Target="../media/image64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51" Type="http://schemas.openxmlformats.org/officeDocument/2006/relationships/image" Target="../media/image150.png"/><Relationship Id="rId172" Type="http://schemas.openxmlformats.org/officeDocument/2006/relationships/image" Target="../media/image171.png"/><Relationship Id="rId193" Type="http://schemas.openxmlformats.org/officeDocument/2006/relationships/image" Target="../media/image192.png"/><Relationship Id="rId207" Type="http://schemas.openxmlformats.org/officeDocument/2006/relationships/image" Target="../media/image206.png"/><Relationship Id="rId228" Type="http://schemas.openxmlformats.org/officeDocument/2006/relationships/image" Target="../media/image227.png"/><Relationship Id="rId249" Type="http://schemas.openxmlformats.org/officeDocument/2006/relationships/image" Target="../media/image248.png"/><Relationship Id="rId13" Type="http://schemas.openxmlformats.org/officeDocument/2006/relationships/image" Target="../media/image12.png"/><Relationship Id="rId109" Type="http://schemas.openxmlformats.org/officeDocument/2006/relationships/image" Target="../media/image108.png"/><Relationship Id="rId260" Type="http://schemas.openxmlformats.org/officeDocument/2006/relationships/image" Target="../media/image259.png"/><Relationship Id="rId281" Type="http://schemas.openxmlformats.org/officeDocument/2006/relationships/image" Target="../media/image280.png"/><Relationship Id="rId34" Type="http://schemas.openxmlformats.org/officeDocument/2006/relationships/image" Target="../media/image33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20" Type="http://schemas.openxmlformats.org/officeDocument/2006/relationships/image" Target="../media/image119.png"/><Relationship Id="rId141" Type="http://schemas.openxmlformats.org/officeDocument/2006/relationships/image" Target="../media/image140.png"/><Relationship Id="rId7" Type="http://schemas.openxmlformats.org/officeDocument/2006/relationships/image" Target="../media/image6.png"/><Relationship Id="rId162" Type="http://schemas.openxmlformats.org/officeDocument/2006/relationships/image" Target="../media/image161.png"/><Relationship Id="rId183" Type="http://schemas.openxmlformats.org/officeDocument/2006/relationships/image" Target="../media/image182.png"/><Relationship Id="rId218" Type="http://schemas.openxmlformats.org/officeDocument/2006/relationships/image" Target="../media/image217.png"/><Relationship Id="rId239" Type="http://schemas.openxmlformats.org/officeDocument/2006/relationships/image" Target="../media/image238.png"/><Relationship Id="rId250" Type="http://schemas.openxmlformats.org/officeDocument/2006/relationships/image" Target="../media/image249.png"/><Relationship Id="rId271" Type="http://schemas.openxmlformats.org/officeDocument/2006/relationships/image" Target="../media/image270.png"/><Relationship Id="rId24" Type="http://schemas.openxmlformats.org/officeDocument/2006/relationships/image" Target="../media/image23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31" Type="http://schemas.openxmlformats.org/officeDocument/2006/relationships/image" Target="../media/image130.png"/><Relationship Id="rId152" Type="http://schemas.openxmlformats.org/officeDocument/2006/relationships/image" Target="../media/image151.png"/><Relationship Id="rId173" Type="http://schemas.openxmlformats.org/officeDocument/2006/relationships/image" Target="../media/image172.png"/><Relationship Id="rId194" Type="http://schemas.openxmlformats.org/officeDocument/2006/relationships/image" Target="../media/image193.png"/><Relationship Id="rId208" Type="http://schemas.openxmlformats.org/officeDocument/2006/relationships/image" Target="../media/image207.png"/><Relationship Id="rId229" Type="http://schemas.openxmlformats.org/officeDocument/2006/relationships/image" Target="../media/image228.png"/><Relationship Id="rId240" Type="http://schemas.openxmlformats.org/officeDocument/2006/relationships/image" Target="../media/image239.png"/><Relationship Id="rId261" Type="http://schemas.openxmlformats.org/officeDocument/2006/relationships/image" Target="../media/image260.png"/><Relationship Id="rId14" Type="http://schemas.openxmlformats.org/officeDocument/2006/relationships/image" Target="../media/image13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282" Type="http://schemas.openxmlformats.org/officeDocument/2006/relationships/image" Target="../media/image281.png"/><Relationship Id="rId8" Type="http://schemas.openxmlformats.org/officeDocument/2006/relationships/image" Target="../media/image7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163" Type="http://schemas.openxmlformats.org/officeDocument/2006/relationships/image" Target="../media/image162.png"/><Relationship Id="rId184" Type="http://schemas.openxmlformats.org/officeDocument/2006/relationships/image" Target="../media/image183.png"/><Relationship Id="rId219" Type="http://schemas.openxmlformats.org/officeDocument/2006/relationships/image" Target="../media/image218.png"/><Relationship Id="rId230" Type="http://schemas.openxmlformats.org/officeDocument/2006/relationships/image" Target="../media/image229.png"/><Relationship Id="rId251" Type="http://schemas.openxmlformats.org/officeDocument/2006/relationships/image" Target="../media/image250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72" Type="http://schemas.openxmlformats.org/officeDocument/2006/relationships/image" Target="../media/image271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74" Type="http://schemas.openxmlformats.org/officeDocument/2006/relationships/image" Target="../media/image173.png"/><Relationship Id="rId195" Type="http://schemas.openxmlformats.org/officeDocument/2006/relationships/image" Target="../media/image194.png"/><Relationship Id="rId209" Type="http://schemas.openxmlformats.org/officeDocument/2006/relationships/image" Target="../media/image208.png"/><Relationship Id="rId220" Type="http://schemas.openxmlformats.org/officeDocument/2006/relationships/image" Target="../media/image219.png"/><Relationship Id="rId241" Type="http://schemas.openxmlformats.org/officeDocument/2006/relationships/image" Target="../media/image240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262" Type="http://schemas.openxmlformats.org/officeDocument/2006/relationships/image" Target="../media/image261.png"/><Relationship Id="rId283" Type="http://schemas.openxmlformats.org/officeDocument/2006/relationships/image" Target="../media/image282.png"/><Relationship Id="rId78" Type="http://schemas.openxmlformats.org/officeDocument/2006/relationships/image" Target="../media/image77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64" Type="http://schemas.openxmlformats.org/officeDocument/2006/relationships/image" Target="../media/image163.png"/><Relationship Id="rId185" Type="http://schemas.openxmlformats.org/officeDocument/2006/relationships/image" Target="../media/image184.png"/><Relationship Id="rId9" Type="http://schemas.openxmlformats.org/officeDocument/2006/relationships/image" Target="../media/image8.png"/><Relationship Id="rId210" Type="http://schemas.openxmlformats.org/officeDocument/2006/relationships/image" Target="../media/image209.png"/><Relationship Id="rId26" Type="http://schemas.openxmlformats.org/officeDocument/2006/relationships/image" Target="../media/image25.png"/><Relationship Id="rId231" Type="http://schemas.openxmlformats.org/officeDocument/2006/relationships/image" Target="../media/image230.png"/><Relationship Id="rId252" Type="http://schemas.openxmlformats.org/officeDocument/2006/relationships/image" Target="../media/image251.png"/><Relationship Id="rId273" Type="http://schemas.openxmlformats.org/officeDocument/2006/relationships/image" Target="../media/image272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75" Type="http://schemas.openxmlformats.org/officeDocument/2006/relationships/image" Target="../media/image174.png"/><Relationship Id="rId196" Type="http://schemas.openxmlformats.org/officeDocument/2006/relationships/image" Target="../media/image195.png"/><Relationship Id="rId200" Type="http://schemas.openxmlformats.org/officeDocument/2006/relationships/image" Target="../media/image199.png"/><Relationship Id="rId16" Type="http://schemas.openxmlformats.org/officeDocument/2006/relationships/image" Target="../media/image15.png"/><Relationship Id="rId221" Type="http://schemas.openxmlformats.org/officeDocument/2006/relationships/image" Target="../media/image220.png"/><Relationship Id="rId242" Type="http://schemas.openxmlformats.org/officeDocument/2006/relationships/image" Target="../media/image241.png"/><Relationship Id="rId263" Type="http://schemas.openxmlformats.org/officeDocument/2006/relationships/image" Target="../media/image262.png"/><Relationship Id="rId284" Type="http://schemas.openxmlformats.org/officeDocument/2006/relationships/image" Target="../media/image283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90" Type="http://schemas.openxmlformats.org/officeDocument/2006/relationships/image" Target="../media/image89.png"/><Relationship Id="rId165" Type="http://schemas.openxmlformats.org/officeDocument/2006/relationships/image" Target="../media/image164.png"/><Relationship Id="rId186" Type="http://schemas.openxmlformats.org/officeDocument/2006/relationships/image" Target="../media/image185.png"/><Relationship Id="rId211" Type="http://schemas.openxmlformats.org/officeDocument/2006/relationships/image" Target="../media/image210.png"/><Relationship Id="rId232" Type="http://schemas.openxmlformats.org/officeDocument/2006/relationships/image" Target="../media/image231.png"/><Relationship Id="rId253" Type="http://schemas.openxmlformats.org/officeDocument/2006/relationships/image" Target="../media/image252.png"/><Relationship Id="rId274" Type="http://schemas.openxmlformats.org/officeDocument/2006/relationships/image" Target="../media/image273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Relationship Id="rId80" Type="http://schemas.openxmlformats.org/officeDocument/2006/relationships/image" Target="../media/image79.png"/><Relationship Id="rId155" Type="http://schemas.openxmlformats.org/officeDocument/2006/relationships/image" Target="../media/image154.png"/><Relationship Id="rId176" Type="http://schemas.openxmlformats.org/officeDocument/2006/relationships/image" Target="../media/image175.png"/><Relationship Id="rId197" Type="http://schemas.openxmlformats.org/officeDocument/2006/relationships/image" Target="../media/image196.png"/><Relationship Id="rId201" Type="http://schemas.openxmlformats.org/officeDocument/2006/relationships/image" Target="../media/image200.png"/><Relationship Id="rId222" Type="http://schemas.openxmlformats.org/officeDocument/2006/relationships/image" Target="../media/image221.png"/><Relationship Id="rId243" Type="http://schemas.openxmlformats.org/officeDocument/2006/relationships/image" Target="../media/image242.png"/><Relationship Id="rId264" Type="http://schemas.openxmlformats.org/officeDocument/2006/relationships/image" Target="../media/image263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24" Type="http://schemas.openxmlformats.org/officeDocument/2006/relationships/image" Target="../media/image123.png"/><Relationship Id="rId70" Type="http://schemas.openxmlformats.org/officeDocument/2006/relationships/image" Target="../media/image69.png"/><Relationship Id="rId91" Type="http://schemas.openxmlformats.org/officeDocument/2006/relationships/image" Target="../media/image90.png"/><Relationship Id="rId145" Type="http://schemas.openxmlformats.org/officeDocument/2006/relationships/image" Target="../media/image144.png"/><Relationship Id="rId166" Type="http://schemas.openxmlformats.org/officeDocument/2006/relationships/image" Target="../media/image165.png"/><Relationship Id="rId187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11.png"/><Relationship Id="rId233" Type="http://schemas.openxmlformats.org/officeDocument/2006/relationships/image" Target="../media/image232.png"/><Relationship Id="rId254" Type="http://schemas.openxmlformats.org/officeDocument/2006/relationships/image" Target="../media/image253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275" Type="http://schemas.openxmlformats.org/officeDocument/2006/relationships/image" Target="../media/image274.png"/><Relationship Id="rId60" Type="http://schemas.openxmlformats.org/officeDocument/2006/relationships/image" Target="../media/image59.png"/><Relationship Id="rId81" Type="http://schemas.openxmlformats.org/officeDocument/2006/relationships/image" Target="../media/image80.png"/><Relationship Id="rId135" Type="http://schemas.openxmlformats.org/officeDocument/2006/relationships/image" Target="../media/image134.png"/><Relationship Id="rId156" Type="http://schemas.openxmlformats.org/officeDocument/2006/relationships/image" Target="../media/image155.png"/><Relationship Id="rId177" Type="http://schemas.openxmlformats.org/officeDocument/2006/relationships/image" Target="../media/image176.png"/><Relationship Id="rId198" Type="http://schemas.openxmlformats.org/officeDocument/2006/relationships/image" Target="../media/image197.png"/><Relationship Id="rId202" Type="http://schemas.openxmlformats.org/officeDocument/2006/relationships/image" Target="../media/image201.png"/><Relationship Id="rId223" Type="http://schemas.openxmlformats.org/officeDocument/2006/relationships/image" Target="../media/image222.png"/><Relationship Id="rId244" Type="http://schemas.openxmlformats.org/officeDocument/2006/relationships/image" Target="../media/image243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265" Type="http://schemas.openxmlformats.org/officeDocument/2006/relationships/image" Target="../media/image264.png"/><Relationship Id="rId50" Type="http://schemas.openxmlformats.org/officeDocument/2006/relationships/image" Target="../media/image49.png"/><Relationship Id="rId104" Type="http://schemas.openxmlformats.org/officeDocument/2006/relationships/image" Target="../media/image103.png"/><Relationship Id="rId125" Type="http://schemas.openxmlformats.org/officeDocument/2006/relationships/image" Target="../media/image124.png"/><Relationship Id="rId146" Type="http://schemas.openxmlformats.org/officeDocument/2006/relationships/image" Target="../media/image145.png"/><Relationship Id="rId167" Type="http://schemas.openxmlformats.org/officeDocument/2006/relationships/image" Target="../media/image166.png"/><Relationship Id="rId188" Type="http://schemas.openxmlformats.org/officeDocument/2006/relationships/image" Target="../media/image187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13" Type="http://schemas.openxmlformats.org/officeDocument/2006/relationships/image" Target="../media/image212.png"/><Relationship Id="rId234" Type="http://schemas.openxmlformats.org/officeDocument/2006/relationships/image" Target="../media/image233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55" Type="http://schemas.openxmlformats.org/officeDocument/2006/relationships/image" Target="../media/image254.png"/><Relationship Id="rId276" Type="http://schemas.openxmlformats.org/officeDocument/2006/relationships/image" Target="../media/image275.png"/><Relationship Id="rId40" Type="http://schemas.openxmlformats.org/officeDocument/2006/relationships/image" Target="../media/image39.png"/><Relationship Id="rId115" Type="http://schemas.openxmlformats.org/officeDocument/2006/relationships/image" Target="../media/image114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178" Type="http://schemas.openxmlformats.org/officeDocument/2006/relationships/image" Target="../media/image177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9" Type="http://schemas.openxmlformats.org/officeDocument/2006/relationships/image" Target="../media/image198.png"/><Relationship Id="rId203" Type="http://schemas.openxmlformats.org/officeDocument/2006/relationships/image" Target="../media/image202.png"/><Relationship Id="rId19" Type="http://schemas.openxmlformats.org/officeDocument/2006/relationships/image" Target="../media/image18.png"/><Relationship Id="rId224" Type="http://schemas.openxmlformats.org/officeDocument/2006/relationships/image" Target="../media/image223.png"/><Relationship Id="rId245" Type="http://schemas.openxmlformats.org/officeDocument/2006/relationships/image" Target="../media/image244.png"/><Relationship Id="rId266" Type="http://schemas.openxmlformats.org/officeDocument/2006/relationships/image" Target="../media/image265.png"/><Relationship Id="rId30" Type="http://schemas.openxmlformats.org/officeDocument/2006/relationships/image" Target="../media/image2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168" Type="http://schemas.openxmlformats.org/officeDocument/2006/relationships/image" Target="../media/image16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189" Type="http://schemas.openxmlformats.org/officeDocument/2006/relationships/image" Target="../media/image188.png"/><Relationship Id="rId3" Type="http://schemas.openxmlformats.org/officeDocument/2006/relationships/image" Target="../media/image2.png"/><Relationship Id="rId214" Type="http://schemas.openxmlformats.org/officeDocument/2006/relationships/image" Target="../media/image213.png"/><Relationship Id="rId235" Type="http://schemas.openxmlformats.org/officeDocument/2006/relationships/image" Target="../media/image234.png"/><Relationship Id="rId256" Type="http://schemas.openxmlformats.org/officeDocument/2006/relationships/image" Target="../media/image255.png"/><Relationship Id="rId277" Type="http://schemas.openxmlformats.org/officeDocument/2006/relationships/image" Target="../media/image276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158" Type="http://schemas.openxmlformats.org/officeDocument/2006/relationships/image" Target="../media/image15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179" Type="http://schemas.openxmlformats.org/officeDocument/2006/relationships/image" Target="../media/image178.png"/><Relationship Id="rId190" Type="http://schemas.openxmlformats.org/officeDocument/2006/relationships/image" Target="../media/image189.png"/><Relationship Id="rId204" Type="http://schemas.openxmlformats.org/officeDocument/2006/relationships/image" Target="../media/image203.png"/><Relationship Id="rId225" Type="http://schemas.openxmlformats.org/officeDocument/2006/relationships/image" Target="../media/image224.png"/><Relationship Id="rId246" Type="http://schemas.openxmlformats.org/officeDocument/2006/relationships/image" Target="../media/image245.png"/><Relationship Id="rId267" Type="http://schemas.openxmlformats.org/officeDocument/2006/relationships/image" Target="../media/image26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94" Type="http://schemas.openxmlformats.org/officeDocument/2006/relationships/image" Target="../media/image93.png"/><Relationship Id="rId148" Type="http://schemas.openxmlformats.org/officeDocument/2006/relationships/image" Target="../media/image147.png"/><Relationship Id="rId169" Type="http://schemas.openxmlformats.org/officeDocument/2006/relationships/image" Target="../media/image168.png"/><Relationship Id="rId4" Type="http://schemas.openxmlformats.org/officeDocument/2006/relationships/image" Target="../media/image3.png"/><Relationship Id="rId180" Type="http://schemas.openxmlformats.org/officeDocument/2006/relationships/image" Target="../media/image179.png"/><Relationship Id="rId215" Type="http://schemas.openxmlformats.org/officeDocument/2006/relationships/image" Target="../media/image214.png"/><Relationship Id="rId236" Type="http://schemas.openxmlformats.org/officeDocument/2006/relationships/image" Target="../media/image235.png"/><Relationship Id="rId257" Type="http://schemas.openxmlformats.org/officeDocument/2006/relationships/image" Target="../media/image256.png"/><Relationship Id="rId278" Type="http://schemas.openxmlformats.org/officeDocument/2006/relationships/image" Target="../media/image277.png"/><Relationship Id="rId42" Type="http://schemas.openxmlformats.org/officeDocument/2006/relationships/image" Target="../media/image41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91" Type="http://schemas.openxmlformats.org/officeDocument/2006/relationships/image" Target="../media/image190.png"/><Relationship Id="rId205" Type="http://schemas.openxmlformats.org/officeDocument/2006/relationships/image" Target="../media/image204.png"/><Relationship Id="rId247" Type="http://schemas.openxmlformats.org/officeDocument/2006/relationships/image" Target="../media/image246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53" Type="http://schemas.openxmlformats.org/officeDocument/2006/relationships/image" Target="../media/image52.png"/><Relationship Id="rId149" Type="http://schemas.openxmlformats.org/officeDocument/2006/relationships/image" Target="../media/image148.png"/><Relationship Id="rId95" Type="http://schemas.openxmlformats.org/officeDocument/2006/relationships/image" Target="../media/image94.png"/><Relationship Id="rId160" Type="http://schemas.openxmlformats.org/officeDocument/2006/relationships/image" Target="../media/image159.png"/><Relationship Id="rId216" Type="http://schemas.openxmlformats.org/officeDocument/2006/relationships/image" Target="../media/image215.png"/><Relationship Id="rId258" Type="http://schemas.openxmlformats.org/officeDocument/2006/relationships/image" Target="../media/image2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FBEA64BC-0915-6A49-B0BF-FAB774CEF59F}"/>
              </a:ext>
            </a:extLst>
          </p:cNvPr>
          <p:cNvGrpSpPr>
            <a:grpSpLocks noChangeAspect="1"/>
          </p:cNvGrpSpPr>
          <p:nvPr/>
        </p:nvGrpSpPr>
        <p:grpSpPr>
          <a:xfrm>
            <a:off x="299087" y="309337"/>
            <a:ext cx="1437488" cy="1440000"/>
            <a:chOff x="755019" y="1076975"/>
            <a:chExt cx="2230325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Google Shape;4948;p73">
                  <a:extLst>
                    <a:ext uri="{FF2B5EF4-FFF2-40B4-BE49-F238E27FC236}">
                      <a16:creationId xmlns:a16="http://schemas.microsoft.com/office/drawing/2014/main" id="{F82DA8AD-2376-7141-B96A-816D3C01C18A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" name="Google Shape;4948;p73">
                  <a:extLst>
                    <a:ext uri="{FF2B5EF4-FFF2-40B4-BE49-F238E27FC236}">
                      <a16:creationId xmlns:a16="http://schemas.microsoft.com/office/drawing/2014/main" id="{F82DA8AD-2376-7141-B96A-816D3C01C1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Google Shape;4949;p73">
                  <a:extLst>
                    <a:ext uri="{FF2B5EF4-FFF2-40B4-BE49-F238E27FC236}">
                      <a16:creationId xmlns:a16="http://schemas.microsoft.com/office/drawing/2014/main" id="{E6EC78BC-605B-BF4B-B5DA-04FB7EEB7519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" name="Google Shape;4949;p73">
                  <a:extLst>
                    <a:ext uri="{FF2B5EF4-FFF2-40B4-BE49-F238E27FC236}">
                      <a16:creationId xmlns:a16="http://schemas.microsoft.com/office/drawing/2014/main" id="{E6EC78BC-605B-BF4B-B5DA-04FB7EEB7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Google Shape;4950;p73">
                  <a:extLst>
                    <a:ext uri="{FF2B5EF4-FFF2-40B4-BE49-F238E27FC236}">
                      <a16:creationId xmlns:a16="http://schemas.microsoft.com/office/drawing/2014/main" id="{5B335A78-F6F6-5641-9499-6B58C8291665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" name="Google Shape;4950;p73">
                  <a:extLst>
                    <a:ext uri="{FF2B5EF4-FFF2-40B4-BE49-F238E27FC236}">
                      <a16:creationId xmlns:a16="http://schemas.microsoft.com/office/drawing/2014/main" id="{5B335A78-F6F6-5641-9499-6B58C8291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Google Shape;4951;p73">
                  <a:extLst>
                    <a:ext uri="{FF2B5EF4-FFF2-40B4-BE49-F238E27FC236}">
                      <a16:creationId xmlns:a16="http://schemas.microsoft.com/office/drawing/2014/main" id="{BDD36ECF-2CD8-EE41-8764-A6E233EC52D5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" name="Google Shape;4951;p73">
                  <a:extLst>
                    <a:ext uri="{FF2B5EF4-FFF2-40B4-BE49-F238E27FC236}">
                      <a16:creationId xmlns:a16="http://schemas.microsoft.com/office/drawing/2014/main" id="{BDD36ECF-2CD8-EE41-8764-A6E233EC52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Google Shape;4952;p73">
                  <a:extLst>
                    <a:ext uri="{FF2B5EF4-FFF2-40B4-BE49-F238E27FC236}">
                      <a16:creationId xmlns:a16="http://schemas.microsoft.com/office/drawing/2014/main" id="{06A0BFA6-7849-364D-A174-576053D8A15D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Google Shape;4952;p73">
                  <a:extLst>
                    <a:ext uri="{FF2B5EF4-FFF2-40B4-BE49-F238E27FC236}">
                      <a16:creationId xmlns:a16="http://schemas.microsoft.com/office/drawing/2014/main" id="{06A0BFA6-7849-364D-A174-576053D8A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Google Shape;4953;p73">
                  <a:extLst>
                    <a:ext uri="{FF2B5EF4-FFF2-40B4-BE49-F238E27FC236}">
                      <a16:creationId xmlns:a16="http://schemas.microsoft.com/office/drawing/2014/main" id="{3DE201F3-30DF-694D-8812-BFC11485028B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" name="Google Shape;4953;p73">
                  <a:extLst>
                    <a:ext uri="{FF2B5EF4-FFF2-40B4-BE49-F238E27FC236}">
                      <a16:creationId xmlns:a16="http://schemas.microsoft.com/office/drawing/2014/main" id="{3DE201F3-30DF-694D-8812-BFC1148502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Google Shape;4954;p73">
                  <a:extLst>
                    <a:ext uri="{FF2B5EF4-FFF2-40B4-BE49-F238E27FC236}">
                      <a16:creationId xmlns:a16="http://schemas.microsoft.com/office/drawing/2014/main" id="{D04B13CF-08BD-5B46-9E6E-FC66514EA5BA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Google Shape;4954;p73">
                  <a:extLst>
                    <a:ext uri="{FF2B5EF4-FFF2-40B4-BE49-F238E27FC236}">
                      <a16:creationId xmlns:a16="http://schemas.microsoft.com/office/drawing/2014/main" id="{D04B13CF-08BD-5B46-9E6E-FC66514EA5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Google Shape;4955;p73">
                  <a:extLst>
                    <a:ext uri="{FF2B5EF4-FFF2-40B4-BE49-F238E27FC236}">
                      <a16:creationId xmlns:a16="http://schemas.microsoft.com/office/drawing/2014/main" id="{B6C58F79-5C06-DE47-9A30-E834BCE8CA0B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9" name="Google Shape;4955;p73">
                  <a:extLst>
                    <a:ext uri="{FF2B5EF4-FFF2-40B4-BE49-F238E27FC236}">
                      <a16:creationId xmlns:a16="http://schemas.microsoft.com/office/drawing/2014/main" id="{B6C58F79-5C06-DE47-9A30-E834BCE8C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Google Shape;4956;p73">
                  <a:extLst>
                    <a:ext uri="{FF2B5EF4-FFF2-40B4-BE49-F238E27FC236}">
                      <a16:creationId xmlns:a16="http://schemas.microsoft.com/office/drawing/2014/main" id="{0A6C13C9-7334-B547-9518-4EC049562E41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Google Shape;4956;p73">
                  <a:extLst>
                    <a:ext uri="{FF2B5EF4-FFF2-40B4-BE49-F238E27FC236}">
                      <a16:creationId xmlns:a16="http://schemas.microsoft.com/office/drawing/2014/main" id="{0A6C13C9-7334-B547-9518-4EC049562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Google Shape;4957;p73">
                  <a:extLst>
                    <a:ext uri="{FF2B5EF4-FFF2-40B4-BE49-F238E27FC236}">
                      <a16:creationId xmlns:a16="http://schemas.microsoft.com/office/drawing/2014/main" id="{1439DBA8-3B16-6B48-9751-98B1C35ABAAE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Google Shape;4957;p73">
                  <a:extLst>
                    <a:ext uri="{FF2B5EF4-FFF2-40B4-BE49-F238E27FC236}">
                      <a16:creationId xmlns:a16="http://schemas.microsoft.com/office/drawing/2014/main" id="{1439DBA8-3B16-6B48-9751-98B1C35AB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Google Shape;4958;p73">
                  <a:extLst>
                    <a:ext uri="{FF2B5EF4-FFF2-40B4-BE49-F238E27FC236}">
                      <a16:creationId xmlns:a16="http://schemas.microsoft.com/office/drawing/2014/main" id="{D6F24540-07AD-DE41-932E-E92DF44E8E33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" name="Google Shape;4958;p73">
                  <a:extLst>
                    <a:ext uri="{FF2B5EF4-FFF2-40B4-BE49-F238E27FC236}">
                      <a16:creationId xmlns:a16="http://schemas.microsoft.com/office/drawing/2014/main" id="{D6F24540-07AD-DE41-932E-E92DF44E8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Google Shape;4959;p73">
                  <a:extLst>
                    <a:ext uri="{FF2B5EF4-FFF2-40B4-BE49-F238E27FC236}">
                      <a16:creationId xmlns:a16="http://schemas.microsoft.com/office/drawing/2014/main" id="{914D4FBF-30E0-7B45-8008-36C8B43D0CF4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3" name="Google Shape;4959;p73">
                  <a:extLst>
                    <a:ext uri="{FF2B5EF4-FFF2-40B4-BE49-F238E27FC236}">
                      <a16:creationId xmlns:a16="http://schemas.microsoft.com/office/drawing/2014/main" id="{914D4FBF-30E0-7B45-8008-36C8B43D0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Google Shape;4960;p73">
                  <a:extLst>
                    <a:ext uri="{FF2B5EF4-FFF2-40B4-BE49-F238E27FC236}">
                      <a16:creationId xmlns:a16="http://schemas.microsoft.com/office/drawing/2014/main" id="{B0719C05-1C44-A94B-9F43-E36376C6F31F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" name="Google Shape;4960;p73">
                  <a:extLst>
                    <a:ext uri="{FF2B5EF4-FFF2-40B4-BE49-F238E27FC236}">
                      <a16:creationId xmlns:a16="http://schemas.microsoft.com/office/drawing/2014/main" id="{B0719C05-1C44-A94B-9F43-E36376C6F3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Google Shape;4961;p73">
                  <a:extLst>
                    <a:ext uri="{FF2B5EF4-FFF2-40B4-BE49-F238E27FC236}">
                      <a16:creationId xmlns:a16="http://schemas.microsoft.com/office/drawing/2014/main" id="{4BF25DCC-87C7-3D46-A4D6-1509DB5897F1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5" name="Google Shape;4961;p73">
                  <a:extLst>
                    <a:ext uri="{FF2B5EF4-FFF2-40B4-BE49-F238E27FC236}">
                      <a16:creationId xmlns:a16="http://schemas.microsoft.com/office/drawing/2014/main" id="{4BF25DCC-87C7-3D46-A4D6-1509DB589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Google Shape;4962;p73">
                  <a:extLst>
                    <a:ext uri="{FF2B5EF4-FFF2-40B4-BE49-F238E27FC236}">
                      <a16:creationId xmlns:a16="http://schemas.microsoft.com/office/drawing/2014/main" id="{026E8421-1CAE-D046-AE90-6CC2017ACCBC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" name="Google Shape;4962;p73">
                  <a:extLst>
                    <a:ext uri="{FF2B5EF4-FFF2-40B4-BE49-F238E27FC236}">
                      <a16:creationId xmlns:a16="http://schemas.microsoft.com/office/drawing/2014/main" id="{026E8421-1CAE-D046-AE90-6CC2017AC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Google Shape;4963;p73">
                  <a:extLst>
                    <a:ext uri="{FF2B5EF4-FFF2-40B4-BE49-F238E27FC236}">
                      <a16:creationId xmlns:a16="http://schemas.microsoft.com/office/drawing/2014/main" id="{147D2208-C967-7141-8E9B-9C26C302C90E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" name="Google Shape;4963;p73">
                  <a:extLst>
                    <a:ext uri="{FF2B5EF4-FFF2-40B4-BE49-F238E27FC236}">
                      <a16:creationId xmlns:a16="http://schemas.microsoft.com/office/drawing/2014/main" id="{147D2208-C967-7141-8E9B-9C26C302C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Google Shape;4948;p73">
                  <a:extLst>
                    <a:ext uri="{FF2B5EF4-FFF2-40B4-BE49-F238E27FC236}">
                      <a16:creationId xmlns:a16="http://schemas.microsoft.com/office/drawing/2014/main" id="{556676DC-A19F-FA48-B684-3BB86D2DB654}"/>
                    </a:ext>
                  </a:extLst>
                </p:cNvPr>
                <p:cNvSpPr/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Google Shape;4948;p73">
                  <a:extLst>
                    <a:ext uri="{FF2B5EF4-FFF2-40B4-BE49-F238E27FC236}">
                      <a16:creationId xmlns:a16="http://schemas.microsoft.com/office/drawing/2014/main" id="{556676DC-A19F-FA48-B684-3BB86D2DB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Google Shape;4952;p73">
                  <a:extLst>
                    <a:ext uri="{FF2B5EF4-FFF2-40B4-BE49-F238E27FC236}">
                      <a16:creationId xmlns:a16="http://schemas.microsoft.com/office/drawing/2014/main" id="{26E77F7A-B686-1E41-8FF0-9EB0EDAB2F14}"/>
                    </a:ext>
                  </a:extLst>
                </p:cNvPr>
                <p:cNvSpPr/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" name="Google Shape;4952;p73">
                  <a:extLst>
                    <a:ext uri="{FF2B5EF4-FFF2-40B4-BE49-F238E27FC236}">
                      <a16:creationId xmlns:a16="http://schemas.microsoft.com/office/drawing/2014/main" id="{26E77F7A-B686-1E41-8FF0-9EB0EDAB2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Google Shape;4956;p73">
                  <a:extLst>
                    <a:ext uri="{FF2B5EF4-FFF2-40B4-BE49-F238E27FC236}">
                      <a16:creationId xmlns:a16="http://schemas.microsoft.com/office/drawing/2014/main" id="{E0991CFC-5318-E742-BCC4-B0DF8B9A12EF}"/>
                    </a:ext>
                  </a:extLst>
                </p:cNvPr>
                <p:cNvSpPr/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" name="Google Shape;4956;p73">
                  <a:extLst>
                    <a:ext uri="{FF2B5EF4-FFF2-40B4-BE49-F238E27FC236}">
                      <a16:creationId xmlns:a16="http://schemas.microsoft.com/office/drawing/2014/main" id="{E0991CFC-5318-E742-BCC4-B0DF8B9A12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Google Shape;4960;p73">
                  <a:extLst>
                    <a:ext uri="{FF2B5EF4-FFF2-40B4-BE49-F238E27FC236}">
                      <a16:creationId xmlns:a16="http://schemas.microsoft.com/office/drawing/2014/main" id="{DDC00627-5585-524B-9E77-1593B87E335B}"/>
                    </a:ext>
                  </a:extLst>
                </p:cNvPr>
                <p:cNvSpPr/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" name="Google Shape;4960;p73">
                  <a:extLst>
                    <a:ext uri="{FF2B5EF4-FFF2-40B4-BE49-F238E27FC236}">
                      <a16:creationId xmlns:a16="http://schemas.microsoft.com/office/drawing/2014/main" id="{DDC00627-5585-524B-9E77-1593B87E3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Google Shape;4960;p73">
                  <a:extLst>
                    <a:ext uri="{FF2B5EF4-FFF2-40B4-BE49-F238E27FC236}">
                      <a16:creationId xmlns:a16="http://schemas.microsoft.com/office/drawing/2014/main" id="{E8879438-995B-344D-AD35-680D73E20197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" name="Google Shape;4960;p73">
                  <a:extLst>
                    <a:ext uri="{FF2B5EF4-FFF2-40B4-BE49-F238E27FC236}">
                      <a16:creationId xmlns:a16="http://schemas.microsoft.com/office/drawing/2014/main" id="{E8879438-995B-344D-AD35-680D73E201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Google Shape;4961;p73">
                  <a:extLst>
                    <a:ext uri="{FF2B5EF4-FFF2-40B4-BE49-F238E27FC236}">
                      <a16:creationId xmlns:a16="http://schemas.microsoft.com/office/drawing/2014/main" id="{D9CD8FE9-4E29-7B40-A9A1-12424FE463EA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" name="Google Shape;4961;p73">
                  <a:extLst>
                    <a:ext uri="{FF2B5EF4-FFF2-40B4-BE49-F238E27FC236}">
                      <a16:creationId xmlns:a16="http://schemas.microsoft.com/office/drawing/2014/main" id="{D9CD8FE9-4E29-7B40-A9A1-12424FE46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Google Shape;4962;p73">
                  <a:extLst>
                    <a:ext uri="{FF2B5EF4-FFF2-40B4-BE49-F238E27FC236}">
                      <a16:creationId xmlns:a16="http://schemas.microsoft.com/office/drawing/2014/main" id="{563A2C22-029B-C447-955C-2DEB70928B97}"/>
                    </a:ext>
                  </a:extLst>
                </p:cNvPr>
                <p:cNvSpPr/>
                <p:nvPr/>
              </p:nvSpPr>
              <p:spPr>
                <a:xfrm>
                  <a:off x="2091657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" name="Google Shape;4962;p73">
                  <a:extLst>
                    <a:ext uri="{FF2B5EF4-FFF2-40B4-BE49-F238E27FC236}">
                      <a16:creationId xmlns:a16="http://schemas.microsoft.com/office/drawing/2014/main" id="{563A2C22-029B-C447-955C-2DEB70928B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7" y="2865997"/>
                  <a:ext cx="445200" cy="4452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Google Shape;4963;p73">
                  <a:extLst>
                    <a:ext uri="{FF2B5EF4-FFF2-40B4-BE49-F238E27FC236}">
                      <a16:creationId xmlns:a16="http://schemas.microsoft.com/office/drawing/2014/main" id="{AE16C138-7D13-A243-B9F6-5E982C009C58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9" name="Google Shape;4963;p73">
                  <a:extLst>
                    <a:ext uri="{FF2B5EF4-FFF2-40B4-BE49-F238E27FC236}">
                      <a16:creationId xmlns:a16="http://schemas.microsoft.com/office/drawing/2014/main" id="{AE16C138-7D13-A243-B9F6-5E982C009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Google Shape;4960;p73">
                  <a:extLst>
                    <a:ext uri="{FF2B5EF4-FFF2-40B4-BE49-F238E27FC236}">
                      <a16:creationId xmlns:a16="http://schemas.microsoft.com/office/drawing/2014/main" id="{E136CDC7-9D24-0D4D-9E34-410548D63AD2}"/>
                    </a:ext>
                  </a:extLst>
                </p:cNvPr>
                <p:cNvSpPr/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0" name="Google Shape;4960;p73">
                  <a:extLst>
                    <a:ext uri="{FF2B5EF4-FFF2-40B4-BE49-F238E27FC236}">
                      <a16:creationId xmlns:a16="http://schemas.microsoft.com/office/drawing/2014/main" id="{E136CDC7-9D24-0D4D-9E34-410548D63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8F9E9768-A622-3646-AD31-3AA6A186133E}"/>
              </a:ext>
            </a:extLst>
          </p:cNvPr>
          <p:cNvGrpSpPr>
            <a:grpSpLocks noChangeAspect="1"/>
          </p:cNvGrpSpPr>
          <p:nvPr/>
        </p:nvGrpSpPr>
        <p:grpSpPr>
          <a:xfrm>
            <a:off x="2117244" y="631869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Google Shape;4964;p73">
                  <a:extLst>
                    <a:ext uri="{FF2B5EF4-FFF2-40B4-BE49-F238E27FC236}">
                      <a16:creationId xmlns:a16="http://schemas.microsoft.com/office/drawing/2014/main" id="{922CED0C-A149-234D-8B2C-62EDB674DF79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8" name="Google Shape;4964;p73">
                  <a:extLst>
                    <a:ext uri="{FF2B5EF4-FFF2-40B4-BE49-F238E27FC236}">
                      <a16:creationId xmlns:a16="http://schemas.microsoft.com/office/drawing/2014/main" id="{922CED0C-A149-234D-8B2C-62EDB674D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7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Google Shape;4965;p73">
                  <a:extLst>
                    <a:ext uri="{FF2B5EF4-FFF2-40B4-BE49-F238E27FC236}">
                      <a16:creationId xmlns:a16="http://schemas.microsoft.com/office/drawing/2014/main" id="{248F05E0-B98F-9440-B9EE-DC5A602A9C7E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9" name="Google Shape;4965;p73">
                  <a:extLst>
                    <a:ext uri="{FF2B5EF4-FFF2-40B4-BE49-F238E27FC236}">
                      <a16:creationId xmlns:a16="http://schemas.microsoft.com/office/drawing/2014/main" id="{248F05E0-B98F-9440-B9EE-DC5A602A9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8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Google Shape;4966;p73">
                  <a:extLst>
                    <a:ext uri="{FF2B5EF4-FFF2-40B4-BE49-F238E27FC236}">
                      <a16:creationId xmlns:a16="http://schemas.microsoft.com/office/drawing/2014/main" id="{38B13A43-669C-6848-A067-96A240E31C76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0" name="Google Shape;4966;p73">
                  <a:extLst>
                    <a:ext uri="{FF2B5EF4-FFF2-40B4-BE49-F238E27FC236}">
                      <a16:creationId xmlns:a16="http://schemas.microsoft.com/office/drawing/2014/main" id="{38B13A43-669C-6848-A067-96A240E31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9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Google Shape;4967;p73">
                  <a:extLst>
                    <a:ext uri="{FF2B5EF4-FFF2-40B4-BE49-F238E27FC236}">
                      <a16:creationId xmlns:a16="http://schemas.microsoft.com/office/drawing/2014/main" id="{0FD3A81C-6B6D-0F4C-B724-CACEECC2A094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" name="Google Shape;4967;p73">
                  <a:extLst>
                    <a:ext uri="{FF2B5EF4-FFF2-40B4-BE49-F238E27FC236}">
                      <a16:creationId xmlns:a16="http://schemas.microsoft.com/office/drawing/2014/main" id="{0FD3A81C-6B6D-0F4C-B724-CACEECC2A0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30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Google Shape;4964;p73">
                  <a:extLst>
                    <a:ext uri="{FF2B5EF4-FFF2-40B4-BE49-F238E27FC236}">
                      <a16:creationId xmlns:a16="http://schemas.microsoft.com/office/drawing/2014/main" id="{E8E778EA-6778-0847-9C18-7462A9F5E934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1" name="Google Shape;4964;p73">
                  <a:extLst>
                    <a:ext uri="{FF2B5EF4-FFF2-40B4-BE49-F238E27FC236}">
                      <a16:creationId xmlns:a16="http://schemas.microsoft.com/office/drawing/2014/main" id="{E8E778EA-6778-0847-9C18-7462A9F5E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31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Google Shape;4966;p73">
                  <a:extLst>
                    <a:ext uri="{FF2B5EF4-FFF2-40B4-BE49-F238E27FC236}">
                      <a16:creationId xmlns:a16="http://schemas.microsoft.com/office/drawing/2014/main" id="{B7266368-F5D0-A348-9C1B-1E12052CDBB6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2" name="Google Shape;4966;p73">
                  <a:extLst>
                    <a:ext uri="{FF2B5EF4-FFF2-40B4-BE49-F238E27FC236}">
                      <a16:creationId xmlns:a16="http://schemas.microsoft.com/office/drawing/2014/main" id="{B7266368-F5D0-A348-9C1B-1E12052CDB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32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Google Shape;4966;p73">
                  <a:extLst>
                    <a:ext uri="{FF2B5EF4-FFF2-40B4-BE49-F238E27FC236}">
                      <a16:creationId xmlns:a16="http://schemas.microsoft.com/office/drawing/2014/main" id="{2290397D-032F-6C43-A64C-EBE2EA7F4904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3" name="Google Shape;4966;p73">
                  <a:extLst>
                    <a:ext uri="{FF2B5EF4-FFF2-40B4-BE49-F238E27FC236}">
                      <a16:creationId xmlns:a16="http://schemas.microsoft.com/office/drawing/2014/main" id="{2290397D-032F-6C43-A64C-EBE2EA7F49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33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Google Shape;4967;p73">
                  <a:extLst>
                    <a:ext uri="{FF2B5EF4-FFF2-40B4-BE49-F238E27FC236}">
                      <a16:creationId xmlns:a16="http://schemas.microsoft.com/office/drawing/2014/main" id="{8897B009-19FF-0744-8053-9694C9773ACF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4" name="Google Shape;4967;p73">
                  <a:extLst>
                    <a:ext uri="{FF2B5EF4-FFF2-40B4-BE49-F238E27FC236}">
                      <a16:creationId xmlns:a16="http://schemas.microsoft.com/office/drawing/2014/main" id="{8897B009-19FF-0744-8053-9694C9773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34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Google Shape;4966;p73">
                  <a:extLst>
                    <a:ext uri="{FF2B5EF4-FFF2-40B4-BE49-F238E27FC236}">
                      <a16:creationId xmlns:a16="http://schemas.microsoft.com/office/drawing/2014/main" id="{CF171499-4F20-BD4E-BBDC-EEC23623C875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45" name="Google Shape;4966;p73">
                  <a:extLst>
                    <a:ext uri="{FF2B5EF4-FFF2-40B4-BE49-F238E27FC236}">
                      <a16:creationId xmlns:a16="http://schemas.microsoft.com/office/drawing/2014/main" id="{CF171499-4F20-BD4E-BBDC-EEC23623C8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35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44596C0-8EDC-5F4A-8BB6-07E1B009693B}"/>
              </a:ext>
            </a:extLst>
          </p:cNvPr>
          <p:cNvGrpSpPr>
            <a:grpSpLocks noChangeAspect="1"/>
          </p:cNvGrpSpPr>
          <p:nvPr/>
        </p:nvGrpSpPr>
        <p:grpSpPr>
          <a:xfrm>
            <a:off x="3470486" y="308807"/>
            <a:ext cx="1437287" cy="1440000"/>
            <a:chOff x="755331" y="1076975"/>
            <a:chExt cx="2230013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Google Shape;4948;p73">
                  <a:extLst>
                    <a:ext uri="{FF2B5EF4-FFF2-40B4-BE49-F238E27FC236}">
                      <a16:creationId xmlns:a16="http://schemas.microsoft.com/office/drawing/2014/main" id="{EEE0ABB1-521B-BF47-AA80-8115112BC3C6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8" name="Google Shape;4948;p73">
                  <a:extLst>
                    <a:ext uri="{FF2B5EF4-FFF2-40B4-BE49-F238E27FC236}">
                      <a16:creationId xmlns:a16="http://schemas.microsoft.com/office/drawing/2014/main" id="{EEE0ABB1-521B-BF47-AA80-8115112BC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Google Shape;4949;p73">
                  <a:extLst>
                    <a:ext uri="{FF2B5EF4-FFF2-40B4-BE49-F238E27FC236}">
                      <a16:creationId xmlns:a16="http://schemas.microsoft.com/office/drawing/2014/main" id="{F66B236D-A57F-3948-85D7-5B5809EA29B1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9" name="Google Shape;4949;p73">
                  <a:extLst>
                    <a:ext uri="{FF2B5EF4-FFF2-40B4-BE49-F238E27FC236}">
                      <a16:creationId xmlns:a16="http://schemas.microsoft.com/office/drawing/2014/main" id="{F66B236D-A57F-3948-85D7-5B5809EA2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Google Shape;4950;p73">
                  <a:extLst>
                    <a:ext uri="{FF2B5EF4-FFF2-40B4-BE49-F238E27FC236}">
                      <a16:creationId xmlns:a16="http://schemas.microsoft.com/office/drawing/2014/main" id="{0AFF4EF9-0608-B148-B684-C3304E27A2E7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0" name="Google Shape;4950;p73">
                  <a:extLst>
                    <a:ext uri="{FF2B5EF4-FFF2-40B4-BE49-F238E27FC236}">
                      <a16:creationId xmlns:a16="http://schemas.microsoft.com/office/drawing/2014/main" id="{0AFF4EF9-0608-B148-B684-C3304E27A2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Google Shape;4951;p73">
                  <a:extLst>
                    <a:ext uri="{FF2B5EF4-FFF2-40B4-BE49-F238E27FC236}">
                      <a16:creationId xmlns:a16="http://schemas.microsoft.com/office/drawing/2014/main" id="{034255B3-3AF4-E14A-B68E-D7039787C3B3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1" name="Google Shape;4951;p73">
                  <a:extLst>
                    <a:ext uri="{FF2B5EF4-FFF2-40B4-BE49-F238E27FC236}">
                      <a16:creationId xmlns:a16="http://schemas.microsoft.com/office/drawing/2014/main" id="{034255B3-3AF4-E14A-B68E-D7039787C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Google Shape;4952;p73">
                  <a:extLst>
                    <a:ext uri="{FF2B5EF4-FFF2-40B4-BE49-F238E27FC236}">
                      <a16:creationId xmlns:a16="http://schemas.microsoft.com/office/drawing/2014/main" id="{8AB59330-2D75-6A49-BF50-D5304D763CE1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2" name="Google Shape;4952;p73">
                  <a:extLst>
                    <a:ext uri="{FF2B5EF4-FFF2-40B4-BE49-F238E27FC236}">
                      <a16:creationId xmlns:a16="http://schemas.microsoft.com/office/drawing/2014/main" id="{8AB59330-2D75-6A49-BF50-D5304D763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Google Shape;4953;p73">
                  <a:extLst>
                    <a:ext uri="{FF2B5EF4-FFF2-40B4-BE49-F238E27FC236}">
                      <a16:creationId xmlns:a16="http://schemas.microsoft.com/office/drawing/2014/main" id="{09DE9F19-990F-EE4C-A096-5CB681616B96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3" name="Google Shape;4953;p73">
                  <a:extLst>
                    <a:ext uri="{FF2B5EF4-FFF2-40B4-BE49-F238E27FC236}">
                      <a16:creationId xmlns:a16="http://schemas.microsoft.com/office/drawing/2014/main" id="{09DE9F19-990F-EE4C-A096-5CB681616B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41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Google Shape;4954;p73">
                  <a:extLst>
                    <a:ext uri="{FF2B5EF4-FFF2-40B4-BE49-F238E27FC236}">
                      <a16:creationId xmlns:a16="http://schemas.microsoft.com/office/drawing/2014/main" id="{3DC3D9A9-775C-444C-835A-460333F4C738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4" name="Google Shape;4954;p73">
                  <a:extLst>
                    <a:ext uri="{FF2B5EF4-FFF2-40B4-BE49-F238E27FC236}">
                      <a16:creationId xmlns:a16="http://schemas.microsoft.com/office/drawing/2014/main" id="{3DC3D9A9-775C-444C-835A-460333F4C7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Google Shape;4955;p73">
                  <a:extLst>
                    <a:ext uri="{FF2B5EF4-FFF2-40B4-BE49-F238E27FC236}">
                      <a16:creationId xmlns:a16="http://schemas.microsoft.com/office/drawing/2014/main" id="{85E48F8D-2DD7-DC41-8297-BEADC663D6B4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5" name="Google Shape;4955;p73">
                  <a:extLst>
                    <a:ext uri="{FF2B5EF4-FFF2-40B4-BE49-F238E27FC236}">
                      <a16:creationId xmlns:a16="http://schemas.microsoft.com/office/drawing/2014/main" id="{85E48F8D-2DD7-DC41-8297-BEADC663D6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Google Shape;4956;p73">
                  <a:extLst>
                    <a:ext uri="{FF2B5EF4-FFF2-40B4-BE49-F238E27FC236}">
                      <a16:creationId xmlns:a16="http://schemas.microsoft.com/office/drawing/2014/main" id="{B2698C7B-C6B2-A448-9D91-BA5472EECD8D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6" name="Google Shape;4956;p73">
                  <a:extLst>
                    <a:ext uri="{FF2B5EF4-FFF2-40B4-BE49-F238E27FC236}">
                      <a16:creationId xmlns:a16="http://schemas.microsoft.com/office/drawing/2014/main" id="{B2698C7B-C6B2-A448-9D91-BA5472EECD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Google Shape;4957;p73">
                  <a:extLst>
                    <a:ext uri="{FF2B5EF4-FFF2-40B4-BE49-F238E27FC236}">
                      <a16:creationId xmlns:a16="http://schemas.microsoft.com/office/drawing/2014/main" id="{F4454DF1-643B-A14F-B653-8527870CC6F5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Google Shape;4957;p73">
                  <a:extLst>
                    <a:ext uri="{FF2B5EF4-FFF2-40B4-BE49-F238E27FC236}">
                      <a16:creationId xmlns:a16="http://schemas.microsoft.com/office/drawing/2014/main" id="{F4454DF1-643B-A14F-B653-8527870CC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Google Shape;4958;p73">
                  <a:extLst>
                    <a:ext uri="{FF2B5EF4-FFF2-40B4-BE49-F238E27FC236}">
                      <a16:creationId xmlns:a16="http://schemas.microsoft.com/office/drawing/2014/main" id="{2015151E-D84D-0043-9885-F2B5FCBF755A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8" name="Google Shape;4958;p73">
                  <a:extLst>
                    <a:ext uri="{FF2B5EF4-FFF2-40B4-BE49-F238E27FC236}">
                      <a16:creationId xmlns:a16="http://schemas.microsoft.com/office/drawing/2014/main" id="{2015151E-D84D-0043-9885-F2B5FCBF7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Google Shape;4959;p73">
                  <a:extLst>
                    <a:ext uri="{FF2B5EF4-FFF2-40B4-BE49-F238E27FC236}">
                      <a16:creationId xmlns:a16="http://schemas.microsoft.com/office/drawing/2014/main" id="{AC42AFAA-4B1A-2C47-A618-047F4A327229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59" name="Google Shape;4959;p73">
                  <a:extLst>
                    <a:ext uri="{FF2B5EF4-FFF2-40B4-BE49-F238E27FC236}">
                      <a16:creationId xmlns:a16="http://schemas.microsoft.com/office/drawing/2014/main" id="{AC42AFAA-4B1A-2C47-A618-047F4A3272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Google Shape;4960;p73">
                  <a:extLst>
                    <a:ext uri="{FF2B5EF4-FFF2-40B4-BE49-F238E27FC236}">
                      <a16:creationId xmlns:a16="http://schemas.microsoft.com/office/drawing/2014/main" id="{2D8573B6-DCB7-F842-8BD6-C492E952BB70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0" name="Google Shape;4960;p73">
                  <a:extLst>
                    <a:ext uri="{FF2B5EF4-FFF2-40B4-BE49-F238E27FC236}">
                      <a16:creationId xmlns:a16="http://schemas.microsoft.com/office/drawing/2014/main" id="{2D8573B6-DCB7-F842-8BD6-C492E952B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Google Shape;4961;p73">
                  <a:extLst>
                    <a:ext uri="{FF2B5EF4-FFF2-40B4-BE49-F238E27FC236}">
                      <a16:creationId xmlns:a16="http://schemas.microsoft.com/office/drawing/2014/main" id="{1D62CD39-31B7-5340-9D35-D718EA0D8C60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1" name="Google Shape;4961;p73">
                  <a:extLst>
                    <a:ext uri="{FF2B5EF4-FFF2-40B4-BE49-F238E27FC236}">
                      <a16:creationId xmlns:a16="http://schemas.microsoft.com/office/drawing/2014/main" id="{1D62CD39-31B7-5340-9D35-D718EA0D8C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Google Shape;4962;p73">
                  <a:extLst>
                    <a:ext uri="{FF2B5EF4-FFF2-40B4-BE49-F238E27FC236}">
                      <a16:creationId xmlns:a16="http://schemas.microsoft.com/office/drawing/2014/main" id="{0B37456A-0283-1B41-8EC0-87E0754608B0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2" name="Google Shape;4962;p73">
                  <a:extLst>
                    <a:ext uri="{FF2B5EF4-FFF2-40B4-BE49-F238E27FC236}">
                      <a16:creationId xmlns:a16="http://schemas.microsoft.com/office/drawing/2014/main" id="{0B37456A-0283-1B41-8EC0-87E075460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Google Shape;4963;p73">
                  <a:extLst>
                    <a:ext uri="{FF2B5EF4-FFF2-40B4-BE49-F238E27FC236}">
                      <a16:creationId xmlns:a16="http://schemas.microsoft.com/office/drawing/2014/main" id="{4BEFD86E-4CEB-0340-8DDB-816E7149358E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3" name="Google Shape;4963;p73">
                  <a:extLst>
                    <a:ext uri="{FF2B5EF4-FFF2-40B4-BE49-F238E27FC236}">
                      <a16:creationId xmlns:a16="http://schemas.microsoft.com/office/drawing/2014/main" id="{4BEFD86E-4CEB-0340-8DDB-816E71493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Google Shape;4948;p73">
                  <a:extLst>
                    <a:ext uri="{FF2B5EF4-FFF2-40B4-BE49-F238E27FC236}">
                      <a16:creationId xmlns:a16="http://schemas.microsoft.com/office/drawing/2014/main" id="{FAC782F8-40CF-F240-AE9C-F6475672DA23}"/>
                    </a:ext>
                  </a:extLst>
                </p:cNvPr>
                <p:cNvSpPr/>
                <p:nvPr/>
              </p:nvSpPr>
              <p:spPr>
                <a:xfrm>
                  <a:off x="756976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4" name="Google Shape;4948;p73">
                  <a:extLst>
                    <a:ext uri="{FF2B5EF4-FFF2-40B4-BE49-F238E27FC236}">
                      <a16:creationId xmlns:a16="http://schemas.microsoft.com/office/drawing/2014/main" id="{FAC782F8-40CF-F240-AE9C-F6475672D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076975"/>
                  <a:ext cx="445200" cy="44520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Google Shape;4952;p73">
                  <a:extLst>
                    <a:ext uri="{FF2B5EF4-FFF2-40B4-BE49-F238E27FC236}">
                      <a16:creationId xmlns:a16="http://schemas.microsoft.com/office/drawing/2014/main" id="{84BE134F-A069-5B4B-B0CA-C87877EEB37C}"/>
                    </a:ext>
                  </a:extLst>
                </p:cNvPr>
                <p:cNvSpPr/>
                <p:nvPr/>
              </p:nvSpPr>
              <p:spPr>
                <a:xfrm>
                  <a:off x="756976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5" name="Google Shape;4952;p73">
                  <a:extLst>
                    <a:ext uri="{FF2B5EF4-FFF2-40B4-BE49-F238E27FC236}">
                      <a16:creationId xmlns:a16="http://schemas.microsoft.com/office/drawing/2014/main" id="{84BE134F-A069-5B4B-B0CA-C87877EEB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523819"/>
                  <a:ext cx="445200" cy="44520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Google Shape;4956;p73">
                  <a:extLst>
                    <a:ext uri="{FF2B5EF4-FFF2-40B4-BE49-F238E27FC236}">
                      <a16:creationId xmlns:a16="http://schemas.microsoft.com/office/drawing/2014/main" id="{0C91F927-8CA8-D443-9A95-9C527A86974F}"/>
                    </a:ext>
                  </a:extLst>
                </p:cNvPr>
                <p:cNvSpPr/>
                <p:nvPr/>
              </p:nvSpPr>
              <p:spPr>
                <a:xfrm>
                  <a:off x="756976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6" name="Google Shape;4956;p73">
                  <a:extLst>
                    <a:ext uri="{FF2B5EF4-FFF2-40B4-BE49-F238E27FC236}">
                      <a16:creationId xmlns:a16="http://schemas.microsoft.com/office/drawing/2014/main" id="{0C91F927-8CA8-D443-9A95-9C527A869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970664"/>
                  <a:ext cx="445200" cy="44520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Google Shape;4960;p73">
                  <a:extLst>
                    <a:ext uri="{FF2B5EF4-FFF2-40B4-BE49-F238E27FC236}">
                      <a16:creationId xmlns:a16="http://schemas.microsoft.com/office/drawing/2014/main" id="{EEB29BA2-BA5A-F64E-B3D6-F2F85F6736F2}"/>
                    </a:ext>
                  </a:extLst>
                </p:cNvPr>
                <p:cNvSpPr/>
                <p:nvPr/>
              </p:nvSpPr>
              <p:spPr>
                <a:xfrm>
                  <a:off x="756976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7" name="Google Shape;4960;p73">
                  <a:extLst>
                    <a:ext uri="{FF2B5EF4-FFF2-40B4-BE49-F238E27FC236}">
                      <a16:creationId xmlns:a16="http://schemas.microsoft.com/office/drawing/2014/main" id="{EEB29BA2-BA5A-F64E-B3D6-F2F85F673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2417508"/>
                  <a:ext cx="445200" cy="44520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Google Shape;4960;p73">
                  <a:extLst>
                    <a:ext uri="{FF2B5EF4-FFF2-40B4-BE49-F238E27FC236}">
                      <a16:creationId xmlns:a16="http://schemas.microsoft.com/office/drawing/2014/main" id="{E6814516-B6E9-6848-952A-4DB244346B74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8" name="Google Shape;4960;p73">
                  <a:extLst>
                    <a:ext uri="{FF2B5EF4-FFF2-40B4-BE49-F238E27FC236}">
                      <a16:creationId xmlns:a16="http://schemas.microsoft.com/office/drawing/2014/main" id="{E6814516-B6E9-6848-952A-4DB244346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Google Shape;4961;p73">
                  <a:extLst>
                    <a:ext uri="{FF2B5EF4-FFF2-40B4-BE49-F238E27FC236}">
                      <a16:creationId xmlns:a16="http://schemas.microsoft.com/office/drawing/2014/main" id="{B936B9ED-C208-BB4C-BE02-4A78114FB9BD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69" name="Google Shape;4961;p73">
                  <a:extLst>
                    <a:ext uri="{FF2B5EF4-FFF2-40B4-BE49-F238E27FC236}">
                      <a16:creationId xmlns:a16="http://schemas.microsoft.com/office/drawing/2014/main" id="{B936B9ED-C208-BB4C-BE02-4A78114FB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Google Shape;4962;p73">
                  <a:extLst>
                    <a:ext uri="{FF2B5EF4-FFF2-40B4-BE49-F238E27FC236}">
                      <a16:creationId xmlns:a16="http://schemas.microsoft.com/office/drawing/2014/main" id="{25FC4EC0-BE51-CA43-AA8C-0B5CBA402484}"/>
                    </a:ext>
                  </a:extLst>
                </p:cNvPr>
                <p:cNvSpPr/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70" name="Google Shape;4962;p73">
                  <a:extLst>
                    <a:ext uri="{FF2B5EF4-FFF2-40B4-BE49-F238E27FC236}">
                      <a16:creationId xmlns:a16="http://schemas.microsoft.com/office/drawing/2014/main" id="{25FC4EC0-BE51-CA43-AA8C-0B5CBA4024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Google Shape;4963;p73">
                  <a:extLst>
                    <a:ext uri="{FF2B5EF4-FFF2-40B4-BE49-F238E27FC236}">
                      <a16:creationId xmlns:a16="http://schemas.microsoft.com/office/drawing/2014/main" id="{427E3873-6E12-A940-8EEA-D0A9B3EB10A6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71" name="Google Shape;4963;p73">
                  <a:extLst>
                    <a:ext uri="{FF2B5EF4-FFF2-40B4-BE49-F238E27FC236}">
                      <a16:creationId xmlns:a16="http://schemas.microsoft.com/office/drawing/2014/main" id="{427E3873-6E12-A940-8EEA-D0A9B3EB1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Google Shape;4960;p73">
                  <a:extLst>
                    <a:ext uri="{FF2B5EF4-FFF2-40B4-BE49-F238E27FC236}">
                      <a16:creationId xmlns:a16="http://schemas.microsoft.com/office/drawing/2014/main" id="{2E437C2F-9938-B641-ACCE-8C4C1F0F72E4}"/>
                    </a:ext>
                  </a:extLst>
                </p:cNvPr>
                <p:cNvSpPr/>
                <p:nvPr/>
              </p:nvSpPr>
              <p:spPr>
                <a:xfrm>
                  <a:off x="755331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72" name="Google Shape;4960;p73">
                  <a:extLst>
                    <a:ext uri="{FF2B5EF4-FFF2-40B4-BE49-F238E27FC236}">
                      <a16:creationId xmlns:a16="http://schemas.microsoft.com/office/drawing/2014/main" id="{2E437C2F-9938-B641-ACCE-8C4C1F0F72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31" y="2865997"/>
                  <a:ext cx="445200" cy="44520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7D17B1E-4003-3648-8EDE-D0E55EA7D039}"/>
              </a:ext>
            </a:extLst>
          </p:cNvPr>
          <p:cNvGrpSpPr>
            <a:grpSpLocks noChangeAspect="1"/>
          </p:cNvGrpSpPr>
          <p:nvPr/>
        </p:nvGrpSpPr>
        <p:grpSpPr>
          <a:xfrm>
            <a:off x="6577761" y="309600"/>
            <a:ext cx="1437488" cy="1440000"/>
            <a:chOff x="755019" y="1076975"/>
            <a:chExt cx="2230325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Google Shape;4948;p73">
                  <a:extLst>
                    <a:ext uri="{FF2B5EF4-FFF2-40B4-BE49-F238E27FC236}">
                      <a16:creationId xmlns:a16="http://schemas.microsoft.com/office/drawing/2014/main" id="{1E013B49-91DB-1341-BD38-A86E86A87C9D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0" name="Google Shape;4948;p73">
                  <a:extLst>
                    <a:ext uri="{FF2B5EF4-FFF2-40B4-BE49-F238E27FC236}">
                      <a16:creationId xmlns:a16="http://schemas.microsoft.com/office/drawing/2014/main" id="{1E013B49-91DB-1341-BD38-A86E86A87C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Google Shape;4949;p73">
                  <a:extLst>
                    <a:ext uri="{FF2B5EF4-FFF2-40B4-BE49-F238E27FC236}">
                      <a16:creationId xmlns:a16="http://schemas.microsoft.com/office/drawing/2014/main" id="{54F713A7-9317-614A-9952-FC7E98055CB1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1" name="Google Shape;4949;p73">
                  <a:extLst>
                    <a:ext uri="{FF2B5EF4-FFF2-40B4-BE49-F238E27FC236}">
                      <a16:creationId xmlns:a16="http://schemas.microsoft.com/office/drawing/2014/main" id="{54F713A7-9317-614A-9952-FC7E98055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Google Shape;4950;p73">
                  <a:extLst>
                    <a:ext uri="{FF2B5EF4-FFF2-40B4-BE49-F238E27FC236}">
                      <a16:creationId xmlns:a16="http://schemas.microsoft.com/office/drawing/2014/main" id="{EF002532-EBC8-474F-B6F6-7DDB29818238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2" name="Google Shape;4950;p73">
                  <a:extLst>
                    <a:ext uri="{FF2B5EF4-FFF2-40B4-BE49-F238E27FC236}">
                      <a16:creationId xmlns:a16="http://schemas.microsoft.com/office/drawing/2014/main" id="{EF002532-EBC8-474F-B6F6-7DDB2981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Google Shape;4951;p73">
                  <a:extLst>
                    <a:ext uri="{FF2B5EF4-FFF2-40B4-BE49-F238E27FC236}">
                      <a16:creationId xmlns:a16="http://schemas.microsoft.com/office/drawing/2014/main" id="{99617EF5-AA23-3D44-9D26-5B49D6B92052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3" name="Google Shape;4951;p73">
                  <a:extLst>
                    <a:ext uri="{FF2B5EF4-FFF2-40B4-BE49-F238E27FC236}">
                      <a16:creationId xmlns:a16="http://schemas.microsoft.com/office/drawing/2014/main" id="{99617EF5-AA23-3D44-9D26-5B49D6B92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Google Shape;4952;p73">
                  <a:extLst>
                    <a:ext uri="{FF2B5EF4-FFF2-40B4-BE49-F238E27FC236}">
                      <a16:creationId xmlns:a16="http://schemas.microsoft.com/office/drawing/2014/main" id="{8EA3E257-9B11-4740-A25F-F0338314C2BE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4" name="Google Shape;4952;p73">
                  <a:extLst>
                    <a:ext uri="{FF2B5EF4-FFF2-40B4-BE49-F238E27FC236}">
                      <a16:creationId xmlns:a16="http://schemas.microsoft.com/office/drawing/2014/main" id="{8EA3E257-9B11-4740-A25F-F0338314C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Google Shape;4953;p73">
                  <a:extLst>
                    <a:ext uri="{FF2B5EF4-FFF2-40B4-BE49-F238E27FC236}">
                      <a16:creationId xmlns:a16="http://schemas.microsoft.com/office/drawing/2014/main" id="{2F107E4D-FC66-B64C-B1C9-A65F8524E0D0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5" name="Google Shape;4953;p73">
                  <a:extLst>
                    <a:ext uri="{FF2B5EF4-FFF2-40B4-BE49-F238E27FC236}">
                      <a16:creationId xmlns:a16="http://schemas.microsoft.com/office/drawing/2014/main" id="{2F107E4D-FC66-B64C-B1C9-A65F8524E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Google Shape;4954;p73">
                  <a:extLst>
                    <a:ext uri="{FF2B5EF4-FFF2-40B4-BE49-F238E27FC236}">
                      <a16:creationId xmlns:a16="http://schemas.microsoft.com/office/drawing/2014/main" id="{F38BAC1A-8676-EC46-9A5D-34DC4CEC5D0A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6" name="Google Shape;4954;p73">
                  <a:extLst>
                    <a:ext uri="{FF2B5EF4-FFF2-40B4-BE49-F238E27FC236}">
                      <a16:creationId xmlns:a16="http://schemas.microsoft.com/office/drawing/2014/main" id="{F38BAC1A-8676-EC46-9A5D-34DC4CEC5D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Google Shape;4955;p73">
                  <a:extLst>
                    <a:ext uri="{FF2B5EF4-FFF2-40B4-BE49-F238E27FC236}">
                      <a16:creationId xmlns:a16="http://schemas.microsoft.com/office/drawing/2014/main" id="{211BFA53-5D68-0B46-BFEC-EE310EABE935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7" name="Google Shape;4955;p73">
                  <a:extLst>
                    <a:ext uri="{FF2B5EF4-FFF2-40B4-BE49-F238E27FC236}">
                      <a16:creationId xmlns:a16="http://schemas.microsoft.com/office/drawing/2014/main" id="{211BFA53-5D68-0B46-BFEC-EE310EABE9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68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Google Shape;4956;p73">
                  <a:extLst>
                    <a:ext uri="{FF2B5EF4-FFF2-40B4-BE49-F238E27FC236}">
                      <a16:creationId xmlns:a16="http://schemas.microsoft.com/office/drawing/2014/main" id="{A685412E-B488-C04D-85B6-B78CA283BC00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08" name="Google Shape;4956;p73">
                  <a:extLst>
                    <a:ext uri="{FF2B5EF4-FFF2-40B4-BE49-F238E27FC236}">
                      <a16:creationId xmlns:a16="http://schemas.microsoft.com/office/drawing/2014/main" id="{A685412E-B488-C04D-85B6-B78CA283BC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Google Shape;4957;p73">
                  <a:extLst>
                    <a:ext uri="{FF2B5EF4-FFF2-40B4-BE49-F238E27FC236}">
                      <a16:creationId xmlns:a16="http://schemas.microsoft.com/office/drawing/2014/main" id="{C1776191-A8A5-4F45-BAE2-4BD9FE75AB87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9" name="Google Shape;4957;p73">
                  <a:extLst>
                    <a:ext uri="{FF2B5EF4-FFF2-40B4-BE49-F238E27FC236}">
                      <a16:creationId xmlns:a16="http://schemas.microsoft.com/office/drawing/2014/main" id="{C1776191-A8A5-4F45-BAE2-4BD9FE75A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Google Shape;4958;p73">
                  <a:extLst>
                    <a:ext uri="{FF2B5EF4-FFF2-40B4-BE49-F238E27FC236}">
                      <a16:creationId xmlns:a16="http://schemas.microsoft.com/office/drawing/2014/main" id="{B2870464-1F76-D44C-8957-30325470835B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0" name="Google Shape;4958;p73">
                  <a:extLst>
                    <a:ext uri="{FF2B5EF4-FFF2-40B4-BE49-F238E27FC236}">
                      <a16:creationId xmlns:a16="http://schemas.microsoft.com/office/drawing/2014/main" id="{B2870464-1F76-D44C-8957-303254708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Google Shape;4959;p73">
                  <a:extLst>
                    <a:ext uri="{FF2B5EF4-FFF2-40B4-BE49-F238E27FC236}">
                      <a16:creationId xmlns:a16="http://schemas.microsoft.com/office/drawing/2014/main" id="{C9EBA8A0-442E-EF47-B68A-3AE84F34EFAD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1" name="Google Shape;4959;p73">
                  <a:extLst>
                    <a:ext uri="{FF2B5EF4-FFF2-40B4-BE49-F238E27FC236}">
                      <a16:creationId xmlns:a16="http://schemas.microsoft.com/office/drawing/2014/main" id="{C9EBA8A0-442E-EF47-B68A-3AE84F34EF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Google Shape;4960;p73">
                  <a:extLst>
                    <a:ext uri="{FF2B5EF4-FFF2-40B4-BE49-F238E27FC236}">
                      <a16:creationId xmlns:a16="http://schemas.microsoft.com/office/drawing/2014/main" id="{9329C515-BD50-A340-A705-2B28FB3E8577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2" name="Google Shape;4960;p73">
                  <a:extLst>
                    <a:ext uri="{FF2B5EF4-FFF2-40B4-BE49-F238E27FC236}">
                      <a16:creationId xmlns:a16="http://schemas.microsoft.com/office/drawing/2014/main" id="{9329C515-BD50-A340-A705-2B28FB3E85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Google Shape;4961;p73">
                  <a:extLst>
                    <a:ext uri="{FF2B5EF4-FFF2-40B4-BE49-F238E27FC236}">
                      <a16:creationId xmlns:a16="http://schemas.microsoft.com/office/drawing/2014/main" id="{DD441B44-B12A-694A-94E5-E57BF7B4D11F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3" name="Google Shape;4961;p73">
                  <a:extLst>
                    <a:ext uri="{FF2B5EF4-FFF2-40B4-BE49-F238E27FC236}">
                      <a16:creationId xmlns:a16="http://schemas.microsoft.com/office/drawing/2014/main" id="{DD441B44-B12A-694A-94E5-E57BF7B4D1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Google Shape;4962;p73">
                  <a:extLst>
                    <a:ext uri="{FF2B5EF4-FFF2-40B4-BE49-F238E27FC236}">
                      <a16:creationId xmlns:a16="http://schemas.microsoft.com/office/drawing/2014/main" id="{8DB9FD63-4AEB-2C43-BB9B-7904A7B9A2DF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4" name="Google Shape;4962;p73">
                  <a:extLst>
                    <a:ext uri="{FF2B5EF4-FFF2-40B4-BE49-F238E27FC236}">
                      <a16:creationId xmlns:a16="http://schemas.microsoft.com/office/drawing/2014/main" id="{8DB9FD63-4AEB-2C43-BB9B-7904A7B9A2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Google Shape;4963;p73">
                  <a:extLst>
                    <a:ext uri="{FF2B5EF4-FFF2-40B4-BE49-F238E27FC236}">
                      <a16:creationId xmlns:a16="http://schemas.microsoft.com/office/drawing/2014/main" id="{9FD78A41-8D83-F843-8928-A016683706EE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5" name="Google Shape;4963;p73">
                  <a:extLst>
                    <a:ext uri="{FF2B5EF4-FFF2-40B4-BE49-F238E27FC236}">
                      <a16:creationId xmlns:a16="http://schemas.microsoft.com/office/drawing/2014/main" id="{9FD78A41-8D83-F843-8928-A01668370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Google Shape;4948;p73">
                  <a:extLst>
                    <a:ext uri="{FF2B5EF4-FFF2-40B4-BE49-F238E27FC236}">
                      <a16:creationId xmlns:a16="http://schemas.microsoft.com/office/drawing/2014/main" id="{D0112B81-DDA7-5F46-8C09-DF8497D41262}"/>
                    </a:ext>
                  </a:extLst>
                </p:cNvPr>
                <p:cNvSpPr/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6" name="Google Shape;4948;p73">
                  <a:extLst>
                    <a:ext uri="{FF2B5EF4-FFF2-40B4-BE49-F238E27FC236}">
                      <a16:creationId xmlns:a16="http://schemas.microsoft.com/office/drawing/2014/main" id="{D0112B81-DDA7-5F46-8C09-DF8497D41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Google Shape;4952;p73">
                  <a:extLst>
                    <a:ext uri="{FF2B5EF4-FFF2-40B4-BE49-F238E27FC236}">
                      <a16:creationId xmlns:a16="http://schemas.microsoft.com/office/drawing/2014/main" id="{D5804450-E223-734F-BC12-4F6080E0D72D}"/>
                    </a:ext>
                  </a:extLst>
                </p:cNvPr>
                <p:cNvSpPr/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7" name="Google Shape;4952;p73">
                  <a:extLst>
                    <a:ext uri="{FF2B5EF4-FFF2-40B4-BE49-F238E27FC236}">
                      <a16:creationId xmlns:a16="http://schemas.microsoft.com/office/drawing/2014/main" id="{D5804450-E223-734F-BC12-4F6080E0D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Google Shape;4956;p73">
                  <a:extLst>
                    <a:ext uri="{FF2B5EF4-FFF2-40B4-BE49-F238E27FC236}">
                      <a16:creationId xmlns:a16="http://schemas.microsoft.com/office/drawing/2014/main" id="{EB7D928C-73DC-0C42-9305-534AC8F50A05}"/>
                    </a:ext>
                  </a:extLst>
                </p:cNvPr>
                <p:cNvSpPr/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8" name="Google Shape;4956;p73">
                  <a:extLst>
                    <a:ext uri="{FF2B5EF4-FFF2-40B4-BE49-F238E27FC236}">
                      <a16:creationId xmlns:a16="http://schemas.microsoft.com/office/drawing/2014/main" id="{EB7D928C-73DC-0C42-9305-534AC8F50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Google Shape;4960;p73">
                  <a:extLst>
                    <a:ext uri="{FF2B5EF4-FFF2-40B4-BE49-F238E27FC236}">
                      <a16:creationId xmlns:a16="http://schemas.microsoft.com/office/drawing/2014/main" id="{5019102F-FFCA-694D-88D0-382A8B9F57B3}"/>
                    </a:ext>
                  </a:extLst>
                </p:cNvPr>
                <p:cNvSpPr/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19" name="Google Shape;4960;p73">
                  <a:extLst>
                    <a:ext uri="{FF2B5EF4-FFF2-40B4-BE49-F238E27FC236}">
                      <a16:creationId xmlns:a16="http://schemas.microsoft.com/office/drawing/2014/main" id="{5019102F-FFCA-694D-88D0-382A8B9F57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Google Shape;4960;p73">
                  <a:extLst>
                    <a:ext uri="{FF2B5EF4-FFF2-40B4-BE49-F238E27FC236}">
                      <a16:creationId xmlns:a16="http://schemas.microsoft.com/office/drawing/2014/main" id="{6D53F2FE-5CDC-AE47-B111-988611AC5552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0" name="Google Shape;4960;p73">
                  <a:extLst>
                    <a:ext uri="{FF2B5EF4-FFF2-40B4-BE49-F238E27FC236}">
                      <a16:creationId xmlns:a16="http://schemas.microsoft.com/office/drawing/2014/main" id="{6D53F2FE-5CDC-AE47-B111-988611AC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Google Shape;4961;p73">
                  <a:extLst>
                    <a:ext uri="{FF2B5EF4-FFF2-40B4-BE49-F238E27FC236}">
                      <a16:creationId xmlns:a16="http://schemas.microsoft.com/office/drawing/2014/main" id="{075C252D-8795-184E-BA0E-B668760B53EF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1" name="Google Shape;4961;p73">
                  <a:extLst>
                    <a:ext uri="{FF2B5EF4-FFF2-40B4-BE49-F238E27FC236}">
                      <a16:creationId xmlns:a16="http://schemas.microsoft.com/office/drawing/2014/main" id="{075C252D-8795-184E-BA0E-B668760B5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Google Shape;4962;p73">
                  <a:extLst>
                    <a:ext uri="{FF2B5EF4-FFF2-40B4-BE49-F238E27FC236}">
                      <a16:creationId xmlns:a16="http://schemas.microsoft.com/office/drawing/2014/main" id="{6980C262-6057-F046-BFB8-38ADEC79E8DD}"/>
                    </a:ext>
                  </a:extLst>
                </p:cNvPr>
                <p:cNvSpPr/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2" name="Google Shape;4962;p73">
                  <a:extLst>
                    <a:ext uri="{FF2B5EF4-FFF2-40B4-BE49-F238E27FC236}">
                      <a16:creationId xmlns:a16="http://schemas.microsoft.com/office/drawing/2014/main" id="{6980C262-6057-F046-BFB8-38ADEC79E8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Google Shape;4963;p73">
                  <a:extLst>
                    <a:ext uri="{FF2B5EF4-FFF2-40B4-BE49-F238E27FC236}">
                      <a16:creationId xmlns:a16="http://schemas.microsoft.com/office/drawing/2014/main" id="{09A459A5-1F2E-DA44-8A27-A18FEBFBE525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3" name="Google Shape;4963;p73">
                  <a:extLst>
                    <a:ext uri="{FF2B5EF4-FFF2-40B4-BE49-F238E27FC236}">
                      <a16:creationId xmlns:a16="http://schemas.microsoft.com/office/drawing/2014/main" id="{09A459A5-1F2E-DA44-8A27-A18FEBFBE5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Google Shape;4960;p73">
                  <a:extLst>
                    <a:ext uri="{FF2B5EF4-FFF2-40B4-BE49-F238E27FC236}">
                      <a16:creationId xmlns:a16="http://schemas.microsoft.com/office/drawing/2014/main" id="{735C59CA-97E1-B544-A3BB-90ED5E3386A8}"/>
                    </a:ext>
                  </a:extLst>
                </p:cNvPr>
                <p:cNvSpPr/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4" name="Google Shape;4960;p73">
                  <a:extLst>
                    <a:ext uri="{FF2B5EF4-FFF2-40B4-BE49-F238E27FC236}">
                      <a16:creationId xmlns:a16="http://schemas.microsoft.com/office/drawing/2014/main" id="{735C59CA-97E1-B544-A3BB-90ED5E338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11D7B1E-4509-D548-928A-D360FF68E2D7}"/>
              </a:ext>
            </a:extLst>
          </p:cNvPr>
          <p:cNvGrpSpPr>
            <a:grpSpLocks noChangeAspect="1"/>
          </p:cNvGrpSpPr>
          <p:nvPr/>
        </p:nvGrpSpPr>
        <p:grpSpPr>
          <a:xfrm>
            <a:off x="298027" y="2137077"/>
            <a:ext cx="1437488" cy="1440000"/>
            <a:chOff x="755019" y="1076975"/>
            <a:chExt cx="2230325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Google Shape;4948;p73">
                  <a:extLst>
                    <a:ext uri="{FF2B5EF4-FFF2-40B4-BE49-F238E27FC236}">
                      <a16:creationId xmlns:a16="http://schemas.microsoft.com/office/drawing/2014/main" id="{D12D91E4-CF1A-DF47-9217-90280567F635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6" name="Google Shape;4948;p73">
                  <a:extLst>
                    <a:ext uri="{FF2B5EF4-FFF2-40B4-BE49-F238E27FC236}">
                      <a16:creationId xmlns:a16="http://schemas.microsoft.com/office/drawing/2014/main" id="{D12D91E4-CF1A-DF47-9217-90280567F6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Google Shape;4949;p73">
                  <a:extLst>
                    <a:ext uri="{FF2B5EF4-FFF2-40B4-BE49-F238E27FC236}">
                      <a16:creationId xmlns:a16="http://schemas.microsoft.com/office/drawing/2014/main" id="{A629F6C3-A5D5-DD44-B1AC-97100354676E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7" name="Google Shape;4949;p73">
                  <a:extLst>
                    <a:ext uri="{FF2B5EF4-FFF2-40B4-BE49-F238E27FC236}">
                      <a16:creationId xmlns:a16="http://schemas.microsoft.com/office/drawing/2014/main" id="{A629F6C3-A5D5-DD44-B1AC-9710035467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Google Shape;4950;p73">
                  <a:extLst>
                    <a:ext uri="{FF2B5EF4-FFF2-40B4-BE49-F238E27FC236}">
                      <a16:creationId xmlns:a16="http://schemas.microsoft.com/office/drawing/2014/main" id="{F4A7461C-2116-5543-BCD5-7A10139966DD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8" name="Google Shape;4950;p73">
                  <a:extLst>
                    <a:ext uri="{FF2B5EF4-FFF2-40B4-BE49-F238E27FC236}">
                      <a16:creationId xmlns:a16="http://schemas.microsoft.com/office/drawing/2014/main" id="{F4A7461C-2116-5543-BCD5-7A10139966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Google Shape;4951;p73">
                  <a:extLst>
                    <a:ext uri="{FF2B5EF4-FFF2-40B4-BE49-F238E27FC236}">
                      <a16:creationId xmlns:a16="http://schemas.microsoft.com/office/drawing/2014/main" id="{F35A5462-CF16-A44E-A5A0-AEE7956D71CF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29" name="Google Shape;4951;p73">
                  <a:extLst>
                    <a:ext uri="{FF2B5EF4-FFF2-40B4-BE49-F238E27FC236}">
                      <a16:creationId xmlns:a16="http://schemas.microsoft.com/office/drawing/2014/main" id="{F35A5462-CF16-A44E-A5A0-AEE7956D71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Google Shape;4952;p73">
                  <a:extLst>
                    <a:ext uri="{FF2B5EF4-FFF2-40B4-BE49-F238E27FC236}">
                      <a16:creationId xmlns:a16="http://schemas.microsoft.com/office/drawing/2014/main" id="{0ED2D9DA-8161-F645-A19C-7609C3FBDE0C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0" name="Google Shape;4952;p73">
                  <a:extLst>
                    <a:ext uri="{FF2B5EF4-FFF2-40B4-BE49-F238E27FC236}">
                      <a16:creationId xmlns:a16="http://schemas.microsoft.com/office/drawing/2014/main" id="{0ED2D9DA-8161-F645-A19C-7609C3FBD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Google Shape;4953;p73">
                  <a:extLst>
                    <a:ext uri="{FF2B5EF4-FFF2-40B4-BE49-F238E27FC236}">
                      <a16:creationId xmlns:a16="http://schemas.microsoft.com/office/drawing/2014/main" id="{5CC1D895-6CAF-A642-AB20-5665DB21DDB1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1" name="Google Shape;4953;p73">
                  <a:extLst>
                    <a:ext uri="{FF2B5EF4-FFF2-40B4-BE49-F238E27FC236}">
                      <a16:creationId xmlns:a16="http://schemas.microsoft.com/office/drawing/2014/main" id="{5CC1D895-6CAF-A642-AB20-5665DB21D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Google Shape;4954;p73">
                  <a:extLst>
                    <a:ext uri="{FF2B5EF4-FFF2-40B4-BE49-F238E27FC236}">
                      <a16:creationId xmlns:a16="http://schemas.microsoft.com/office/drawing/2014/main" id="{F756E398-6A86-2F47-96FC-BAB7EE4C5D5E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2" name="Google Shape;4954;p73">
                  <a:extLst>
                    <a:ext uri="{FF2B5EF4-FFF2-40B4-BE49-F238E27FC236}">
                      <a16:creationId xmlns:a16="http://schemas.microsoft.com/office/drawing/2014/main" id="{F756E398-6A86-2F47-96FC-BAB7EE4C5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Google Shape;4955;p73">
                  <a:extLst>
                    <a:ext uri="{FF2B5EF4-FFF2-40B4-BE49-F238E27FC236}">
                      <a16:creationId xmlns:a16="http://schemas.microsoft.com/office/drawing/2014/main" id="{594FE364-1299-8644-9314-E493E8048711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33" name="Google Shape;4955;p73">
                  <a:extLst>
                    <a:ext uri="{FF2B5EF4-FFF2-40B4-BE49-F238E27FC236}">
                      <a16:creationId xmlns:a16="http://schemas.microsoft.com/office/drawing/2014/main" id="{594FE364-1299-8644-9314-E493E80487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Google Shape;4956;p73">
                  <a:extLst>
                    <a:ext uri="{FF2B5EF4-FFF2-40B4-BE49-F238E27FC236}">
                      <a16:creationId xmlns:a16="http://schemas.microsoft.com/office/drawing/2014/main" id="{36B3B085-3AC8-E249-A1BF-5BC358CC520F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Google Shape;4956;p73">
                  <a:extLst>
                    <a:ext uri="{FF2B5EF4-FFF2-40B4-BE49-F238E27FC236}">
                      <a16:creationId xmlns:a16="http://schemas.microsoft.com/office/drawing/2014/main" id="{36B3B085-3AC8-E249-A1BF-5BC358CC5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Google Shape;4957;p73">
                  <a:extLst>
                    <a:ext uri="{FF2B5EF4-FFF2-40B4-BE49-F238E27FC236}">
                      <a16:creationId xmlns:a16="http://schemas.microsoft.com/office/drawing/2014/main" id="{9F6358A1-7C16-2A47-89BF-CFF18A594040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5" name="Google Shape;4957;p73">
                  <a:extLst>
                    <a:ext uri="{FF2B5EF4-FFF2-40B4-BE49-F238E27FC236}">
                      <a16:creationId xmlns:a16="http://schemas.microsoft.com/office/drawing/2014/main" id="{9F6358A1-7C16-2A47-89BF-CFF18A594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Google Shape;4958;p73">
                  <a:extLst>
                    <a:ext uri="{FF2B5EF4-FFF2-40B4-BE49-F238E27FC236}">
                      <a16:creationId xmlns:a16="http://schemas.microsoft.com/office/drawing/2014/main" id="{C22BA1A0-2D66-EC4A-88A7-E433C97F79F9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36" name="Google Shape;4958;p73">
                  <a:extLst>
                    <a:ext uri="{FF2B5EF4-FFF2-40B4-BE49-F238E27FC236}">
                      <a16:creationId xmlns:a16="http://schemas.microsoft.com/office/drawing/2014/main" id="{C22BA1A0-2D66-EC4A-88A7-E433C97F7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Google Shape;4959;p73">
                  <a:extLst>
                    <a:ext uri="{FF2B5EF4-FFF2-40B4-BE49-F238E27FC236}">
                      <a16:creationId xmlns:a16="http://schemas.microsoft.com/office/drawing/2014/main" id="{006AF5EB-3AC7-3D49-8FCB-8DEB3B19A318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37" name="Google Shape;4959;p73">
                  <a:extLst>
                    <a:ext uri="{FF2B5EF4-FFF2-40B4-BE49-F238E27FC236}">
                      <a16:creationId xmlns:a16="http://schemas.microsoft.com/office/drawing/2014/main" id="{006AF5EB-3AC7-3D49-8FCB-8DEB3B19A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Google Shape;4960;p73">
                  <a:extLst>
                    <a:ext uri="{FF2B5EF4-FFF2-40B4-BE49-F238E27FC236}">
                      <a16:creationId xmlns:a16="http://schemas.microsoft.com/office/drawing/2014/main" id="{F08307C6-6D15-7F43-A605-E5D779C69F9A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38" name="Google Shape;4960;p73">
                  <a:extLst>
                    <a:ext uri="{FF2B5EF4-FFF2-40B4-BE49-F238E27FC236}">
                      <a16:creationId xmlns:a16="http://schemas.microsoft.com/office/drawing/2014/main" id="{F08307C6-6D15-7F43-A605-E5D779C69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Google Shape;4961;p73">
                  <a:extLst>
                    <a:ext uri="{FF2B5EF4-FFF2-40B4-BE49-F238E27FC236}">
                      <a16:creationId xmlns:a16="http://schemas.microsoft.com/office/drawing/2014/main" id="{B5D44777-FE35-DB4A-86C8-CA4966248F4C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39" name="Google Shape;4961;p73">
                  <a:extLst>
                    <a:ext uri="{FF2B5EF4-FFF2-40B4-BE49-F238E27FC236}">
                      <a16:creationId xmlns:a16="http://schemas.microsoft.com/office/drawing/2014/main" id="{B5D44777-FE35-DB4A-86C8-CA4966248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Google Shape;4962;p73">
                  <a:extLst>
                    <a:ext uri="{FF2B5EF4-FFF2-40B4-BE49-F238E27FC236}">
                      <a16:creationId xmlns:a16="http://schemas.microsoft.com/office/drawing/2014/main" id="{41A0FBCC-FB86-8B49-ACE3-19371DEB2018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0" name="Google Shape;4962;p73">
                  <a:extLst>
                    <a:ext uri="{FF2B5EF4-FFF2-40B4-BE49-F238E27FC236}">
                      <a16:creationId xmlns:a16="http://schemas.microsoft.com/office/drawing/2014/main" id="{41A0FBCC-FB86-8B49-ACE3-19371DEB2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Google Shape;4963;p73">
                  <a:extLst>
                    <a:ext uri="{FF2B5EF4-FFF2-40B4-BE49-F238E27FC236}">
                      <a16:creationId xmlns:a16="http://schemas.microsoft.com/office/drawing/2014/main" id="{7F7171C3-4C3A-AD48-951C-100692314A32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1" name="Google Shape;4963;p73">
                  <a:extLst>
                    <a:ext uri="{FF2B5EF4-FFF2-40B4-BE49-F238E27FC236}">
                      <a16:creationId xmlns:a16="http://schemas.microsoft.com/office/drawing/2014/main" id="{7F7171C3-4C3A-AD48-951C-100692314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Google Shape;4948;p73">
                  <a:extLst>
                    <a:ext uri="{FF2B5EF4-FFF2-40B4-BE49-F238E27FC236}">
                      <a16:creationId xmlns:a16="http://schemas.microsoft.com/office/drawing/2014/main" id="{B7CB28F5-0774-064E-BF41-D310179367E0}"/>
                    </a:ext>
                  </a:extLst>
                </p:cNvPr>
                <p:cNvSpPr/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2" name="Google Shape;4948;p73">
                  <a:extLst>
                    <a:ext uri="{FF2B5EF4-FFF2-40B4-BE49-F238E27FC236}">
                      <a16:creationId xmlns:a16="http://schemas.microsoft.com/office/drawing/2014/main" id="{B7CB28F5-0774-064E-BF41-D31017936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Google Shape;4952;p73">
                  <a:extLst>
                    <a:ext uri="{FF2B5EF4-FFF2-40B4-BE49-F238E27FC236}">
                      <a16:creationId xmlns:a16="http://schemas.microsoft.com/office/drawing/2014/main" id="{B310879F-BFC5-0846-8834-FF4B0BAE4D3D}"/>
                    </a:ext>
                  </a:extLst>
                </p:cNvPr>
                <p:cNvSpPr/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3" name="Google Shape;4952;p73">
                  <a:extLst>
                    <a:ext uri="{FF2B5EF4-FFF2-40B4-BE49-F238E27FC236}">
                      <a16:creationId xmlns:a16="http://schemas.microsoft.com/office/drawing/2014/main" id="{B310879F-BFC5-0846-8834-FF4B0BAE4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Google Shape;4956;p73">
                  <a:extLst>
                    <a:ext uri="{FF2B5EF4-FFF2-40B4-BE49-F238E27FC236}">
                      <a16:creationId xmlns:a16="http://schemas.microsoft.com/office/drawing/2014/main" id="{F8386442-644D-DA4C-818F-8671D68DC82A}"/>
                    </a:ext>
                  </a:extLst>
                </p:cNvPr>
                <p:cNvSpPr/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4" name="Google Shape;4956;p73">
                  <a:extLst>
                    <a:ext uri="{FF2B5EF4-FFF2-40B4-BE49-F238E27FC236}">
                      <a16:creationId xmlns:a16="http://schemas.microsoft.com/office/drawing/2014/main" id="{F8386442-644D-DA4C-818F-8671D68DC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Google Shape;4960;p73">
                  <a:extLst>
                    <a:ext uri="{FF2B5EF4-FFF2-40B4-BE49-F238E27FC236}">
                      <a16:creationId xmlns:a16="http://schemas.microsoft.com/office/drawing/2014/main" id="{56C794B6-157D-ED4D-86AA-F9DEAB7B63F9}"/>
                    </a:ext>
                  </a:extLst>
                </p:cNvPr>
                <p:cNvSpPr/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5" name="Google Shape;4960;p73">
                  <a:extLst>
                    <a:ext uri="{FF2B5EF4-FFF2-40B4-BE49-F238E27FC236}">
                      <a16:creationId xmlns:a16="http://schemas.microsoft.com/office/drawing/2014/main" id="{56C794B6-157D-ED4D-86AA-F9DEAB7B6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Google Shape;4960;p73">
                  <a:extLst>
                    <a:ext uri="{FF2B5EF4-FFF2-40B4-BE49-F238E27FC236}">
                      <a16:creationId xmlns:a16="http://schemas.microsoft.com/office/drawing/2014/main" id="{79E43812-E3F2-BC44-AEE4-CB4269E1FB1E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6" name="Google Shape;4960;p73">
                  <a:extLst>
                    <a:ext uri="{FF2B5EF4-FFF2-40B4-BE49-F238E27FC236}">
                      <a16:creationId xmlns:a16="http://schemas.microsoft.com/office/drawing/2014/main" id="{79E43812-E3F2-BC44-AEE4-CB4269E1F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Google Shape;4961;p73">
                  <a:extLst>
                    <a:ext uri="{FF2B5EF4-FFF2-40B4-BE49-F238E27FC236}">
                      <a16:creationId xmlns:a16="http://schemas.microsoft.com/office/drawing/2014/main" id="{EBF60154-B6E9-CB4A-8498-76DF52658290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7" name="Google Shape;4961;p73">
                  <a:extLst>
                    <a:ext uri="{FF2B5EF4-FFF2-40B4-BE49-F238E27FC236}">
                      <a16:creationId xmlns:a16="http://schemas.microsoft.com/office/drawing/2014/main" id="{EBF60154-B6E9-CB4A-8498-76DF52658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Google Shape;4962;p73">
                  <a:extLst>
                    <a:ext uri="{FF2B5EF4-FFF2-40B4-BE49-F238E27FC236}">
                      <a16:creationId xmlns:a16="http://schemas.microsoft.com/office/drawing/2014/main" id="{8C400DD2-67FC-D445-B2B5-3B7B16ED7838}"/>
                    </a:ext>
                  </a:extLst>
                </p:cNvPr>
                <p:cNvSpPr/>
                <p:nvPr/>
              </p:nvSpPr>
              <p:spPr>
                <a:xfrm>
                  <a:off x="2091657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8" name="Google Shape;4962;p73">
                  <a:extLst>
                    <a:ext uri="{FF2B5EF4-FFF2-40B4-BE49-F238E27FC236}">
                      <a16:creationId xmlns:a16="http://schemas.microsoft.com/office/drawing/2014/main" id="{8C400DD2-67FC-D445-B2B5-3B7B16ED78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7" y="2865997"/>
                  <a:ext cx="445200" cy="44520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Google Shape;4963;p73">
                  <a:extLst>
                    <a:ext uri="{FF2B5EF4-FFF2-40B4-BE49-F238E27FC236}">
                      <a16:creationId xmlns:a16="http://schemas.microsoft.com/office/drawing/2014/main" id="{1A293E90-2A79-C747-B2F1-89809F4FC22A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49" name="Google Shape;4963;p73">
                  <a:extLst>
                    <a:ext uri="{FF2B5EF4-FFF2-40B4-BE49-F238E27FC236}">
                      <a16:creationId xmlns:a16="http://schemas.microsoft.com/office/drawing/2014/main" id="{1A293E90-2A79-C747-B2F1-89809F4FC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Google Shape;4960;p73">
                  <a:extLst>
                    <a:ext uri="{FF2B5EF4-FFF2-40B4-BE49-F238E27FC236}">
                      <a16:creationId xmlns:a16="http://schemas.microsoft.com/office/drawing/2014/main" id="{9790FB72-27A0-614B-868E-5279DAEAB20B}"/>
                    </a:ext>
                  </a:extLst>
                </p:cNvPr>
                <p:cNvSpPr/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50" name="Google Shape;4960;p73">
                  <a:extLst>
                    <a:ext uri="{FF2B5EF4-FFF2-40B4-BE49-F238E27FC236}">
                      <a16:creationId xmlns:a16="http://schemas.microsoft.com/office/drawing/2014/main" id="{9790FB72-27A0-614B-868E-5279DAEAB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C8A9954-A9A9-3741-A9DA-E5EE74AA17C5}"/>
              </a:ext>
            </a:extLst>
          </p:cNvPr>
          <p:cNvGrpSpPr>
            <a:grpSpLocks noChangeAspect="1"/>
          </p:cNvGrpSpPr>
          <p:nvPr/>
        </p:nvGrpSpPr>
        <p:grpSpPr>
          <a:xfrm>
            <a:off x="3470486" y="2137077"/>
            <a:ext cx="1437287" cy="1440000"/>
            <a:chOff x="755331" y="1076975"/>
            <a:chExt cx="2230013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Google Shape;4948;p73">
                  <a:extLst>
                    <a:ext uri="{FF2B5EF4-FFF2-40B4-BE49-F238E27FC236}">
                      <a16:creationId xmlns:a16="http://schemas.microsoft.com/office/drawing/2014/main" id="{1EB4CD28-8A20-3A40-A333-F2B02E1B59AB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2" name="Google Shape;4948;p73">
                  <a:extLst>
                    <a:ext uri="{FF2B5EF4-FFF2-40B4-BE49-F238E27FC236}">
                      <a16:creationId xmlns:a16="http://schemas.microsoft.com/office/drawing/2014/main" id="{1EB4CD28-8A20-3A40-A333-F2B02E1B5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Google Shape;4949;p73">
                  <a:extLst>
                    <a:ext uri="{FF2B5EF4-FFF2-40B4-BE49-F238E27FC236}">
                      <a16:creationId xmlns:a16="http://schemas.microsoft.com/office/drawing/2014/main" id="{B73A1FE0-B90A-A348-ABB1-1F9A83C50D6D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3" name="Google Shape;4949;p73">
                  <a:extLst>
                    <a:ext uri="{FF2B5EF4-FFF2-40B4-BE49-F238E27FC236}">
                      <a16:creationId xmlns:a16="http://schemas.microsoft.com/office/drawing/2014/main" id="{B73A1FE0-B90A-A348-ABB1-1F9A83C50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Google Shape;4950;p73">
                  <a:extLst>
                    <a:ext uri="{FF2B5EF4-FFF2-40B4-BE49-F238E27FC236}">
                      <a16:creationId xmlns:a16="http://schemas.microsoft.com/office/drawing/2014/main" id="{E5447416-BC24-614D-AD6B-3EA5D7E6A178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54" name="Google Shape;4950;p73">
                  <a:extLst>
                    <a:ext uri="{FF2B5EF4-FFF2-40B4-BE49-F238E27FC236}">
                      <a16:creationId xmlns:a16="http://schemas.microsoft.com/office/drawing/2014/main" id="{E5447416-BC24-614D-AD6B-3EA5D7E6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Google Shape;4951;p73">
                  <a:extLst>
                    <a:ext uri="{FF2B5EF4-FFF2-40B4-BE49-F238E27FC236}">
                      <a16:creationId xmlns:a16="http://schemas.microsoft.com/office/drawing/2014/main" id="{C64246FD-70B5-F841-ADE9-20F2DF5D9236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55" name="Google Shape;4951;p73">
                  <a:extLst>
                    <a:ext uri="{FF2B5EF4-FFF2-40B4-BE49-F238E27FC236}">
                      <a16:creationId xmlns:a16="http://schemas.microsoft.com/office/drawing/2014/main" id="{C64246FD-70B5-F841-ADE9-20F2DF5D9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Google Shape;4952;p73">
                  <a:extLst>
                    <a:ext uri="{FF2B5EF4-FFF2-40B4-BE49-F238E27FC236}">
                      <a16:creationId xmlns:a16="http://schemas.microsoft.com/office/drawing/2014/main" id="{F3184EE6-98C3-4847-93F3-34262699C04F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6" name="Google Shape;4952;p73">
                  <a:extLst>
                    <a:ext uri="{FF2B5EF4-FFF2-40B4-BE49-F238E27FC236}">
                      <a16:creationId xmlns:a16="http://schemas.microsoft.com/office/drawing/2014/main" id="{F3184EE6-98C3-4847-93F3-34262699C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11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Google Shape;4953;p73">
                  <a:extLst>
                    <a:ext uri="{FF2B5EF4-FFF2-40B4-BE49-F238E27FC236}">
                      <a16:creationId xmlns:a16="http://schemas.microsoft.com/office/drawing/2014/main" id="{86E7942C-9CEB-7545-B040-2B3459CEDB5E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7" name="Google Shape;4953;p73">
                  <a:extLst>
                    <a:ext uri="{FF2B5EF4-FFF2-40B4-BE49-F238E27FC236}">
                      <a16:creationId xmlns:a16="http://schemas.microsoft.com/office/drawing/2014/main" id="{86E7942C-9CEB-7545-B040-2B3459CED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11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Google Shape;4954;p73">
                  <a:extLst>
                    <a:ext uri="{FF2B5EF4-FFF2-40B4-BE49-F238E27FC236}">
                      <a16:creationId xmlns:a16="http://schemas.microsoft.com/office/drawing/2014/main" id="{BA6163B9-3C9B-0D45-A663-A8AF1A41251B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8" name="Google Shape;4954;p73">
                  <a:extLst>
                    <a:ext uri="{FF2B5EF4-FFF2-40B4-BE49-F238E27FC236}">
                      <a16:creationId xmlns:a16="http://schemas.microsoft.com/office/drawing/2014/main" id="{BA6163B9-3C9B-0D45-A663-A8AF1A4125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11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Google Shape;4955;p73">
                  <a:extLst>
                    <a:ext uri="{FF2B5EF4-FFF2-40B4-BE49-F238E27FC236}">
                      <a16:creationId xmlns:a16="http://schemas.microsoft.com/office/drawing/2014/main" id="{A7506908-8AD1-2448-BC5E-12A29A4AC7BD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59" name="Google Shape;4955;p73">
                  <a:extLst>
                    <a:ext uri="{FF2B5EF4-FFF2-40B4-BE49-F238E27FC236}">
                      <a16:creationId xmlns:a16="http://schemas.microsoft.com/office/drawing/2014/main" id="{A7506908-8AD1-2448-BC5E-12A29A4AC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Google Shape;4956;p73">
                  <a:extLst>
                    <a:ext uri="{FF2B5EF4-FFF2-40B4-BE49-F238E27FC236}">
                      <a16:creationId xmlns:a16="http://schemas.microsoft.com/office/drawing/2014/main" id="{68837904-E6E4-9B4D-B5B2-F71435EAC778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0" name="Google Shape;4956;p73">
                  <a:extLst>
                    <a:ext uri="{FF2B5EF4-FFF2-40B4-BE49-F238E27FC236}">
                      <a16:creationId xmlns:a16="http://schemas.microsoft.com/office/drawing/2014/main" id="{68837904-E6E4-9B4D-B5B2-F71435EAC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Google Shape;4957;p73">
                  <a:extLst>
                    <a:ext uri="{FF2B5EF4-FFF2-40B4-BE49-F238E27FC236}">
                      <a16:creationId xmlns:a16="http://schemas.microsoft.com/office/drawing/2014/main" id="{99821619-D2CF-C94C-B307-033DDE40ABA5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1" name="Google Shape;4957;p73">
                  <a:extLst>
                    <a:ext uri="{FF2B5EF4-FFF2-40B4-BE49-F238E27FC236}">
                      <a16:creationId xmlns:a16="http://schemas.microsoft.com/office/drawing/2014/main" id="{99821619-D2CF-C94C-B307-033DDE40AB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117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Google Shape;4958;p73">
                  <a:extLst>
                    <a:ext uri="{FF2B5EF4-FFF2-40B4-BE49-F238E27FC236}">
                      <a16:creationId xmlns:a16="http://schemas.microsoft.com/office/drawing/2014/main" id="{C10DD3FC-61CB-B74D-ABA1-62707172ED4D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2" name="Google Shape;4958;p73">
                  <a:extLst>
                    <a:ext uri="{FF2B5EF4-FFF2-40B4-BE49-F238E27FC236}">
                      <a16:creationId xmlns:a16="http://schemas.microsoft.com/office/drawing/2014/main" id="{C10DD3FC-61CB-B74D-ABA1-62707172E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Google Shape;4959;p73">
                  <a:extLst>
                    <a:ext uri="{FF2B5EF4-FFF2-40B4-BE49-F238E27FC236}">
                      <a16:creationId xmlns:a16="http://schemas.microsoft.com/office/drawing/2014/main" id="{FE5A6A17-2A71-B74F-954A-C014E384CB83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3" name="Google Shape;4959;p73">
                  <a:extLst>
                    <a:ext uri="{FF2B5EF4-FFF2-40B4-BE49-F238E27FC236}">
                      <a16:creationId xmlns:a16="http://schemas.microsoft.com/office/drawing/2014/main" id="{FE5A6A17-2A71-B74F-954A-C014E384C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Google Shape;4960;p73">
                  <a:extLst>
                    <a:ext uri="{FF2B5EF4-FFF2-40B4-BE49-F238E27FC236}">
                      <a16:creationId xmlns:a16="http://schemas.microsoft.com/office/drawing/2014/main" id="{5EA8DCF1-A856-3140-940F-E37E2AE5F7CE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4" name="Google Shape;4960;p73">
                  <a:extLst>
                    <a:ext uri="{FF2B5EF4-FFF2-40B4-BE49-F238E27FC236}">
                      <a16:creationId xmlns:a16="http://schemas.microsoft.com/office/drawing/2014/main" id="{5EA8DCF1-A856-3140-940F-E37E2AE5F7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Google Shape;4961;p73">
                  <a:extLst>
                    <a:ext uri="{FF2B5EF4-FFF2-40B4-BE49-F238E27FC236}">
                      <a16:creationId xmlns:a16="http://schemas.microsoft.com/office/drawing/2014/main" id="{C2FE750E-4848-7F43-93E9-E56C3F68E9F1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5" name="Google Shape;4961;p73">
                  <a:extLst>
                    <a:ext uri="{FF2B5EF4-FFF2-40B4-BE49-F238E27FC236}">
                      <a16:creationId xmlns:a16="http://schemas.microsoft.com/office/drawing/2014/main" id="{C2FE750E-4848-7F43-93E9-E56C3F68E9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Google Shape;4962;p73">
                  <a:extLst>
                    <a:ext uri="{FF2B5EF4-FFF2-40B4-BE49-F238E27FC236}">
                      <a16:creationId xmlns:a16="http://schemas.microsoft.com/office/drawing/2014/main" id="{48B0FCBD-E2B4-7F4B-BB69-9BE80295D13F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6" name="Google Shape;4962;p73">
                  <a:extLst>
                    <a:ext uri="{FF2B5EF4-FFF2-40B4-BE49-F238E27FC236}">
                      <a16:creationId xmlns:a16="http://schemas.microsoft.com/office/drawing/2014/main" id="{48B0FCBD-E2B4-7F4B-BB69-9BE80295D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Google Shape;4963;p73">
                  <a:extLst>
                    <a:ext uri="{FF2B5EF4-FFF2-40B4-BE49-F238E27FC236}">
                      <a16:creationId xmlns:a16="http://schemas.microsoft.com/office/drawing/2014/main" id="{C8564252-9290-6448-83C6-13DB71147882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7" name="Google Shape;4963;p73">
                  <a:extLst>
                    <a:ext uri="{FF2B5EF4-FFF2-40B4-BE49-F238E27FC236}">
                      <a16:creationId xmlns:a16="http://schemas.microsoft.com/office/drawing/2014/main" id="{C8564252-9290-6448-83C6-13DB71147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Google Shape;4948;p73">
                  <a:extLst>
                    <a:ext uri="{FF2B5EF4-FFF2-40B4-BE49-F238E27FC236}">
                      <a16:creationId xmlns:a16="http://schemas.microsoft.com/office/drawing/2014/main" id="{E8DB58D2-55F4-534C-906B-36FB283B6EAC}"/>
                    </a:ext>
                  </a:extLst>
                </p:cNvPr>
                <p:cNvSpPr/>
                <p:nvPr/>
              </p:nvSpPr>
              <p:spPr>
                <a:xfrm>
                  <a:off x="756976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8" name="Google Shape;4948;p73">
                  <a:extLst>
                    <a:ext uri="{FF2B5EF4-FFF2-40B4-BE49-F238E27FC236}">
                      <a16:creationId xmlns:a16="http://schemas.microsoft.com/office/drawing/2014/main" id="{E8DB58D2-55F4-534C-906B-36FB283B6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076975"/>
                  <a:ext cx="445200" cy="44520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Google Shape;4952;p73">
                  <a:extLst>
                    <a:ext uri="{FF2B5EF4-FFF2-40B4-BE49-F238E27FC236}">
                      <a16:creationId xmlns:a16="http://schemas.microsoft.com/office/drawing/2014/main" id="{A7FDFDDA-3790-1142-AA80-FC4D1B97D96E}"/>
                    </a:ext>
                  </a:extLst>
                </p:cNvPr>
                <p:cNvSpPr/>
                <p:nvPr/>
              </p:nvSpPr>
              <p:spPr>
                <a:xfrm>
                  <a:off x="756976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69" name="Google Shape;4952;p73">
                  <a:extLst>
                    <a:ext uri="{FF2B5EF4-FFF2-40B4-BE49-F238E27FC236}">
                      <a16:creationId xmlns:a16="http://schemas.microsoft.com/office/drawing/2014/main" id="{A7FDFDDA-3790-1142-AA80-FC4D1B97D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523819"/>
                  <a:ext cx="445200" cy="445200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Google Shape;4956;p73">
                  <a:extLst>
                    <a:ext uri="{FF2B5EF4-FFF2-40B4-BE49-F238E27FC236}">
                      <a16:creationId xmlns:a16="http://schemas.microsoft.com/office/drawing/2014/main" id="{31BBC078-5E1C-DB4F-A379-C3597187F3FC}"/>
                    </a:ext>
                  </a:extLst>
                </p:cNvPr>
                <p:cNvSpPr/>
                <p:nvPr/>
              </p:nvSpPr>
              <p:spPr>
                <a:xfrm>
                  <a:off x="756976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0" name="Google Shape;4956;p73">
                  <a:extLst>
                    <a:ext uri="{FF2B5EF4-FFF2-40B4-BE49-F238E27FC236}">
                      <a16:creationId xmlns:a16="http://schemas.microsoft.com/office/drawing/2014/main" id="{31BBC078-5E1C-DB4F-A379-C3597187F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970664"/>
                  <a:ext cx="445200" cy="44520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Google Shape;4960;p73">
                  <a:extLst>
                    <a:ext uri="{FF2B5EF4-FFF2-40B4-BE49-F238E27FC236}">
                      <a16:creationId xmlns:a16="http://schemas.microsoft.com/office/drawing/2014/main" id="{62DDBBA1-23C9-8F47-9F74-E33194F9E205}"/>
                    </a:ext>
                  </a:extLst>
                </p:cNvPr>
                <p:cNvSpPr/>
                <p:nvPr/>
              </p:nvSpPr>
              <p:spPr>
                <a:xfrm>
                  <a:off x="756976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1" name="Google Shape;4960;p73">
                  <a:extLst>
                    <a:ext uri="{FF2B5EF4-FFF2-40B4-BE49-F238E27FC236}">
                      <a16:creationId xmlns:a16="http://schemas.microsoft.com/office/drawing/2014/main" id="{62DDBBA1-23C9-8F47-9F74-E33194F9E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2417508"/>
                  <a:ext cx="445200" cy="44520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Google Shape;4960;p73">
                  <a:extLst>
                    <a:ext uri="{FF2B5EF4-FFF2-40B4-BE49-F238E27FC236}">
                      <a16:creationId xmlns:a16="http://schemas.microsoft.com/office/drawing/2014/main" id="{6C3EFFBC-0CE4-6244-9BFC-513EC47EA911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2" name="Google Shape;4960;p73">
                  <a:extLst>
                    <a:ext uri="{FF2B5EF4-FFF2-40B4-BE49-F238E27FC236}">
                      <a16:creationId xmlns:a16="http://schemas.microsoft.com/office/drawing/2014/main" id="{6C3EFFBC-0CE4-6244-9BFC-513EC47EA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Google Shape;4961;p73">
                  <a:extLst>
                    <a:ext uri="{FF2B5EF4-FFF2-40B4-BE49-F238E27FC236}">
                      <a16:creationId xmlns:a16="http://schemas.microsoft.com/office/drawing/2014/main" id="{1740F768-1DCE-B94B-859E-95EE3859CCCB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3" name="Google Shape;4961;p73">
                  <a:extLst>
                    <a:ext uri="{FF2B5EF4-FFF2-40B4-BE49-F238E27FC236}">
                      <a16:creationId xmlns:a16="http://schemas.microsoft.com/office/drawing/2014/main" id="{1740F768-1DCE-B94B-859E-95EE3859C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Google Shape;4962;p73">
                  <a:extLst>
                    <a:ext uri="{FF2B5EF4-FFF2-40B4-BE49-F238E27FC236}">
                      <a16:creationId xmlns:a16="http://schemas.microsoft.com/office/drawing/2014/main" id="{7D48464F-398A-E548-A900-E09D297587BF}"/>
                    </a:ext>
                  </a:extLst>
                </p:cNvPr>
                <p:cNvSpPr/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4" name="Google Shape;4962;p73">
                  <a:extLst>
                    <a:ext uri="{FF2B5EF4-FFF2-40B4-BE49-F238E27FC236}">
                      <a16:creationId xmlns:a16="http://schemas.microsoft.com/office/drawing/2014/main" id="{7D48464F-398A-E548-A900-E09D297587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Google Shape;4963;p73">
                  <a:extLst>
                    <a:ext uri="{FF2B5EF4-FFF2-40B4-BE49-F238E27FC236}">
                      <a16:creationId xmlns:a16="http://schemas.microsoft.com/office/drawing/2014/main" id="{37DB5DC0-6461-D34A-A94A-174B4B83958A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5" name="Google Shape;4963;p73">
                  <a:extLst>
                    <a:ext uri="{FF2B5EF4-FFF2-40B4-BE49-F238E27FC236}">
                      <a16:creationId xmlns:a16="http://schemas.microsoft.com/office/drawing/2014/main" id="{37DB5DC0-6461-D34A-A94A-174B4B839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Google Shape;4960;p73">
                  <a:extLst>
                    <a:ext uri="{FF2B5EF4-FFF2-40B4-BE49-F238E27FC236}">
                      <a16:creationId xmlns:a16="http://schemas.microsoft.com/office/drawing/2014/main" id="{FE239594-89E0-CF4C-8E28-6003C4FA2BBD}"/>
                    </a:ext>
                  </a:extLst>
                </p:cNvPr>
                <p:cNvSpPr/>
                <p:nvPr/>
              </p:nvSpPr>
              <p:spPr>
                <a:xfrm>
                  <a:off x="755331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176" name="Google Shape;4960;p73">
                  <a:extLst>
                    <a:ext uri="{FF2B5EF4-FFF2-40B4-BE49-F238E27FC236}">
                      <a16:creationId xmlns:a16="http://schemas.microsoft.com/office/drawing/2014/main" id="{FE239594-89E0-CF4C-8E28-6003C4FA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31" y="2865997"/>
                  <a:ext cx="445200" cy="44520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7CB90AA1-977F-3B46-A50A-BC0227D18BE9}"/>
              </a:ext>
            </a:extLst>
          </p:cNvPr>
          <p:cNvGrpSpPr>
            <a:grpSpLocks noChangeAspect="1"/>
          </p:cNvGrpSpPr>
          <p:nvPr/>
        </p:nvGrpSpPr>
        <p:grpSpPr>
          <a:xfrm>
            <a:off x="6578361" y="2138321"/>
            <a:ext cx="1437488" cy="1440000"/>
            <a:chOff x="755019" y="1076975"/>
            <a:chExt cx="2230325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Google Shape;4948;p73">
                  <a:extLst>
                    <a:ext uri="{FF2B5EF4-FFF2-40B4-BE49-F238E27FC236}">
                      <a16:creationId xmlns:a16="http://schemas.microsoft.com/office/drawing/2014/main" id="{7C0FEB31-9A22-7E41-BDEC-E6F16DDB7658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04" name="Google Shape;4948;p73">
                  <a:extLst>
                    <a:ext uri="{FF2B5EF4-FFF2-40B4-BE49-F238E27FC236}">
                      <a16:creationId xmlns:a16="http://schemas.microsoft.com/office/drawing/2014/main" id="{7C0FEB31-9A22-7E41-BDEC-E6F16DDB76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12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Google Shape;4949;p73">
                  <a:extLst>
                    <a:ext uri="{FF2B5EF4-FFF2-40B4-BE49-F238E27FC236}">
                      <a16:creationId xmlns:a16="http://schemas.microsoft.com/office/drawing/2014/main" id="{95D1254F-399F-8048-80F4-AF43CA4C92D7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5" name="Google Shape;4949;p73">
                  <a:extLst>
                    <a:ext uri="{FF2B5EF4-FFF2-40B4-BE49-F238E27FC236}">
                      <a16:creationId xmlns:a16="http://schemas.microsoft.com/office/drawing/2014/main" id="{95D1254F-399F-8048-80F4-AF43CA4C9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Google Shape;4950;p73">
                  <a:extLst>
                    <a:ext uri="{FF2B5EF4-FFF2-40B4-BE49-F238E27FC236}">
                      <a16:creationId xmlns:a16="http://schemas.microsoft.com/office/drawing/2014/main" id="{1C8A5BA4-2B1D-2847-A9AB-F925A752E4F4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06" name="Google Shape;4950;p73">
                  <a:extLst>
                    <a:ext uri="{FF2B5EF4-FFF2-40B4-BE49-F238E27FC236}">
                      <a16:creationId xmlns:a16="http://schemas.microsoft.com/office/drawing/2014/main" id="{1C8A5BA4-2B1D-2847-A9AB-F925A752E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Google Shape;4951;p73">
                  <a:extLst>
                    <a:ext uri="{FF2B5EF4-FFF2-40B4-BE49-F238E27FC236}">
                      <a16:creationId xmlns:a16="http://schemas.microsoft.com/office/drawing/2014/main" id="{70C03CA7-8602-9C40-9575-B6FA0FC95DE3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07" name="Google Shape;4951;p73">
                  <a:extLst>
                    <a:ext uri="{FF2B5EF4-FFF2-40B4-BE49-F238E27FC236}">
                      <a16:creationId xmlns:a16="http://schemas.microsoft.com/office/drawing/2014/main" id="{70C03CA7-8602-9C40-9575-B6FA0FC9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Google Shape;4952;p73">
                  <a:extLst>
                    <a:ext uri="{FF2B5EF4-FFF2-40B4-BE49-F238E27FC236}">
                      <a16:creationId xmlns:a16="http://schemas.microsoft.com/office/drawing/2014/main" id="{5173A086-C254-8848-82A4-9BE94215FBDC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08" name="Google Shape;4952;p73">
                  <a:extLst>
                    <a:ext uri="{FF2B5EF4-FFF2-40B4-BE49-F238E27FC236}">
                      <a16:creationId xmlns:a16="http://schemas.microsoft.com/office/drawing/2014/main" id="{5173A086-C254-8848-82A4-9BE94215F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Google Shape;4953;p73">
                  <a:extLst>
                    <a:ext uri="{FF2B5EF4-FFF2-40B4-BE49-F238E27FC236}">
                      <a16:creationId xmlns:a16="http://schemas.microsoft.com/office/drawing/2014/main" id="{5D0D3517-27AB-5646-8551-CC698437B239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9" name="Google Shape;4953;p73">
                  <a:extLst>
                    <a:ext uri="{FF2B5EF4-FFF2-40B4-BE49-F238E27FC236}">
                      <a16:creationId xmlns:a16="http://schemas.microsoft.com/office/drawing/2014/main" id="{5D0D3517-27AB-5646-8551-CC698437B2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128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Google Shape;4954;p73">
                  <a:extLst>
                    <a:ext uri="{FF2B5EF4-FFF2-40B4-BE49-F238E27FC236}">
                      <a16:creationId xmlns:a16="http://schemas.microsoft.com/office/drawing/2014/main" id="{7F487F34-34A4-FB4A-B3FC-D75112D03D66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0" name="Google Shape;4954;p73">
                  <a:extLst>
                    <a:ext uri="{FF2B5EF4-FFF2-40B4-BE49-F238E27FC236}">
                      <a16:creationId xmlns:a16="http://schemas.microsoft.com/office/drawing/2014/main" id="{7F487F34-34A4-FB4A-B3FC-D75112D03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Google Shape;4955;p73">
                  <a:extLst>
                    <a:ext uri="{FF2B5EF4-FFF2-40B4-BE49-F238E27FC236}">
                      <a16:creationId xmlns:a16="http://schemas.microsoft.com/office/drawing/2014/main" id="{F5B767B2-312E-C24F-8AD8-93FF26D67703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1" name="Google Shape;4955;p73">
                  <a:extLst>
                    <a:ext uri="{FF2B5EF4-FFF2-40B4-BE49-F238E27FC236}">
                      <a16:creationId xmlns:a16="http://schemas.microsoft.com/office/drawing/2014/main" id="{F5B767B2-312E-C24F-8AD8-93FF26D677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Google Shape;4956;p73">
                  <a:extLst>
                    <a:ext uri="{FF2B5EF4-FFF2-40B4-BE49-F238E27FC236}">
                      <a16:creationId xmlns:a16="http://schemas.microsoft.com/office/drawing/2014/main" id="{002919FA-5574-E24C-BFE3-A643F9604AA7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2" name="Google Shape;4956;p73">
                  <a:extLst>
                    <a:ext uri="{FF2B5EF4-FFF2-40B4-BE49-F238E27FC236}">
                      <a16:creationId xmlns:a16="http://schemas.microsoft.com/office/drawing/2014/main" id="{002919FA-5574-E24C-BFE3-A643F9604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Google Shape;4957;p73">
                  <a:extLst>
                    <a:ext uri="{FF2B5EF4-FFF2-40B4-BE49-F238E27FC236}">
                      <a16:creationId xmlns:a16="http://schemas.microsoft.com/office/drawing/2014/main" id="{BC93357C-AA91-9E49-BA19-0F5DDA0DF38D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3" name="Google Shape;4957;p73">
                  <a:extLst>
                    <a:ext uri="{FF2B5EF4-FFF2-40B4-BE49-F238E27FC236}">
                      <a16:creationId xmlns:a16="http://schemas.microsoft.com/office/drawing/2014/main" id="{BC93357C-AA91-9E49-BA19-0F5DDA0DF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132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Google Shape;4958;p73">
                  <a:extLst>
                    <a:ext uri="{FF2B5EF4-FFF2-40B4-BE49-F238E27FC236}">
                      <a16:creationId xmlns:a16="http://schemas.microsoft.com/office/drawing/2014/main" id="{0155E141-E329-5842-A6B7-7F944AFDDEE0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4" name="Google Shape;4958;p73">
                  <a:extLst>
                    <a:ext uri="{FF2B5EF4-FFF2-40B4-BE49-F238E27FC236}">
                      <a16:creationId xmlns:a16="http://schemas.microsoft.com/office/drawing/2014/main" id="{0155E141-E329-5842-A6B7-7F944AFDD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Google Shape;4959;p73">
                  <a:extLst>
                    <a:ext uri="{FF2B5EF4-FFF2-40B4-BE49-F238E27FC236}">
                      <a16:creationId xmlns:a16="http://schemas.microsoft.com/office/drawing/2014/main" id="{969C5A44-BE4A-B846-B078-B47C819B5C7F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5" name="Google Shape;4959;p73">
                  <a:extLst>
                    <a:ext uri="{FF2B5EF4-FFF2-40B4-BE49-F238E27FC236}">
                      <a16:creationId xmlns:a16="http://schemas.microsoft.com/office/drawing/2014/main" id="{969C5A44-BE4A-B846-B078-B47C819B5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134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Google Shape;4960;p73">
                  <a:extLst>
                    <a:ext uri="{FF2B5EF4-FFF2-40B4-BE49-F238E27FC236}">
                      <a16:creationId xmlns:a16="http://schemas.microsoft.com/office/drawing/2014/main" id="{36DF4753-F06C-204D-BE7C-51CF286F1E79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6" name="Google Shape;4960;p73">
                  <a:extLst>
                    <a:ext uri="{FF2B5EF4-FFF2-40B4-BE49-F238E27FC236}">
                      <a16:creationId xmlns:a16="http://schemas.microsoft.com/office/drawing/2014/main" id="{36DF4753-F06C-204D-BE7C-51CF286F1E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Google Shape;4961;p73">
                  <a:extLst>
                    <a:ext uri="{FF2B5EF4-FFF2-40B4-BE49-F238E27FC236}">
                      <a16:creationId xmlns:a16="http://schemas.microsoft.com/office/drawing/2014/main" id="{0DF2CFF3-64A2-E245-8AF5-3057F1BFAFF3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7" name="Google Shape;4961;p73">
                  <a:extLst>
                    <a:ext uri="{FF2B5EF4-FFF2-40B4-BE49-F238E27FC236}">
                      <a16:creationId xmlns:a16="http://schemas.microsoft.com/office/drawing/2014/main" id="{0DF2CFF3-64A2-E245-8AF5-3057F1BFA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136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Google Shape;4962;p73">
                  <a:extLst>
                    <a:ext uri="{FF2B5EF4-FFF2-40B4-BE49-F238E27FC236}">
                      <a16:creationId xmlns:a16="http://schemas.microsoft.com/office/drawing/2014/main" id="{593B6A0B-1016-E446-9127-6E5DAAAD6FDE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8" name="Google Shape;4962;p73">
                  <a:extLst>
                    <a:ext uri="{FF2B5EF4-FFF2-40B4-BE49-F238E27FC236}">
                      <a16:creationId xmlns:a16="http://schemas.microsoft.com/office/drawing/2014/main" id="{593B6A0B-1016-E446-9127-6E5DAAAD6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Google Shape;4963;p73">
                  <a:extLst>
                    <a:ext uri="{FF2B5EF4-FFF2-40B4-BE49-F238E27FC236}">
                      <a16:creationId xmlns:a16="http://schemas.microsoft.com/office/drawing/2014/main" id="{AC1ADAF3-8A04-9545-AEFF-76238C3CEDB6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19" name="Google Shape;4963;p73">
                  <a:extLst>
                    <a:ext uri="{FF2B5EF4-FFF2-40B4-BE49-F238E27FC236}">
                      <a16:creationId xmlns:a16="http://schemas.microsoft.com/office/drawing/2014/main" id="{AC1ADAF3-8A04-9545-AEFF-76238C3CE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Google Shape;4948;p73">
                  <a:extLst>
                    <a:ext uri="{FF2B5EF4-FFF2-40B4-BE49-F238E27FC236}">
                      <a16:creationId xmlns:a16="http://schemas.microsoft.com/office/drawing/2014/main" id="{001CDBA1-F4DA-4149-A76F-B373FBBB7EB9}"/>
                    </a:ext>
                  </a:extLst>
                </p:cNvPr>
                <p:cNvSpPr/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0" name="Google Shape;4948;p73">
                  <a:extLst>
                    <a:ext uri="{FF2B5EF4-FFF2-40B4-BE49-F238E27FC236}">
                      <a16:creationId xmlns:a16="http://schemas.microsoft.com/office/drawing/2014/main" id="{001CDBA1-F4DA-4149-A76F-B373FBBB7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Google Shape;4952;p73">
                  <a:extLst>
                    <a:ext uri="{FF2B5EF4-FFF2-40B4-BE49-F238E27FC236}">
                      <a16:creationId xmlns:a16="http://schemas.microsoft.com/office/drawing/2014/main" id="{EC470930-6033-D447-8B78-F54D0D9CAAF4}"/>
                    </a:ext>
                  </a:extLst>
                </p:cNvPr>
                <p:cNvSpPr/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1" name="Google Shape;4952;p73">
                  <a:extLst>
                    <a:ext uri="{FF2B5EF4-FFF2-40B4-BE49-F238E27FC236}">
                      <a16:creationId xmlns:a16="http://schemas.microsoft.com/office/drawing/2014/main" id="{EC470930-6033-D447-8B78-F54D0D9CA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Google Shape;4956;p73">
                  <a:extLst>
                    <a:ext uri="{FF2B5EF4-FFF2-40B4-BE49-F238E27FC236}">
                      <a16:creationId xmlns:a16="http://schemas.microsoft.com/office/drawing/2014/main" id="{2E174148-25E0-6742-88A1-3292CE57A804}"/>
                    </a:ext>
                  </a:extLst>
                </p:cNvPr>
                <p:cNvSpPr/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2" name="Google Shape;4956;p73">
                  <a:extLst>
                    <a:ext uri="{FF2B5EF4-FFF2-40B4-BE49-F238E27FC236}">
                      <a16:creationId xmlns:a16="http://schemas.microsoft.com/office/drawing/2014/main" id="{2E174148-25E0-6742-88A1-3292CE57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Google Shape;4960;p73">
                  <a:extLst>
                    <a:ext uri="{FF2B5EF4-FFF2-40B4-BE49-F238E27FC236}">
                      <a16:creationId xmlns:a16="http://schemas.microsoft.com/office/drawing/2014/main" id="{49E40D26-3D3B-B14C-ACCF-23B71E4D82FF}"/>
                    </a:ext>
                  </a:extLst>
                </p:cNvPr>
                <p:cNvSpPr/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3" name="Google Shape;4960;p73">
                  <a:extLst>
                    <a:ext uri="{FF2B5EF4-FFF2-40B4-BE49-F238E27FC236}">
                      <a16:creationId xmlns:a16="http://schemas.microsoft.com/office/drawing/2014/main" id="{49E40D26-3D3B-B14C-ACCF-23B71E4D8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Google Shape;4960;p73">
                  <a:extLst>
                    <a:ext uri="{FF2B5EF4-FFF2-40B4-BE49-F238E27FC236}">
                      <a16:creationId xmlns:a16="http://schemas.microsoft.com/office/drawing/2014/main" id="{0DFDC5DC-32FF-9B49-9AB9-2D9AC2798FBB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4" name="Google Shape;4960;p73">
                  <a:extLst>
                    <a:ext uri="{FF2B5EF4-FFF2-40B4-BE49-F238E27FC236}">
                      <a16:creationId xmlns:a16="http://schemas.microsoft.com/office/drawing/2014/main" id="{0DFDC5DC-32FF-9B49-9AB9-2D9AC2798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Google Shape;4961;p73">
                  <a:extLst>
                    <a:ext uri="{FF2B5EF4-FFF2-40B4-BE49-F238E27FC236}">
                      <a16:creationId xmlns:a16="http://schemas.microsoft.com/office/drawing/2014/main" id="{DCED4387-40F6-F447-9581-783B35E01258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5" name="Google Shape;4961;p73">
                  <a:extLst>
                    <a:ext uri="{FF2B5EF4-FFF2-40B4-BE49-F238E27FC236}">
                      <a16:creationId xmlns:a16="http://schemas.microsoft.com/office/drawing/2014/main" id="{DCED4387-40F6-F447-9581-783B35E012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Google Shape;4962;p73">
                  <a:extLst>
                    <a:ext uri="{FF2B5EF4-FFF2-40B4-BE49-F238E27FC236}">
                      <a16:creationId xmlns:a16="http://schemas.microsoft.com/office/drawing/2014/main" id="{3499B692-AFC9-774E-99BF-B9C4FAC5C5EC}"/>
                    </a:ext>
                  </a:extLst>
                </p:cNvPr>
                <p:cNvSpPr/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6" name="Google Shape;4962;p73">
                  <a:extLst>
                    <a:ext uri="{FF2B5EF4-FFF2-40B4-BE49-F238E27FC236}">
                      <a16:creationId xmlns:a16="http://schemas.microsoft.com/office/drawing/2014/main" id="{3499B692-AFC9-774E-99BF-B9C4FAC5C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Google Shape;4963;p73">
                  <a:extLst>
                    <a:ext uri="{FF2B5EF4-FFF2-40B4-BE49-F238E27FC236}">
                      <a16:creationId xmlns:a16="http://schemas.microsoft.com/office/drawing/2014/main" id="{F3A82AFE-F7C9-6B4C-BFF2-2AA060F40999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7" name="Google Shape;4963;p73">
                  <a:extLst>
                    <a:ext uri="{FF2B5EF4-FFF2-40B4-BE49-F238E27FC236}">
                      <a16:creationId xmlns:a16="http://schemas.microsoft.com/office/drawing/2014/main" id="{F3A82AFE-F7C9-6B4C-BFF2-2AA060F40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Google Shape;4960;p73">
                  <a:extLst>
                    <a:ext uri="{FF2B5EF4-FFF2-40B4-BE49-F238E27FC236}">
                      <a16:creationId xmlns:a16="http://schemas.microsoft.com/office/drawing/2014/main" id="{DAB1608B-48F2-564D-B3C8-1CEE2BD2ABD0}"/>
                    </a:ext>
                  </a:extLst>
                </p:cNvPr>
                <p:cNvSpPr/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28" name="Google Shape;4960;p73">
                  <a:extLst>
                    <a:ext uri="{FF2B5EF4-FFF2-40B4-BE49-F238E27FC236}">
                      <a16:creationId xmlns:a16="http://schemas.microsoft.com/office/drawing/2014/main" id="{DAB1608B-48F2-564D-B3C8-1CEE2BD2A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024CEF47-A96B-CB4D-9D55-238C0F5F79E5}"/>
              </a:ext>
            </a:extLst>
          </p:cNvPr>
          <p:cNvGrpSpPr>
            <a:grpSpLocks noChangeAspect="1"/>
          </p:cNvGrpSpPr>
          <p:nvPr/>
        </p:nvGrpSpPr>
        <p:grpSpPr>
          <a:xfrm>
            <a:off x="296863" y="4007219"/>
            <a:ext cx="1437488" cy="1440000"/>
            <a:chOff x="755019" y="1076975"/>
            <a:chExt cx="2230325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Google Shape;4948;p73">
                  <a:extLst>
                    <a:ext uri="{FF2B5EF4-FFF2-40B4-BE49-F238E27FC236}">
                      <a16:creationId xmlns:a16="http://schemas.microsoft.com/office/drawing/2014/main" id="{DBFDA06B-E24D-C340-9799-E5E5921D0D81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30" name="Google Shape;4948;p73">
                  <a:extLst>
                    <a:ext uri="{FF2B5EF4-FFF2-40B4-BE49-F238E27FC236}">
                      <a16:creationId xmlns:a16="http://schemas.microsoft.com/office/drawing/2014/main" id="{DBFDA06B-E24D-C340-9799-E5E5921D0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Google Shape;4949;p73">
                  <a:extLst>
                    <a:ext uri="{FF2B5EF4-FFF2-40B4-BE49-F238E27FC236}">
                      <a16:creationId xmlns:a16="http://schemas.microsoft.com/office/drawing/2014/main" id="{1C960E53-A418-2B4C-9B0F-C56560908D17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1" name="Google Shape;4949;p73">
                  <a:extLst>
                    <a:ext uri="{FF2B5EF4-FFF2-40B4-BE49-F238E27FC236}">
                      <a16:creationId xmlns:a16="http://schemas.microsoft.com/office/drawing/2014/main" id="{1C960E53-A418-2B4C-9B0F-C56560908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Google Shape;4950;p73">
                  <a:extLst>
                    <a:ext uri="{FF2B5EF4-FFF2-40B4-BE49-F238E27FC236}">
                      <a16:creationId xmlns:a16="http://schemas.microsoft.com/office/drawing/2014/main" id="{68475A3B-4E1E-6447-AFBA-4E6A64DD1D5A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32" name="Google Shape;4950;p73">
                  <a:extLst>
                    <a:ext uri="{FF2B5EF4-FFF2-40B4-BE49-F238E27FC236}">
                      <a16:creationId xmlns:a16="http://schemas.microsoft.com/office/drawing/2014/main" id="{68475A3B-4E1E-6447-AFBA-4E6A64DD1D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Google Shape;4951;p73">
                  <a:extLst>
                    <a:ext uri="{FF2B5EF4-FFF2-40B4-BE49-F238E27FC236}">
                      <a16:creationId xmlns:a16="http://schemas.microsoft.com/office/drawing/2014/main" id="{DD878F94-1047-914E-9249-BCD8477E4755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33" name="Google Shape;4951;p73">
                  <a:extLst>
                    <a:ext uri="{FF2B5EF4-FFF2-40B4-BE49-F238E27FC236}">
                      <a16:creationId xmlns:a16="http://schemas.microsoft.com/office/drawing/2014/main" id="{DD878F94-1047-914E-9249-BCD8477E4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Google Shape;4952;p73">
                  <a:extLst>
                    <a:ext uri="{FF2B5EF4-FFF2-40B4-BE49-F238E27FC236}">
                      <a16:creationId xmlns:a16="http://schemas.microsoft.com/office/drawing/2014/main" id="{0AC31A8A-3C96-B241-9662-75064ED27FD5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4" name="Google Shape;4952;p73">
                  <a:extLst>
                    <a:ext uri="{FF2B5EF4-FFF2-40B4-BE49-F238E27FC236}">
                      <a16:creationId xmlns:a16="http://schemas.microsoft.com/office/drawing/2014/main" id="{0AC31A8A-3C96-B241-9662-75064ED27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Google Shape;4953;p73">
                  <a:extLst>
                    <a:ext uri="{FF2B5EF4-FFF2-40B4-BE49-F238E27FC236}">
                      <a16:creationId xmlns:a16="http://schemas.microsoft.com/office/drawing/2014/main" id="{DC90B747-F04B-6E47-929B-D12042235A5E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5" name="Google Shape;4953;p73">
                  <a:extLst>
                    <a:ext uri="{FF2B5EF4-FFF2-40B4-BE49-F238E27FC236}">
                      <a16:creationId xmlns:a16="http://schemas.microsoft.com/office/drawing/2014/main" id="{DC90B747-F04B-6E47-929B-D12042235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Google Shape;4954;p73">
                  <a:extLst>
                    <a:ext uri="{FF2B5EF4-FFF2-40B4-BE49-F238E27FC236}">
                      <a16:creationId xmlns:a16="http://schemas.microsoft.com/office/drawing/2014/main" id="{96065A6E-CEE1-0B42-93B2-AA3B2D2952BB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6" name="Google Shape;4954;p73">
                  <a:extLst>
                    <a:ext uri="{FF2B5EF4-FFF2-40B4-BE49-F238E27FC236}">
                      <a16:creationId xmlns:a16="http://schemas.microsoft.com/office/drawing/2014/main" id="{96065A6E-CEE1-0B42-93B2-AA3B2D2952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Google Shape;4955;p73">
                  <a:extLst>
                    <a:ext uri="{FF2B5EF4-FFF2-40B4-BE49-F238E27FC236}">
                      <a16:creationId xmlns:a16="http://schemas.microsoft.com/office/drawing/2014/main" id="{A6BC5A75-7FF5-4A41-9F6F-1E30C01523BB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37" name="Google Shape;4955;p73">
                  <a:extLst>
                    <a:ext uri="{FF2B5EF4-FFF2-40B4-BE49-F238E27FC236}">
                      <a16:creationId xmlns:a16="http://schemas.microsoft.com/office/drawing/2014/main" id="{A6BC5A75-7FF5-4A41-9F6F-1E30C0152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Google Shape;4956;p73">
                  <a:extLst>
                    <a:ext uri="{FF2B5EF4-FFF2-40B4-BE49-F238E27FC236}">
                      <a16:creationId xmlns:a16="http://schemas.microsoft.com/office/drawing/2014/main" id="{4B5B337D-9655-714D-8D33-1F278D2FE23A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8" name="Google Shape;4956;p73">
                  <a:extLst>
                    <a:ext uri="{FF2B5EF4-FFF2-40B4-BE49-F238E27FC236}">
                      <a16:creationId xmlns:a16="http://schemas.microsoft.com/office/drawing/2014/main" id="{4B5B337D-9655-714D-8D33-1F278D2FE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Google Shape;4957;p73">
                  <a:extLst>
                    <a:ext uri="{FF2B5EF4-FFF2-40B4-BE49-F238E27FC236}">
                      <a16:creationId xmlns:a16="http://schemas.microsoft.com/office/drawing/2014/main" id="{B173A012-3F97-034A-A5D0-019ED01B5D3C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9" name="Google Shape;4957;p73">
                  <a:extLst>
                    <a:ext uri="{FF2B5EF4-FFF2-40B4-BE49-F238E27FC236}">
                      <a16:creationId xmlns:a16="http://schemas.microsoft.com/office/drawing/2014/main" id="{B173A012-3F97-034A-A5D0-019ED01B5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Google Shape;4958;p73">
                  <a:extLst>
                    <a:ext uri="{FF2B5EF4-FFF2-40B4-BE49-F238E27FC236}">
                      <a16:creationId xmlns:a16="http://schemas.microsoft.com/office/drawing/2014/main" id="{98692975-0673-7347-81CD-E4F90F165DAE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0" name="Google Shape;4958;p73">
                  <a:extLst>
                    <a:ext uri="{FF2B5EF4-FFF2-40B4-BE49-F238E27FC236}">
                      <a16:creationId xmlns:a16="http://schemas.microsoft.com/office/drawing/2014/main" id="{98692975-0673-7347-81CD-E4F90F165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Google Shape;4959;p73">
                  <a:extLst>
                    <a:ext uri="{FF2B5EF4-FFF2-40B4-BE49-F238E27FC236}">
                      <a16:creationId xmlns:a16="http://schemas.microsoft.com/office/drawing/2014/main" id="{5B6DE37B-E810-D94E-AB0B-44BF04DD64BA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1" name="Google Shape;4959;p73">
                  <a:extLst>
                    <a:ext uri="{FF2B5EF4-FFF2-40B4-BE49-F238E27FC236}">
                      <a16:creationId xmlns:a16="http://schemas.microsoft.com/office/drawing/2014/main" id="{5B6DE37B-E810-D94E-AB0B-44BF04DD6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Google Shape;4960;p73">
                  <a:extLst>
                    <a:ext uri="{FF2B5EF4-FFF2-40B4-BE49-F238E27FC236}">
                      <a16:creationId xmlns:a16="http://schemas.microsoft.com/office/drawing/2014/main" id="{5433AD04-06AA-7C46-9057-432D79AFA1E1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2" name="Google Shape;4960;p73">
                  <a:extLst>
                    <a:ext uri="{FF2B5EF4-FFF2-40B4-BE49-F238E27FC236}">
                      <a16:creationId xmlns:a16="http://schemas.microsoft.com/office/drawing/2014/main" id="{5433AD04-06AA-7C46-9057-432D79AFA1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Google Shape;4961;p73">
                  <a:extLst>
                    <a:ext uri="{FF2B5EF4-FFF2-40B4-BE49-F238E27FC236}">
                      <a16:creationId xmlns:a16="http://schemas.microsoft.com/office/drawing/2014/main" id="{558112F1-A4F8-E140-97EA-FA24A21FA2F5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3" name="Google Shape;4961;p73">
                  <a:extLst>
                    <a:ext uri="{FF2B5EF4-FFF2-40B4-BE49-F238E27FC236}">
                      <a16:creationId xmlns:a16="http://schemas.microsoft.com/office/drawing/2014/main" id="{558112F1-A4F8-E140-97EA-FA24A21F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Google Shape;4962;p73">
                  <a:extLst>
                    <a:ext uri="{FF2B5EF4-FFF2-40B4-BE49-F238E27FC236}">
                      <a16:creationId xmlns:a16="http://schemas.microsoft.com/office/drawing/2014/main" id="{40119619-E38B-154D-829D-DB3888309ABF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4" name="Google Shape;4962;p73">
                  <a:extLst>
                    <a:ext uri="{FF2B5EF4-FFF2-40B4-BE49-F238E27FC236}">
                      <a16:creationId xmlns:a16="http://schemas.microsoft.com/office/drawing/2014/main" id="{40119619-E38B-154D-829D-DB3888309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Google Shape;4963;p73">
                  <a:extLst>
                    <a:ext uri="{FF2B5EF4-FFF2-40B4-BE49-F238E27FC236}">
                      <a16:creationId xmlns:a16="http://schemas.microsoft.com/office/drawing/2014/main" id="{61059155-75D2-5A4D-BEA4-B980C820EE2D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5" name="Google Shape;4963;p73">
                  <a:extLst>
                    <a:ext uri="{FF2B5EF4-FFF2-40B4-BE49-F238E27FC236}">
                      <a16:creationId xmlns:a16="http://schemas.microsoft.com/office/drawing/2014/main" id="{61059155-75D2-5A4D-BEA4-B980C820E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Google Shape;4948;p73">
                  <a:extLst>
                    <a:ext uri="{FF2B5EF4-FFF2-40B4-BE49-F238E27FC236}">
                      <a16:creationId xmlns:a16="http://schemas.microsoft.com/office/drawing/2014/main" id="{D97F21EA-18CF-3945-9202-5705D252C21F}"/>
                    </a:ext>
                  </a:extLst>
                </p:cNvPr>
                <p:cNvSpPr/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6" name="Google Shape;4948;p73">
                  <a:extLst>
                    <a:ext uri="{FF2B5EF4-FFF2-40B4-BE49-F238E27FC236}">
                      <a16:creationId xmlns:a16="http://schemas.microsoft.com/office/drawing/2014/main" id="{D97F21EA-18CF-3945-9202-5705D252C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Google Shape;4952;p73">
                  <a:extLst>
                    <a:ext uri="{FF2B5EF4-FFF2-40B4-BE49-F238E27FC236}">
                      <a16:creationId xmlns:a16="http://schemas.microsoft.com/office/drawing/2014/main" id="{DA888C24-D9F0-B84E-BFE3-995546C2AD2F}"/>
                    </a:ext>
                  </a:extLst>
                </p:cNvPr>
                <p:cNvSpPr/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7" name="Google Shape;4952;p73">
                  <a:extLst>
                    <a:ext uri="{FF2B5EF4-FFF2-40B4-BE49-F238E27FC236}">
                      <a16:creationId xmlns:a16="http://schemas.microsoft.com/office/drawing/2014/main" id="{DA888C24-D9F0-B84E-BFE3-995546C2AD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blipFill>
                  <a:blip r:embed="rId15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Google Shape;4956;p73">
                  <a:extLst>
                    <a:ext uri="{FF2B5EF4-FFF2-40B4-BE49-F238E27FC236}">
                      <a16:creationId xmlns:a16="http://schemas.microsoft.com/office/drawing/2014/main" id="{1FFAB9E0-88F4-494B-A918-8A02DA7A90DD}"/>
                    </a:ext>
                  </a:extLst>
                </p:cNvPr>
                <p:cNvSpPr/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8" name="Google Shape;4956;p73">
                  <a:extLst>
                    <a:ext uri="{FF2B5EF4-FFF2-40B4-BE49-F238E27FC236}">
                      <a16:creationId xmlns:a16="http://schemas.microsoft.com/office/drawing/2014/main" id="{1FFAB9E0-88F4-494B-A918-8A02DA7A90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blipFill>
                  <a:blip r:embed="rId15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Google Shape;4960;p73">
                  <a:extLst>
                    <a:ext uri="{FF2B5EF4-FFF2-40B4-BE49-F238E27FC236}">
                      <a16:creationId xmlns:a16="http://schemas.microsoft.com/office/drawing/2014/main" id="{76B4370C-2483-5C49-BCE3-0AD38DA134EA}"/>
                    </a:ext>
                  </a:extLst>
                </p:cNvPr>
                <p:cNvSpPr/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49" name="Google Shape;4960;p73">
                  <a:extLst>
                    <a:ext uri="{FF2B5EF4-FFF2-40B4-BE49-F238E27FC236}">
                      <a16:creationId xmlns:a16="http://schemas.microsoft.com/office/drawing/2014/main" id="{76B4370C-2483-5C49-BCE3-0AD38DA13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blipFill>
                  <a:blip r:embed="rId159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Google Shape;4960;p73">
                  <a:extLst>
                    <a:ext uri="{FF2B5EF4-FFF2-40B4-BE49-F238E27FC236}">
                      <a16:creationId xmlns:a16="http://schemas.microsoft.com/office/drawing/2014/main" id="{BBF7288D-C28F-554A-B8CC-C30223834278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0" name="Google Shape;4960;p73">
                  <a:extLst>
                    <a:ext uri="{FF2B5EF4-FFF2-40B4-BE49-F238E27FC236}">
                      <a16:creationId xmlns:a16="http://schemas.microsoft.com/office/drawing/2014/main" id="{BBF7288D-C28F-554A-B8CC-C30223834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16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Google Shape;4961;p73">
                  <a:extLst>
                    <a:ext uri="{FF2B5EF4-FFF2-40B4-BE49-F238E27FC236}">
                      <a16:creationId xmlns:a16="http://schemas.microsoft.com/office/drawing/2014/main" id="{B2B11AB7-49FE-AD41-8280-0C56567A2E33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1" name="Google Shape;4961;p73">
                  <a:extLst>
                    <a:ext uri="{FF2B5EF4-FFF2-40B4-BE49-F238E27FC236}">
                      <a16:creationId xmlns:a16="http://schemas.microsoft.com/office/drawing/2014/main" id="{B2B11AB7-49FE-AD41-8280-0C56567A2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16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Google Shape;4962;p73">
                  <a:extLst>
                    <a:ext uri="{FF2B5EF4-FFF2-40B4-BE49-F238E27FC236}">
                      <a16:creationId xmlns:a16="http://schemas.microsoft.com/office/drawing/2014/main" id="{9D8F351E-4174-A144-B00A-84BEDC9590F2}"/>
                    </a:ext>
                  </a:extLst>
                </p:cNvPr>
                <p:cNvSpPr/>
                <p:nvPr/>
              </p:nvSpPr>
              <p:spPr>
                <a:xfrm>
                  <a:off x="2091657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2" name="Google Shape;4962;p73">
                  <a:extLst>
                    <a:ext uri="{FF2B5EF4-FFF2-40B4-BE49-F238E27FC236}">
                      <a16:creationId xmlns:a16="http://schemas.microsoft.com/office/drawing/2014/main" id="{9D8F351E-4174-A144-B00A-84BEDC959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7" y="2865997"/>
                  <a:ext cx="445200" cy="445200"/>
                </a:xfrm>
                <a:prstGeom prst="rect">
                  <a:avLst/>
                </a:prstGeom>
                <a:blipFill>
                  <a:blip r:embed="rId16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Google Shape;4963;p73">
                  <a:extLst>
                    <a:ext uri="{FF2B5EF4-FFF2-40B4-BE49-F238E27FC236}">
                      <a16:creationId xmlns:a16="http://schemas.microsoft.com/office/drawing/2014/main" id="{6BF462C9-4178-0F43-B221-6B1FC6CFA34D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3" name="Google Shape;4963;p73">
                  <a:extLst>
                    <a:ext uri="{FF2B5EF4-FFF2-40B4-BE49-F238E27FC236}">
                      <a16:creationId xmlns:a16="http://schemas.microsoft.com/office/drawing/2014/main" id="{6BF462C9-4178-0F43-B221-6B1FC6CFA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16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Google Shape;4960;p73">
                  <a:extLst>
                    <a:ext uri="{FF2B5EF4-FFF2-40B4-BE49-F238E27FC236}">
                      <a16:creationId xmlns:a16="http://schemas.microsoft.com/office/drawing/2014/main" id="{FA377528-4158-D347-B7D2-80F941BB323F}"/>
                    </a:ext>
                  </a:extLst>
                </p:cNvPr>
                <p:cNvSpPr/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4" name="Google Shape;4960;p73">
                  <a:extLst>
                    <a:ext uri="{FF2B5EF4-FFF2-40B4-BE49-F238E27FC236}">
                      <a16:creationId xmlns:a16="http://schemas.microsoft.com/office/drawing/2014/main" id="{FA377528-4158-D347-B7D2-80F941BB32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blipFill>
                  <a:blip r:embed="rId16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66B2942E-632A-E749-BBB0-A51E7432B457}"/>
              </a:ext>
            </a:extLst>
          </p:cNvPr>
          <p:cNvGrpSpPr>
            <a:grpSpLocks noChangeAspect="1"/>
          </p:cNvGrpSpPr>
          <p:nvPr/>
        </p:nvGrpSpPr>
        <p:grpSpPr>
          <a:xfrm>
            <a:off x="3469900" y="4006595"/>
            <a:ext cx="1437287" cy="1440000"/>
            <a:chOff x="755331" y="1076975"/>
            <a:chExt cx="2230013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Google Shape;4948;p73">
                  <a:extLst>
                    <a:ext uri="{FF2B5EF4-FFF2-40B4-BE49-F238E27FC236}">
                      <a16:creationId xmlns:a16="http://schemas.microsoft.com/office/drawing/2014/main" id="{FF928EE9-B2AB-0E47-9D4B-C97DAFCFA3D5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56" name="Google Shape;4948;p73">
                  <a:extLst>
                    <a:ext uri="{FF2B5EF4-FFF2-40B4-BE49-F238E27FC236}">
                      <a16:creationId xmlns:a16="http://schemas.microsoft.com/office/drawing/2014/main" id="{FF928EE9-B2AB-0E47-9D4B-C97DAFCFA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16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Google Shape;4949;p73">
                  <a:extLst>
                    <a:ext uri="{FF2B5EF4-FFF2-40B4-BE49-F238E27FC236}">
                      <a16:creationId xmlns:a16="http://schemas.microsoft.com/office/drawing/2014/main" id="{9CF904CE-AC9B-DC47-8771-B2C782789813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57" name="Google Shape;4949;p73">
                  <a:extLst>
                    <a:ext uri="{FF2B5EF4-FFF2-40B4-BE49-F238E27FC236}">
                      <a16:creationId xmlns:a16="http://schemas.microsoft.com/office/drawing/2014/main" id="{9CF904CE-AC9B-DC47-8771-B2C78278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16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Google Shape;4950;p73">
                  <a:extLst>
                    <a:ext uri="{FF2B5EF4-FFF2-40B4-BE49-F238E27FC236}">
                      <a16:creationId xmlns:a16="http://schemas.microsoft.com/office/drawing/2014/main" id="{9C1606AD-927F-654B-BC3D-50A695A09593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8" name="Google Shape;4950;p73">
                  <a:extLst>
                    <a:ext uri="{FF2B5EF4-FFF2-40B4-BE49-F238E27FC236}">
                      <a16:creationId xmlns:a16="http://schemas.microsoft.com/office/drawing/2014/main" id="{9C1606AD-927F-654B-BC3D-50A695A09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16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Google Shape;4951;p73">
                  <a:extLst>
                    <a:ext uri="{FF2B5EF4-FFF2-40B4-BE49-F238E27FC236}">
                      <a16:creationId xmlns:a16="http://schemas.microsoft.com/office/drawing/2014/main" id="{81ECFABB-EB5A-B640-876E-E10EBF4503C7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59" name="Google Shape;4951;p73">
                  <a:extLst>
                    <a:ext uri="{FF2B5EF4-FFF2-40B4-BE49-F238E27FC236}">
                      <a16:creationId xmlns:a16="http://schemas.microsoft.com/office/drawing/2014/main" id="{81ECFABB-EB5A-B640-876E-E10EBF450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16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Google Shape;4952;p73">
                  <a:extLst>
                    <a:ext uri="{FF2B5EF4-FFF2-40B4-BE49-F238E27FC236}">
                      <a16:creationId xmlns:a16="http://schemas.microsoft.com/office/drawing/2014/main" id="{F110527C-5A09-1047-9638-1EB22B77FA33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0" name="Google Shape;4952;p73">
                  <a:extLst>
                    <a:ext uri="{FF2B5EF4-FFF2-40B4-BE49-F238E27FC236}">
                      <a16:creationId xmlns:a16="http://schemas.microsoft.com/office/drawing/2014/main" id="{F110527C-5A09-1047-9638-1EB22B77F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16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Google Shape;4953;p73">
                  <a:extLst>
                    <a:ext uri="{FF2B5EF4-FFF2-40B4-BE49-F238E27FC236}">
                      <a16:creationId xmlns:a16="http://schemas.microsoft.com/office/drawing/2014/main" id="{A1520C4F-66AE-9E4E-848E-9243DAC2D13F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1" name="Google Shape;4953;p73">
                  <a:extLst>
                    <a:ext uri="{FF2B5EF4-FFF2-40B4-BE49-F238E27FC236}">
                      <a16:creationId xmlns:a16="http://schemas.microsoft.com/office/drawing/2014/main" id="{A1520C4F-66AE-9E4E-848E-9243DAC2D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17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Google Shape;4954;p73">
                  <a:extLst>
                    <a:ext uri="{FF2B5EF4-FFF2-40B4-BE49-F238E27FC236}">
                      <a16:creationId xmlns:a16="http://schemas.microsoft.com/office/drawing/2014/main" id="{E3B8109F-52E7-5841-8852-965E64D68C4C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2" name="Google Shape;4954;p73">
                  <a:extLst>
                    <a:ext uri="{FF2B5EF4-FFF2-40B4-BE49-F238E27FC236}">
                      <a16:creationId xmlns:a16="http://schemas.microsoft.com/office/drawing/2014/main" id="{E3B8109F-52E7-5841-8852-965E64D6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17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Google Shape;4955;p73">
                  <a:extLst>
                    <a:ext uri="{FF2B5EF4-FFF2-40B4-BE49-F238E27FC236}">
                      <a16:creationId xmlns:a16="http://schemas.microsoft.com/office/drawing/2014/main" id="{8B38ABA6-3CFB-894C-B8A8-ADD1CCECBDA5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63" name="Google Shape;4955;p73">
                  <a:extLst>
                    <a:ext uri="{FF2B5EF4-FFF2-40B4-BE49-F238E27FC236}">
                      <a16:creationId xmlns:a16="http://schemas.microsoft.com/office/drawing/2014/main" id="{8B38ABA6-3CFB-894C-B8A8-ADD1CCECB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17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Google Shape;4956;p73">
                  <a:extLst>
                    <a:ext uri="{FF2B5EF4-FFF2-40B4-BE49-F238E27FC236}">
                      <a16:creationId xmlns:a16="http://schemas.microsoft.com/office/drawing/2014/main" id="{62947549-3D7B-8649-B2DE-77C031EF0B34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4" name="Google Shape;4956;p73">
                  <a:extLst>
                    <a:ext uri="{FF2B5EF4-FFF2-40B4-BE49-F238E27FC236}">
                      <a16:creationId xmlns:a16="http://schemas.microsoft.com/office/drawing/2014/main" id="{62947549-3D7B-8649-B2DE-77C031EF0B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17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Google Shape;4957;p73">
                  <a:extLst>
                    <a:ext uri="{FF2B5EF4-FFF2-40B4-BE49-F238E27FC236}">
                      <a16:creationId xmlns:a16="http://schemas.microsoft.com/office/drawing/2014/main" id="{0C9CD7F9-B9A8-044D-BDC7-80BB9E992E21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5" name="Google Shape;4957;p73">
                  <a:extLst>
                    <a:ext uri="{FF2B5EF4-FFF2-40B4-BE49-F238E27FC236}">
                      <a16:creationId xmlns:a16="http://schemas.microsoft.com/office/drawing/2014/main" id="{0C9CD7F9-B9A8-044D-BDC7-80BB9E992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174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Google Shape;4958;p73">
                  <a:extLst>
                    <a:ext uri="{FF2B5EF4-FFF2-40B4-BE49-F238E27FC236}">
                      <a16:creationId xmlns:a16="http://schemas.microsoft.com/office/drawing/2014/main" id="{C8A5020A-08F7-0148-8956-E1B036378F72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66" name="Google Shape;4958;p73">
                  <a:extLst>
                    <a:ext uri="{FF2B5EF4-FFF2-40B4-BE49-F238E27FC236}">
                      <a16:creationId xmlns:a16="http://schemas.microsoft.com/office/drawing/2014/main" id="{C8A5020A-08F7-0148-8956-E1B036378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17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Google Shape;4959;p73">
                  <a:extLst>
                    <a:ext uri="{FF2B5EF4-FFF2-40B4-BE49-F238E27FC236}">
                      <a16:creationId xmlns:a16="http://schemas.microsoft.com/office/drawing/2014/main" id="{F3689062-4836-1B4D-B885-9E3FB7D5FB06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67" name="Google Shape;4959;p73">
                  <a:extLst>
                    <a:ext uri="{FF2B5EF4-FFF2-40B4-BE49-F238E27FC236}">
                      <a16:creationId xmlns:a16="http://schemas.microsoft.com/office/drawing/2014/main" id="{F3689062-4836-1B4D-B885-9E3FB7D5F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17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Google Shape;4960;p73">
                  <a:extLst>
                    <a:ext uri="{FF2B5EF4-FFF2-40B4-BE49-F238E27FC236}">
                      <a16:creationId xmlns:a16="http://schemas.microsoft.com/office/drawing/2014/main" id="{53AFE188-F96B-6548-AD71-313AA7900D9F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68" name="Google Shape;4960;p73">
                  <a:extLst>
                    <a:ext uri="{FF2B5EF4-FFF2-40B4-BE49-F238E27FC236}">
                      <a16:creationId xmlns:a16="http://schemas.microsoft.com/office/drawing/2014/main" id="{53AFE188-F96B-6548-AD71-313AA7900D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17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Google Shape;4961;p73">
                  <a:extLst>
                    <a:ext uri="{FF2B5EF4-FFF2-40B4-BE49-F238E27FC236}">
                      <a16:creationId xmlns:a16="http://schemas.microsoft.com/office/drawing/2014/main" id="{12CC736D-04E9-7147-B924-001F371E9092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69" name="Google Shape;4961;p73">
                  <a:extLst>
                    <a:ext uri="{FF2B5EF4-FFF2-40B4-BE49-F238E27FC236}">
                      <a16:creationId xmlns:a16="http://schemas.microsoft.com/office/drawing/2014/main" id="{12CC736D-04E9-7147-B924-001F371E9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178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Google Shape;4962;p73">
                  <a:extLst>
                    <a:ext uri="{FF2B5EF4-FFF2-40B4-BE49-F238E27FC236}">
                      <a16:creationId xmlns:a16="http://schemas.microsoft.com/office/drawing/2014/main" id="{A74BD481-DF74-A947-AAAE-DB451402ED12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0" name="Google Shape;4962;p73">
                  <a:extLst>
                    <a:ext uri="{FF2B5EF4-FFF2-40B4-BE49-F238E27FC236}">
                      <a16:creationId xmlns:a16="http://schemas.microsoft.com/office/drawing/2014/main" id="{A74BD481-DF74-A947-AAAE-DB451402E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17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Google Shape;4963;p73">
                  <a:extLst>
                    <a:ext uri="{FF2B5EF4-FFF2-40B4-BE49-F238E27FC236}">
                      <a16:creationId xmlns:a16="http://schemas.microsoft.com/office/drawing/2014/main" id="{CEE0C55F-85E9-CC4A-A230-B80B184214F7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1" name="Google Shape;4963;p73">
                  <a:extLst>
                    <a:ext uri="{FF2B5EF4-FFF2-40B4-BE49-F238E27FC236}">
                      <a16:creationId xmlns:a16="http://schemas.microsoft.com/office/drawing/2014/main" id="{CEE0C55F-85E9-CC4A-A230-B80B18421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18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Google Shape;4948;p73">
                  <a:extLst>
                    <a:ext uri="{FF2B5EF4-FFF2-40B4-BE49-F238E27FC236}">
                      <a16:creationId xmlns:a16="http://schemas.microsoft.com/office/drawing/2014/main" id="{831A4AD9-DB76-C94E-8AE0-50B6761F0791}"/>
                    </a:ext>
                  </a:extLst>
                </p:cNvPr>
                <p:cNvSpPr/>
                <p:nvPr/>
              </p:nvSpPr>
              <p:spPr>
                <a:xfrm>
                  <a:off x="756976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2" name="Google Shape;4948;p73">
                  <a:extLst>
                    <a:ext uri="{FF2B5EF4-FFF2-40B4-BE49-F238E27FC236}">
                      <a16:creationId xmlns:a16="http://schemas.microsoft.com/office/drawing/2014/main" id="{831A4AD9-DB76-C94E-8AE0-50B6761F07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076975"/>
                  <a:ext cx="445200" cy="445200"/>
                </a:xfrm>
                <a:prstGeom prst="rect">
                  <a:avLst/>
                </a:prstGeom>
                <a:blipFill>
                  <a:blip r:embed="rId18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Google Shape;4952;p73">
                  <a:extLst>
                    <a:ext uri="{FF2B5EF4-FFF2-40B4-BE49-F238E27FC236}">
                      <a16:creationId xmlns:a16="http://schemas.microsoft.com/office/drawing/2014/main" id="{16897469-E1AE-E843-959F-5149841EFB6D}"/>
                    </a:ext>
                  </a:extLst>
                </p:cNvPr>
                <p:cNvSpPr/>
                <p:nvPr/>
              </p:nvSpPr>
              <p:spPr>
                <a:xfrm>
                  <a:off x="756976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3" name="Google Shape;4952;p73">
                  <a:extLst>
                    <a:ext uri="{FF2B5EF4-FFF2-40B4-BE49-F238E27FC236}">
                      <a16:creationId xmlns:a16="http://schemas.microsoft.com/office/drawing/2014/main" id="{16897469-E1AE-E843-959F-5149841EF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523819"/>
                  <a:ext cx="445200" cy="445200"/>
                </a:xfrm>
                <a:prstGeom prst="rect">
                  <a:avLst/>
                </a:prstGeom>
                <a:blipFill>
                  <a:blip r:embed="rId18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Google Shape;4956;p73">
                  <a:extLst>
                    <a:ext uri="{FF2B5EF4-FFF2-40B4-BE49-F238E27FC236}">
                      <a16:creationId xmlns:a16="http://schemas.microsoft.com/office/drawing/2014/main" id="{84971FC5-91A2-3F4B-B59A-1B5E32403075}"/>
                    </a:ext>
                  </a:extLst>
                </p:cNvPr>
                <p:cNvSpPr/>
                <p:nvPr/>
              </p:nvSpPr>
              <p:spPr>
                <a:xfrm>
                  <a:off x="756976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4" name="Google Shape;4956;p73">
                  <a:extLst>
                    <a:ext uri="{FF2B5EF4-FFF2-40B4-BE49-F238E27FC236}">
                      <a16:creationId xmlns:a16="http://schemas.microsoft.com/office/drawing/2014/main" id="{84971FC5-91A2-3F4B-B59A-1B5E324030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1970664"/>
                  <a:ext cx="445200" cy="445200"/>
                </a:xfrm>
                <a:prstGeom prst="rect">
                  <a:avLst/>
                </a:prstGeom>
                <a:blipFill>
                  <a:blip r:embed="rId18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Google Shape;4960;p73">
                  <a:extLst>
                    <a:ext uri="{FF2B5EF4-FFF2-40B4-BE49-F238E27FC236}">
                      <a16:creationId xmlns:a16="http://schemas.microsoft.com/office/drawing/2014/main" id="{15CEE46C-49EB-0C40-B498-38292E539161}"/>
                    </a:ext>
                  </a:extLst>
                </p:cNvPr>
                <p:cNvSpPr/>
                <p:nvPr/>
              </p:nvSpPr>
              <p:spPr>
                <a:xfrm>
                  <a:off x="756976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5" name="Google Shape;4960;p73">
                  <a:extLst>
                    <a:ext uri="{FF2B5EF4-FFF2-40B4-BE49-F238E27FC236}">
                      <a16:creationId xmlns:a16="http://schemas.microsoft.com/office/drawing/2014/main" id="{15CEE46C-49EB-0C40-B498-38292E539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76" y="2417508"/>
                  <a:ext cx="445200" cy="445200"/>
                </a:xfrm>
                <a:prstGeom prst="rect">
                  <a:avLst/>
                </a:prstGeom>
                <a:blipFill>
                  <a:blip r:embed="rId18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Google Shape;4960;p73">
                  <a:extLst>
                    <a:ext uri="{FF2B5EF4-FFF2-40B4-BE49-F238E27FC236}">
                      <a16:creationId xmlns:a16="http://schemas.microsoft.com/office/drawing/2014/main" id="{D1191A93-ABD7-5644-8B18-734559A89620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6" name="Google Shape;4960;p73">
                  <a:extLst>
                    <a:ext uri="{FF2B5EF4-FFF2-40B4-BE49-F238E27FC236}">
                      <a16:creationId xmlns:a16="http://schemas.microsoft.com/office/drawing/2014/main" id="{D1191A93-ABD7-5644-8B18-734559A89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18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Google Shape;4961;p73">
                  <a:extLst>
                    <a:ext uri="{FF2B5EF4-FFF2-40B4-BE49-F238E27FC236}">
                      <a16:creationId xmlns:a16="http://schemas.microsoft.com/office/drawing/2014/main" id="{830CA7B2-FB49-2242-A9D9-ACCF95E05C3C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7" name="Google Shape;4961;p73">
                  <a:extLst>
                    <a:ext uri="{FF2B5EF4-FFF2-40B4-BE49-F238E27FC236}">
                      <a16:creationId xmlns:a16="http://schemas.microsoft.com/office/drawing/2014/main" id="{830CA7B2-FB49-2242-A9D9-ACCF95E05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18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Google Shape;4962;p73">
                  <a:extLst>
                    <a:ext uri="{FF2B5EF4-FFF2-40B4-BE49-F238E27FC236}">
                      <a16:creationId xmlns:a16="http://schemas.microsoft.com/office/drawing/2014/main" id="{159A6DA9-8182-D341-8F30-D7579910437A}"/>
                    </a:ext>
                  </a:extLst>
                </p:cNvPr>
                <p:cNvSpPr/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8" name="Google Shape;4962;p73">
                  <a:extLst>
                    <a:ext uri="{FF2B5EF4-FFF2-40B4-BE49-F238E27FC236}">
                      <a16:creationId xmlns:a16="http://schemas.microsoft.com/office/drawing/2014/main" id="{159A6DA9-8182-D341-8F30-D75799104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blipFill>
                  <a:blip r:embed="rId18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Google Shape;4963;p73">
                  <a:extLst>
                    <a:ext uri="{FF2B5EF4-FFF2-40B4-BE49-F238E27FC236}">
                      <a16:creationId xmlns:a16="http://schemas.microsoft.com/office/drawing/2014/main" id="{9CB8874E-A7A9-E04F-9FDA-E3EDD626ED42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79" name="Google Shape;4963;p73">
                  <a:extLst>
                    <a:ext uri="{FF2B5EF4-FFF2-40B4-BE49-F238E27FC236}">
                      <a16:creationId xmlns:a16="http://schemas.microsoft.com/office/drawing/2014/main" id="{9CB8874E-A7A9-E04F-9FDA-E3EDD626E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18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Google Shape;4960;p73">
                  <a:extLst>
                    <a:ext uri="{FF2B5EF4-FFF2-40B4-BE49-F238E27FC236}">
                      <a16:creationId xmlns:a16="http://schemas.microsoft.com/office/drawing/2014/main" id="{04076D94-128E-FD48-8576-191E78BBB166}"/>
                    </a:ext>
                  </a:extLst>
                </p:cNvPr>
                <p:cNvSpPr/>
                <p:nvPr/>
              </p:nvSpPr>
              <p:spPr>
                <a:xfrm>
                  <a:off x="755331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80" name="Google Shape;4960;p73">
                  <a:extLst>
                    <a:ext uri="{FF2B5EF4-FFF2-40B4-BE49-F238E27FC236}">
                      <a16:creationId xmlns:a16="http://schemas.microsoft.com/office/drawing/2014/main" id="{04076D94-128E-FD48-8576-191E78BBB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31" y="2865997"/>
                  <a:ext cx="445200" cy="445200"/>
                </a:xfrm>
                <a:prstGeom prst="rect">
                  <a:avLst/>
                </a:prstGeom>
                <a:blipFill>
                  <a:blip r:embed="rId18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5DEE5C24-B498-E44F-BE15-66304CA6F129}"/>
              </a:ext>
            </a:extLst>
          </p:cNvPr>
          <p:cNvGrpSpPr>
            <a:grpSpLocks noChangeAspect="1"/>
          </p:cNvGrpSpPr>
          <p:nvPr/>
        </p:nvGrpSpPr>
        <p:grpSpPr>
          <a:xfrm>
            <a:off x="6576700" y="4032229"/>
            <a:ext cx="1437488" cy="1440000"/>
            <a:chOff x="755019" y="1076975"/>
            <a:chExt cx="2230325" cy="22342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Google Shape;4948;p73">
                  <a:extLst>
                    <a:ext uri="{FF2B5EF4-FFF2-40B4-BE49-F238E27FC236}">
                      <a16:creationId xmlns:a16="http://schemas.microsoft.com/office/drawing/2014/main" id="{6560914B-EF6B-5C44-9817-FCCB7A5BA1A5}"/>
                    </a:ext>
                  </a:extLst>
                </p:cNvPr>
                <p:cNvSpPr/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82" name="Google Shape;4948;p73">
                  <a:extLst>
                    <a:ext uri="{FF2B5EF4-FFF2-40B4-BE49-F238E27FC236}">
                      <a16:creationId xmlns:a16="http://schemas.microsoft.com/office/drawing/2014/main" id="{6560914B-EF6B-5C44-9817-FCCB7A5BA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076975"/>
                  <a:ext cx="445200" cy="445200"/>
                </a:xfrm>
                <a:prstGeom prst="rect">
                  <a:avLst/>
                </a:prstGeom>
                <a:blipFill>
                  <a:blip r:embed="rId19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Google Shape;4949;p73">
                  <a:extLst>
                    <a:ext uri="{FF2B5EF4-FFF2-40B4-BE49-F238E27FC236}">
                      <a16:creationId xmlns:a16="http://schemas.microsoft.com/office/drawing/2014/main" id="{DAE55359-F879-CC46-9518-24D069B7A430}"/>
                    </a:ext>
                  </a:extLst>
                </p:cNvPr>
                <p:cNvSpPr/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3" name="Google Shape;4949;p73">
                  <a:extLst>
                    <a:ext uri="{FF2B5EF4-FFF2-40B4-BE49-F238E27FC236}">
                      <a16:creationId xmlns:a16="http://schemas.microsoft.com/office/drawing/2014/main" id="{DAE55359-F879-CC46-9518-24D069B7A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076975"/>
                  <a:ext cx="445200" cy="445200"/>
                </a:xfrm>
                <a:prstGeom prst="rect">
                  <a:avLst/>
                </a:prstGeom>
                <a:blipFill>
                  <a:blip r:embed="rId19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Google Shape;4950;p73">
                  <a:extLst>
                    <a:ext uri="{FF2B5EF4-FFF2-40B4-BE49-F238E27FC236}">
                      <a16:creationId xmlns:a16="http://schemas.microsoft.com/office/drawing/2014/main" id="{F6A1178D-F5A2-274F-A2CB-E094ACD56194}"/>
                    </a:ext>
                  </a:extLst>
                </p:cNvPr>
                <p:cNvSpPr/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84" name="Google Shape;4950;p73">
                  <a:extLst>
                    <a:ext uri="{FF2B5EF4-FFF2-40B4-BE49-F238E27FC236}">
                      <a16:creationId xmlns:a16="http://schemas.microsoft.com/office/drawing/2014/main" id="{F6A1178D-F5A2-274F-A2CB-E094ACD56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076975"/>
                  <a:ext cx="445200" cy="445200"/>
                </a:xfrm>
                <a:prstGeom prst="rect">
                  <a:avLst/>
                </a:prstGeom>
                <a:blipFill>
                  <a:blip r:embed="rId19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Google Shape;4951;p73">
                  <a:extLst>
                    <a:ext uri="{FF2B5EF4-FFF2-40B4-BE49-F238E27FC236}">
                      <a16:creationId xmlns:a16="http://schemas.microsoft.com/office/drawing/2014/main" id="{FCE2054A-DF3A-7949-8245-0805535AB800}"/>
                    </a:ext>
                  </a:extLst>
                </p:cNvPr>
                <p:cNvSpPr/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85" name="Google Shape;4951;p73">
                  <a:extLst>
                    <a:ext uri="{FF2B5EF4-FFF2-40B4-BE49-F238E27FC236}">
                      <a16:creationId xmlns:a16="http://schemas.microsoft.com/office/drawing/2014/main" id="{FCE2054A-DF3A-7949-8245-0805535AB8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076975"/>
                  <a:ext cx="445200" cy="445200"/>
                </a:xfrm>
                <a:prstGeom prst="rect">
                  <a:avLst/>
                </a:prstGeom>
                <a:blipFill>
                  <a:blip r:embed="rId19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Google Shape;4952;p73">
                  <a:extLst>
                    <a:ext uri="{FF2B5EF4-FFF2-40B4-BE49-F238E27FC236}">
                      <a16:creationId xmlns:a16="http://schemas.microsoft.com/office/drawing/2014/main" id="{C1FA1177-AB36-0A4F-9927-8A78BBCB899B}"/>
                    </a:ext>
                  </a:extLst>
                </p:cNvPr>
                <p:cNvSpPr/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86" name="Google Shape;4952;p73">
                  <a:extLst>
                    <a:ext uri="{FF2B5EF4-FFF2-40B4-BE49-F238E27FC236}">
                      <a16:creationId xmlns:a16="http://schemas.microsoft.com/office/drawing/2014/main" id="{C1FA1177-AB36-0A4F-9927-8A78BBCB89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523819"/>
                  <a:ext cx="445200" cy="445200"/>
                </a:xfrm>
                <a:prstGeom prst="rect">
                  <a:avLst/>
                </a:prstGeom>
                <a:blipFill>
                  <a:blip r:embed="rId19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Google Shape;4953;p73">
                  <a:extLst>
                    <a:ext uri="{FF2B5EF4-FFF2-40B4-BE49-F238E27FC236}">
                      <a16:creationId xmlns:a16="http://schemas.microsoft.com/office/drawing/2014/main" id="{1E543192-B648-E34F-A855-0604E411B345}"/>
                    </a:ext>
                  </a:extLst>
                </p:cNvPr>
                <p:cNvSpPr/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7" name="Google Shape;4953;p73">
                  <a:extLst>
                    <a:ext uri="{FF2B5EF4-FFF2-40B4-BE49-F238E27FC236}">
                      <a16:creationId xmlns:a16="http://schemas.microsoft.com/office/drawing/2014/main" id="{1E543192-B648-E34F-A855-0604E411B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523819"/>
                  <a:ext cx="445200" cy="445200"/>
                </a:xfrm>
                <a:prstGeom prst="rect">
                  <a:avLst/>
                </a:prstGeom>
                <a:blipFill>
                  <a:blip r:embed="rId19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Google Shape;4954;p73">
                  <a:extLst>
                    <a:ext uri="{FF2B5EF4-FFF2-40B4-BE49-F238E27FC236}">
                      <a16:creationId xmlns:a16="http://schemas.microsoft.com/office/drawing/2014/main" id="{5ED752BD-3CA1-3F46-BA41-853E5E51A466}"/>
                    </a:ext>
                  </a:extLst>
                </p:cNvPr>
                <p:cNvSpPr/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8" name="Google Shape;4954;p73">
                  <a:extLst>
                    <a:ext uri="{FF2B5EF4-FFF2-40B4-BE49-F238E27FC236}">
                      <a16:creationId xmlns:a16="http://schemas.microsoft.com/office/drawing/2014/main" id="{5ED752BD-3CA1-3F46-BA41-853E5E51A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523819"/>
                  <a:ext cx="445200" cy="445200"/>
                </a:xfrm>
                <a:prstGeom prst="rect">
                  <a:avLst/>
                </a:prstGeom>
                <a:blipFill>
                  <a:blip r:embed="rId19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Google Shape;4955;p73">
                  <a:extLst>
                    <a:ext uri="{FF2B5EF4-FFF2-40B4-BE49-F238E27FC236}">
                      <a16:creationId xmlns:a16="http://schemas.microsoft.com/office/drawing/2014/main" id="{88C92729-52FD-6040-8FD8-6DBC7188B270}"/>
                    </a:ext>
                  </a:extLst>
                </p:cNvPr>
                <p:cNvSpPr/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89" name="Google Shape;4955;p73">
                  <a:extLst>
                    <a:ext uri="{FF2B5EF4-FFF2-40B4-BE49-F238E27FC236}">
                      <a16:creationId xmlns:a16="http://schemas.microsoft.com/office/drawing/2014/main" id="{88C92729-52FD-6040-8FD8-6DBC7188B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523819"/>
                  <a:ext cx="445200" cy="445200"/>
                </a:xfrm>
                <a:prstGeom prst="rect">
                  <a:avLst/>
                </a:prstGeom>
                <a:blipFill>
                  <a:blip r:embed="rId19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Google Shape;4956;p73">
                  <a:extLst>
                    <a:ext uri="{FF2B5EF4-FFF2-40B4-BE49-F238E27FC236}">
                      <a16:creationId xmlns:a16="http://schemas.microsoft.com/office/drawing/2014/main" id="{6FF66CAC-F967-3746-8CC2-4017CFB2EA6C}"/>
                    </a:ext>
                  </a:extLst>
                </p:cNvPr>
                <p:cNvSpPr/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0" name="Google Shape;4956;p73">
                  <a:extLst>
                    <a:ext uri="{FF2B5EF4-FFF2-40B4-BE49-F238E27FC236}">
                      <a16:creationId xmlns:a16="http://schemas.microsoft.com/office/drawing/2014/main" id="{6FF66CAC-F967-3746-8CC2-4017CFB2E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1970664"/>
                  <a:ext cx="445200" cy="445200"/>
                </a:xfrm>
                <a:prstGeom prst="rect">
                  <a:avLst/>
                </a:prstGeom>
                <a:blipFill>
                  <a:blip r:embed="rId19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Google Shape;4957;p73">
                  <a:extLst>
                    <a:ext uri="{FF2B5EF4-FFF2-40B4-BE49-F238E27FC236}">
                      <a16:creationId xmlns:a16="http://schemas.microsoft.com/office/drawing/2014/main" id="{603D0925-3F0C-7449-9843-AA5D2E29D581}"/>
                    </a:ext>
                  </a:extLst>
                </p:cNvPr>
                <p:cNvSpPr/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1" name="Google Shape;4957;p73">
                  <a:extLst>
                    <a:ext uri="{FF2B5EF4-FFF2-40B4-BE49-F238E27FC236}">
                      <a16:creationId xmlns:a16="http://schemas.microsoft.com/office/drawing/2014/main" id="{603D0925-3F0C-7449-9843-AA5D2E29D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1970664"/>
                  <a:ext cx="445200" cy="445200"/>
                </a:xfrm>
                <a:prstGeom prst="rect">
                  <a:avLst/>
                </a:prstGeom>
                <a:blipFill>
                  <a:blip r:embed="rId19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Google Shape;4958;p73">
                  <a:extLst>
                    <a:ext uri="{FF2B5EF4-FFF2-40B4-BE49-F238E27FC236}">
                      <a16:creationId xmlns:a16="http://schemas.microsoft.com/office/drawing/2014/main" id="{E005CF04-8911-B147-ADCA-CA0324B5A618}"/>
                    </a:ext>
                  </a:extLst>
                </p:cNvPr>
                <p:cNvSpPr/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2" name="Google Shape;4958;p73">
                  <a:extLst>
                    <a:ext uri="{FF2B5EF4-FFF2-40B4-BE49-F238E27FC236}">
                      <a16:creationId xmlns:a16="http://schemas.microsoft.com/office/drawing/2014/main" id="{E005CF04-8911-B147-ADCA-CA0324B5A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1970664"/>
                  <a:ext cx="445200" cy="445200"/>
                </a:xfrm>
                <a:prstGeom prst="rect">
                  <a:avLst/>
                </a:prstGeom>
                <a:blipFill>
                  <a:blip r:embed="rId20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Google Shape;4959;p73">
                  <a:extLst>
                    <a:ext uri="{FF2B5EF4-FFF2-40B4-BE49-F238E27FC236}">
                      <a16:creationId xmlns:a16="http://schemas.microsoft.com/office/drawing/2014/main" id="{68A49DDC-C66F-B243-A0C0-1276A3FDF7DB}"/>
                    </a:ext>
                  </a:extLst>
                </p:cNvPr>
                <p:cNvSpPr/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3" name="Google Shape;4959;p73">
                  <a:extLst>
                    <a:ext uri="{FF2B5EF4-FFF2-40B4-BE49-F238E27FC236}">
                      <a16:creationId xmlns:a16="http://schemas.microsoft.com/office/drawing/2014/main" id="{68A49DDC-C66F-B243-A0C0-1276A3FDF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1970664"/>
                  <a:ext cx="445200" cy="445200"/>
                </a:xfrm>
                <a:prstGeom prst="rect">
                  <a:avLst/>
                </a:prstGeom>
                <a:blipFill>
                  <a:blip r:embed="rId201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Google Shape;4960;p73">
                  <a:extLst>
                    <a:ext uri="{FF2B5EF4-FFF2-40B4-BE49-F238E27FC236}">
                      <a16:creationId xmlns:a16="http://schemas.microsoft.com/office/drawing/2014/main" id="{F09DB300-CB65-DD46-9CE9-29C7315EC3C1}"/>
                    </a:ext>
                  </a:extLst>
                </p:cNvPr>
                <p:cNvSpPr/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4" name="Google Shape;4960;p73">
                  <a:extLst>
                    <a:ext uri="{FF2B5EF4-FFF2-40B4-BE49-F238E27FC236}">
                      <a16:creationId xmlns:a16="http://schemas.microsoft.com/office/drawing/2014/main" id="{F09DB300-CB65-DD46-9CE9-29C7315EC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250" y="2417508"/>
                  <a:ext cx="445200" cy="445200"/>
                </a:xfrm>
                <a:prstGeom prst="rect">
                  <a:avLst/>
                </a:prstGeom>
                <a:blipFill>
                  <a:blip r:embed="rId20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Google Shape;4961;p73">
                  <a:extLst>
                    <a:ext uri="{FF2B5EF4-FFF2-40B4-BE49-F238E27FC236}">
                      <a16:creationId xmlns:a16="http://schemas.microsoft.com/office/drawing/2014/main" id="{157F9206-4551-A54C-BD4E-E11479D08741}"/>
                    </a:ext>
                  </a:extLst>
                </p:cNvPr>
                <p:cNvSpPr/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5" name="Google Shape;4961;p73">
                  <a:extLst>
                    <a:ext uri="{FF2B5EF4-FFF2-40B4-BE49-F238E27FC236}">
                      <a16:creationId xmlns:a16="http://schemas.microsoft.com/office/drawing/2014/main" id="{157F9206-4551-A54C-BD4E-E11479D08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94" y="2417508"/>
                  <a:ext cx="445200" cy="445200"/>
                </a:xfrm>
                <a:prstGeom prst="rect">
                  <a:avLst/>
                </a:prstGeom>
                <a:blipFill>
                  <a:blip r:embed="rId20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Google Shape;4962;p73">
                  <a:extLst>
                    <a:ext uri="{FF2B5EF4-FFF2-40B4-BE49-F238E27FC236}">
                      <a16:creationId xmlns:a16="http://schemas.microsoft.com/office/drawing/2014/main" id="{2382B901-821C-F342-978C-783ACF88A19C}"/>
                    </a:ext>
                  </a:extLst>
                </p:cNvPr>
                <p:cNvSpPr/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6" name="Google Shape;4962;p73">
                  <a:extLst>
                    <a:ext uri="{FF2B5EF4-FFF2-40B4-BE49-F238E27FC236}">
                      <a16:creationId xmlns:a16="http://schemas.microsoft.com/office/drawing/2014/main" id="{2382B901-821C-F342-978C-783ACF88A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300" y="2417508"/>
                  <a:ext cx="445200" cy="445200"/>
                </a:xfrm>
                <a:prstGeom prst="rect">
                  <a:avLst/>
                </a:prstGeom>
                <a:blipFill>
                  <a:blip r:embed="rId20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Google Shape;4963;p73">
                  <a:extLst>
                    <a:ext uri="{FF2B5EF4-FFF2-40B4-BE49-F238E27FC236}">
                      <a16:creationId xmlns:a16="http://schemas.microsoft.com/office/drawing/2014/main" id="{16919CB6-3564-1F43-8D0B-C25F6303FC24}"/>
                    </a:ext>
                  </a:extLst>
                </p:cNvPr>
                <p:cNvSpPr/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7" name="Google Shape;4963;p73">
                  <a:extLst>
                    <a:ext uri="{FF2B5EF4-FFF2-40B4-BE49-F238E27FC236}">
                      <a16:creationId xmlns:a16="http://schemas.microsoft.com/office/drawing/2014/main" id="{16919CB6-3564-1F43-8D0B-C25F6303F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144" y="2417508"/>
                  <a:ext cx="445200" cy="445200"/>
                </a:xfrm>
                <a:prstGeom prst="rect">
                  <a:avLst/>
                </a:prstGeom>
                <a:blipFill>
                  <a:blip r:embed="rId205"/>
                  <a:stretch>
                    <a:fillRect l="-4167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Google Shape;4948;p73">
                  <a:extLst>
                    <a:ext uri="{FF2B5EF4-FFF2-40B4-BE49-F238E27FC236}">
                      <a16:creationId xmlns:a16="http://schemas.microsoft.com/office/drawing/2014/main" id="{AF037B28-F6E6-B948-AE9A-0842A326492A}"/>
                    </a:ext>
                  </a:extLst>
                </p:cNvPr>
                <p:cNvSpPr/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8" name="Google Shape;4948;p73">
                  <a:extLst>
                    <a:ext uri="{FF2B5EF4-FFF2-40B4-BE49-F238E27FC236}">
                      <a16:creationId xmlns:a16="http://schemas.microsoft.com/office/drawing/2014/main" id="{AF037B28-F6E6-B948-AE9A-0842A3264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076975"/>
                  <a:ext cx="445200" cy="445200"/>
                </a:xfrm>
                <a:prstGeom prst="rect">
                  <a:avLst/>
                </a:prstGeom>
                <a:blipFill>
                  <a:blip r:embed="rId20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Google Shape;4952;p73">
                  <a:extLst>
                    <a:ext uri="{FF2B5EF4-FFF2-40B4-BE49-F238E27FC236}">
                      <a16:creationId xmlns:a16="http://schemas.microsoft.com/office/drawing/2014/main" id="{AEF61F72-42B6-8C40-BE37-56C2DDCDB61B}"/>
                    </a:ext>
                  </a:extLst>
                </p:cNvPr>
                <p:cNvSpPr/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299" name="Google Shape;4952;p73">
                  <a:extLst>
                    <a:ext uri="{FF2B5EF4-FFF2-40B4-BE49-F238E27FC236}">
                      <a16:creationId xmlns:a16="http://schemas.microsoft.com/office/drawing/2014/main" id="{AEF61F72-42B6-8C40-BE37-56C2DDCDB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523819"/>
                  <a:ext cx="445200" cy="445200"/>
                </a:xfrm>
                <a:prstGeom prst="rect">
                  <a:avLst/>
                </a:prstGeom>
                <a:blipFill>
                  <a:blip r:embed="rId207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Google Shape;4956;p73">
                  <a:extLst>
                    <a:ext uri="{FF2B5EF4-FFF2-40B4-BE49-F238E27FC236}">
                      <a16:creationId xmlns:a16="http://schemas.microsoft.com/office/drawing/2014/main" id="{0DF34104-5704-F14F-A740-32E55ECD4CE7}"/>
                    </a:ext>
                  </a:extLst>
                </p:cNvPr>
                <p:cNvSpPr/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0" name="Google Shape;4956;p73">
                  <a:extLst>
                    <a:ext uri="{FF2B5EF4-FFF2-40B4-BE49-F238E27FC236}">
                      <a16:creationId xmlns:a16="http://schemas.microsoft.com/office/drawing/2014/main" id="{0DF34104-5704-F14F-A740-32E55ECD4C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1970664"/>
                  <a:ext cx="445200" cy="445200"/>
                </a:xfrm>
                <a:prstGeom prst="rect">
                  <a:avLst/>
                </a:prstGeom>
                <a:blipFill>
                  <a:blip r:embed="rId20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Google Shape;4960;p73">
                  <a:extLst>
                    <a:ext uri="{FF2B5EF4-FFF2-40B4-BE49-F238E27FC236}">
                      <a16:creationId xmlns:a16="http://schemas.microsoft.com/office/drawing/2014/main" id="{6307FF31-C660-7340-883D-DCFB58DDE3D5}"/>
                    </a:ext>
                  </a:extLst>
                </p:cNvPr>
                <p:cNvSpPr/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1" name="Google Shape;4960;p73">
                  <a:extLst>
                    <a:ext uri="{FF2B5EF4-FFF2-40B4-BE49-F238E27FC236}">
                      <a16:creationId xmlns:a16="http://schemas.microsoft.com/office/drawing/2014/main" id="{6307FF31-C660-7340-883D-DCFB58DDE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64" y="2417508"/>
                  <a:ext cx="445200" cy="445200"/>
                </a:xfrm>
                <a:prstGeom prst="rect">
                  <a:avLst/>
                </a:prstGeom>
                <a:blipFill>
                  <a:blip r:embed="rId20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Google Shape;4960;p73">
                  <a:extLst>
                    <a:ext uri="{FF2B5EF4-FFF2-40B4-BE49-F238E27FC236}">
                      <a16:creationId xmlns:a16="http://schemas.microsoft.com/office/drawing/2014/main" id="{8D09B0D7-9F43-134F-9A8B-888BB1CB2F42}"/>
                    </a:ext>
                  </a:extLst>
                </p:cNvPr>
                <p:cNvSpPr/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2" name="Google Shape;4960;p73">
                  <a:extLst>
                    <a:ext uri="{FF2B5EF4-FFF2-40B4-BE49-F238E27FC236}">
                      <a16:creationId xmlns:a16="http://schemas.microsoft.com/office/drawing/2014/main" id="{8D09B0D7-9F43-134F-9A8B-888BB1CB2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606" y="2865997"/>
                  <a:ext cx="445200" cy="44520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Google Shape;4961;p73">
                  <a:extLst>
                    <a:ext uri="{FF2B5EF4-FFF2-40B4-BE49-F238E27FC236}">
                      <a16:creationId xmlns:a16="http://schemas.microsoft.com/office/drawing/2014/main" id="{9120B1D9-D508-0544-9719-A1A245F610E9}"/>
                    </a:ext>
                  </a:extLst>
                </p:cNvPr>
                <p:cNvSpPr/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3" name="Google Shape;4961;p73">
                  <a:extLst>
                    <a:ext uri="{FF2B5EF4-FFF2-40B4-BE49-F238E27FC236}">
                      <a16:creationId xmlns:a16="http://schemas.microsoft.com/office/drawing/2014/main" id="{9120B1D9-D508-0544-9719-A1A245F61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450" y="2865997"/>
                  <a:ext cx="445200" cy="445200"/>
                </a:xfrm>
                <a:prstGeom prst="rect">
                  <a:avLst/>
                </a:prstGeom>
                <a:blipFill>
                  <a:blip r:embed="rId2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Google Shape;4962;p73">
                  <a:extLst>
                    <a:ext uri="{FF2B5EF4-FFF2-40B4-BE49-F238E27FC236}">
                      <a16:creationId xmlns:a16="http://schemas.microsoft.com/office/drawing/2014/main" id="{41DA7554-04D7-6745-A6B8-A605B1568E88}"/>
                    </a:ext>
                  </a:extLst>
                </p:cNvPr>
                <p:cNvSpPr/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4" name="Google Shape;4962;p73">
                  <a:extLst>
                    <a:ext uri="{FF2B5EF4-FFF2-40B4-BE49-F238E27FC236}">
                      <a16:creationId xmlns:a16="http://schemas.microsoft.com/office/drawing/2014/main" id="{41DA7554-04D7-6745-A6B8-A605B1568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656" y="2865997"/>
                  <a:ext cx="445200" cy="445200"/>
                </a:xfrm>
                <a:prstGeom prst="rect">
                  <a:avLst/>
                </a:prstGeom>
                <a:blipFill>
                  <a:blip r:embed="rId21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Google Shape;4963;p73">
                  <a:extLst>
                    <a:ext uri="{FF2B5EF4-FFF2-40B4-BE49-F238E27FC236}">
                      <a16:creationId xmlns:a16="http://schemas.microsoft.com/office/drawing/2014/main" id="{818D189D-6718-094B-8F34-717724A12055}"/>
                    </a:ext>
                  </a:extLst>
                </p:cNvPr>
                <p:cNvSpPr/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5" name="Google Shape;4963;p73">
                  <a:extLst>
                    <a:ext uri="{FF2B5EF4-FFF2-40B4-BE49-F238E27FC236}">
                      <a16:creationId xmlns:a16="http://schemas.microsoft.com/office/drawing/2014/main" id="{818D189D-6718-094B-8F34-717724A12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00" y="2865997"/>
                  <a:ext cx="445200" cy="445200"/>
                </a:xfrm>
                <a:prstGeom prst="rect">
                  <a:avLst/>
                </a:prstGeom>
                <a:blipFill>
                  <a:blip r:embed="rId21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Google Shape;4960;p73">
                  <a:extLst>
                    <a:ext uri="{FF2B5EF4-FFF2-40B4-BE49-F238E27FC236}">
                      <a16:creationId xmlns:a16="http://schemas.microsoft.com/office/drawing/2014/main" id="{A782033B-1911-E749-8FAC-3C82BD974932}"/>
                    </a:ext>
                  </a:extLst>
                </p:cNvPr>
                <p:cNvSpPr/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06" name="Google Shape;4960;p73">
                  <a:extLst>
                    <a:ext uri="{FF2B5EF4-FFF2-40B4-BE49-F238E27FC236}">
                      <a16:creationId xmlns:a16="http://schemas.microsoft.com/office/drawing/2014/main" id="{A782033B-1911-E749-8FAC-3C82BD974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19" y="2865997"/>
                  <a:ext cx="445200" cy="445200"/>
                </a:xfrm>
                <a:prstGeom prst="rect">
                  <a:avLst/>
                </a:prstGeom>
                <a:blipFill>
                  <a:blip r:embed="rId21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A1263F9F-6863-B24A-ACBD-558C703EF752}"/>
              </a:ext>
            </a:extLst>
          </p:cNvPr>
          <p:cNvGrpSpPr/>
          <p:nvPr/>
        </p:nvGrpSpPr>
        <p:grpSpPr>
          <a:xfrm>
            <a:off x="190500" y="190566"/>
            <a:ext cx="2082360" cy="1045800"/>
            <a:chOff x="0" y="206769"/>
            <a:chExt cx="2082360" cy="1045800"/>
          </a:xfrm>
        </p:grpSpPr>
        <p:sp>
          <p:nvSpPr>
            <p:cNvPr id="24" name="Google Shape;4970;p73">
              <a:extLst>
                <a:ext uri="{FF2B5EF4-FFF2-40B4-BE49-F238E27FC236}">
                  <a16:creationId xmlns:a16="http://schemas.microsoft.com/office/drawing/2014/main" id="{3504ED89-52B9-214B-8799-644787BF1CF4}"/>
                </a:ext>
              </a:extLst>
            </p:cNvPr>
            <p:cNvSpPr/>
            <p:nvPr/>
          </p:nvSpPr>
          <p:spPr>
            <a:xfrm>
              <a:off x="0" y="206769"/>
              <a:ext cx="1045800" cy="1045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4971;p73">
              <a:extLst>
                <a:ext uri="{FF2B5EF4-FFF2-40B4-BE49-F238E27FC236}">
                  <a16:creationId xmlns:a16="http://schemas.microsoft.com/office/drawing/2014/main" id="{80A223E9-3704-D84E-822C-F600C6CC86C4}"/>
                </a:ext>
              </a:extLst>
            </p:cNvPr>
            <p:cNvCxnSpPr>
              <a:cxnSpLocks/>
            </p:cNvCxnSpPr>
            <p:nvPr/>
          </p:nvCxnSpPr>
          <p:spPr>
            <a:xfrm>
              <a:off x="926947" y="371758"/>
              <a:ext cx="1155413" cy="23909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1B823E23-A700-F940-81D3-A8850E77FFDE}"/>
              </a:ext>
            </a:extLst>
          </p:cNvPr>
          <p:cNvGrpSpPr>
            <a:grpSpLocks noChangeAspect="1"/>
          </p:cNvGrpSpPr>
          <p:nvPr/>
        </p:nvGrpSpPr>
        <p:grpSpPr>
          <a:xfrm>
            <a:off x="5275602" y="610848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Google Shape;4964;p73">
                  <a:extLst>
                    <a:ext uri="{FF2B5EF4-FFF2-40B4-BE49-F238E27FC236}">
                      <a16:creationId xmlns:a16="http://schemas.microsoft.com/office/drawing/2014/main" id="{3ABACA84-553C-504A-BE90-E8635EE052D9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2" name="Google Shape;4964;p73">
                  <a:extLst>
                    <a:ext uri="{FF2B5EF4-FFF2-40B4-BE49-F238E27FC236}">
                      <a16:creationId xmlns:a16="http://schemas.microsoft.com/office/drawing/2014/main" id="{3ABACA84-553C-504A-BE90-E8635EE052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14"/>
                  <a:stretch>
                    <a:fillRect l="-9524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Google Shape;4965;p73">
                  <a:extLst>
                    <a:ext uri="{FF2B5EF4-FFF2-40B4-BE49-F238E27FC236}">
                      <a16:creationId xmlns:a16="http://schemas.microsoft.com/office/drawing/2014/main" id="{0A3C0DAE-C6EF-5C43-82ED-818DF8D26C62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3" name="Google Shape;4965;p73">
                  <a:extLst>
                    <a:ext uri="{FF2B5EF4-FFF2-40B4-BE49-F238E27FC236}">
                      <a16:creationId xmlns:a16="http://schemas.microsoft.com/office/drawing/2014/main" id="{0A3C0DAE-C6EF-5C43-82ED-818DF8D26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15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Google Shape;4966;p73">
                  <a:extLst>
                    <a:ext uri="{FF2B5EF4-FFF2-40B4-BE49-F238E27FC236}">
                      <a16:creationId xmlns:a16="http://schemas.microsoft.com/office/drawing/2014/main" id="{28A6C8D7-99B6-1D48-AC86-EF7517C6209E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4" name="Google Shape;4966;p73">
                  <a:extLst>
                    <a:ext uri="{FF2B5EF4-FFF2-40B4-BE49-F238E27FC236}">
                      <a16:creationId xmlns:a16="http://schemas.microsoft.com/office/drawing/2014/main" id="{28A6C8D7-99B6-1D48-AC86-EF7517C62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16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Google Shape;4967;p73">
                  <a:extLst>
                    <a:ext uri="{FF2B5EF4-FFF2-40B4-BE49-F238E27FC236}">
                      <a16:creationId xmlns:a16="http://schemas.microsoft.com/office/drawing/2014/main" id="{A66C52E4-39A1-984E-B532-9BCB58E29735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5" name="Google Shape;4967;p73">
                  <a:extLst>
                    <a:ext uri="{FF2B5EF4-FFF2-40B4-BE49-F238E27FC236}">
                      <a16:creationId xmlns:a16="http://schemas.microsoft.com/office/drawing/2014/main" id="{A66C52E4-39A1-984E-B532-9BCB58E29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17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Google Shape;4964;p73">
                  <a:extLst>
                    <a:ext uri="{FF2B5EF4-FFF2-40B4-BE49-F238E27FC236}">
                      <a16:creationId xmlns:a16="http://schemas.microsoft.com/office/drawing/2014/main" id="{6637012E-DDE5-D84A-826F-0B6062523021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6" name="Google Shape;4964;p73">
                  <a:extLst>
                    <a:ext uri="{FF2B5EF4-FFF2-40B4-BE49-F238E27FC236}">
                      <a16:creationId xmlns:a16="http://schemas.microsoft.com/office/drawing/2014/main" id="{6637012E-DDE5-D84A-826F-0B6062523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18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Google Shape;4966;p73">
                  <a:extLst>
                    <a:ext uri="{FF2B5EF4-FFF2-40B4-BE49-F238E27FC236}">
                      <a16:creationId xmlns:a16="http://schemas.microsoft.com/office/drawing/2014/main" id="{98F502E1-131F-F64B-9190-67979D02CC8E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7" name="Google Shape;4966;p73">
                  <a:extLst>
                    <a:ext uri="{FF2B5EF4-FFF2-40B4-BE49-F238E27FC236}">
                      <a16:creationId xmlns:a16="http://schemas.microsoft.com/office/drawing/2014/main" id="{98F502E1-131F-F64B-9190-67979D02CC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19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Google Shape;4966;p73">
                  <a:extLst>
                    <a:ext uri="{FF2B5EF4-FFF2-40B4-BE49-F238E27FC236}">
                      <a16:creationId xmlns:a16="http://schemas.microsoft.com/office/drawing/2014/main" id="{6CB41953-0FBC-EC4A-AD47-698B6700F5AE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8" name="Google Shape;4966;p73">
                  <a:extLst>
                    <a:ext uri="{FF2B5EF4-FFF2-40B4-BE49-F238E27FC236}">
                      <a16:creationId xmlns:a16="http://schemas.microsoft.com/office/drawing/2014/main" id="{6CB41953-0FBC-EC4A-AD47-698B6700F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20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Google Shape;4967;p73">
                  <a:extLst>
                    <a:ext uri="{FF2B5EF4-FFF2-40B4-BE49-F238E27FC236}">
                      <a16:creationId xmlns:a16="http://schemas.microsoft.com/office/drawing/2014/main" id="{06540869-D43A-374A-B2DF-886A13868881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9" name="Google Shape;4967;p73">
                  <a:extLst>
                    <a:ext uri="{FF2B5EF4-FFF2-40B4-BE49-F238E27FC236}">
                      <a16:creationId xmlns:a16="http://schemas.microsoft.com/office/drawing/2014/main" id="{06540869-D43A-374A-B2DF-886A13868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21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Google Shape;4966;p73">
                  <a:extLst>
                    <a:ext uri="{FF2B5EF4-FFF2-40B4-BE49-F238E27FC236}">
                      <a16:creationId xmlns:a16="http://schemas.microsoft.com/office/drawing/2014/main" id="{E3BC2819-232D-434F-BFC1-015B319A57B0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0" name="Google Shape;4966;p73">
                  <a:extLst>
                    <a:ext uri="{FF2B5EF4-FFF2-40B4-BE49-F238E27FC236}">
                      <a16:creationId xmlns:a16="http://schemas.microsoft.com/office/drawing/2014/main" id="{E3BC2819-232D-434F-BFC1-015B319A5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22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DA624A85-FD04-0D44-8A3D-DF06C0B6ADCA}"/>
              </a:ext>
            </a:extLst>
          </p:cNvPr>
          <p:cNvGrpSpPr>
            <a:grpSpLocks noChangeAspect="1"/>
          </p:cNvGrpSpPr>
          <p:nvPr/>
        </p:nvGrpSpPr>
        <p:grpSpPr>
          <a:xfrm>
            <a:off x="8427100" y="4294800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Google Shape;4964;p73">
                  <a:extLst>
                    <a:ext uri="{FF2B5EF4-FFF2-40B4-BE49-F238E27FC236}">
                      <a16:creationId xmlns:a16="http://schemas.microsoft.com/office/drawing/2014/main" id="{87ECCFE6-30CB-5A40-AD57-2E50C50BE21A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2" name="Google Shape;4964;p73">
                  <a:extLst>
                    <a:ext uri="{FF2B5EF4-FFF2-40B4-BE49-F238E27FC236}">
                      <a16:creationId xmlns:a16="http://schemas.microsoft.com/office/drawing/2014/main" id="{87ECCFE6-30CB-5A40-AD57-2E50C50BE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23"/>
                  <a:stretch>
                    <a:fillRect l="-15000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Google Shape;4965;p73">
                  <a:extLst>
                    <a:ext uri="{FF2B5EF4-FFF2-40B4-BE49-F238E27FC236}">
                      <a16:creationId xmlns:a16="http://schemas.microsoft.com/office/drawing/2014/main" id="{DE4BB31B-10FF-474B-BAFF-96D7CE96B7CC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3" name="Google Shape;4965;p73">
                  <a:extLst>
                    <a:ext uri="{FF2B5EF4-FFF2-40B4-BE49-F238E27FC236}">
                      <a16:creationId xmlns:a16="http://schemas.microsoft.com/office/drawing/2014/main" id="{DE4BB31B-10FF-474B-BAFF-96D7CE96B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24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Google Shape;4966;p73">
                  <a:extLst>
                    <a:ext uri="{FF2B5EF4-FFF2-40B4-BE49-F238E27FC236}">
                      <a16:creationId xmlns:a16="http://schemas.microsoft.com/office/drawing/2014/main" id="{3C25AEA1-8AE7-4D41-B70B-75A659ED117E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4" name="Google Shape;4966;p73">
                  <a:extLst>
                    <a:ext uri="{FF2B5EF4-FFF2-40B4-BE49-F238E27FC236}">
                      <a16:creationId xmlns:a16="http://schemas.microsoft.com/office/drawing/2014/main" id="{3C25AEA1-8AE7-4D41-B70B-75A659ED11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25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Google Shape;4967;p73">
                  <a:extLst>
                    <a:ext uri="{FF2B5EF4-FFF2-40B4-BE49-F238E27FC236}">
                      <a16:creationId xmlns:a16="http://schemas.microsoft.com/office/drawing/2014/main" id="{AAD28CA8-6380-F24E-8B96-B9E57B80A90A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5" name="Google Shape;4967;p73">
                  <a:extLst>
                    <a:ext uri="{FF2B5EF4-FFF2-40B4-BE49-F238E27FC236}">
                      <a16:creationId xmlns:a16="http://schemas.microsoft.com/office/drawing/2014/main" id="{AAD28CA8-6380-F24E-8B96-B9E57B80A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26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Google Shape;4964;p73">
                  <a:extLst>
                    <a:ext uri="{FF2B5EF4-FFF2-40B4-BE49-F238E27FC236}">
                      <a16:creationId xmlns:a16="http://schemas.microsoft.com/office/drawing/2014/main" id="{C5BFD13E-EFD7-2F4B-BADE-B7620DB27F38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6" name="Google Shape;4964;p73">
                  <a:extLst>
                    <a:ext uri="{FF2B5EF4-FFF2-40B4-BE49-F238E27FC236}">
                      <a16:creationId xmlns:a16="http://schemas.microsoft.com/office/drawing/2014/main" id="{C5BFD13E-EFD7-2F4B-BADE-B7620DB27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27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Google Shape;4966;p73">
                  <a:extLst>
                    <a:ext uri="{FF2B5EF4-FFF2-40B4-BE49-F238E27FC236}">
                      <a16:creationId xmlns:a16="http://schemas.microsoft.com/office/drawing/2014/main" id="{8E9FD3FC-411B-9E44-83AE-608690502948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7" name="Google Shape;4966;p73">
                  <a:extLst>
                    <a:ext uri="{FF2B5EF4-FFF2-40B4-BE49-F238E27FC236}">
                      <a16:creationId xmlns:a16="http://schemas.microsoft.com/office/drawing/2014/main" id="{8E9FD3FC-411B-9E44-83AE-608690502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28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8" name="Google Shape;4966;p73">
                  <a:extLst>
                    <a:ext uri="{FF2B5EF4-FFF2-40B4-BE49-F238E27FC236}">
                      <a16:creationId xmlns:a16="http://schemas.microsoft.com/office/drawing/2014/main" id="{5CD1C1AA-4F6B-5646-8DA4-7E8CC027DB29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8" name="Google Shape;4966;p73">
                  <a:extLst>
                    <a:ext uri="{FF2B5EF4-FFF2-40B4-BE49-F238E27FC236}">
                      <a16:creationId xmlns:a16="http://schemas.microsoft.com/office/drawing/2014/main" id="{5CD1C1AA-4F6B-5646-8DA4-7E8CC027D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29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Google Shape;4967;p73">
                  <a:extLst>
                    <a:ext uri="{FF2B5EF4-FFF2-40B4-BE49-F238E27FC236}">
                      <a16:creationId xmlns:a16="http://schemas.microsoft.com/office/drawing/2014/main" id="{4BAD7C66-415A-9D4F-BAA0-9BB16724B40E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9" name="Google Shape;4967;p73">
                  <a:extLst>
                    <a:ext uri="{FF2B5EF4-FFF2-40B4-BE49-F238E27FC236}">
                      <a16:creationId xmlns:a16="http://schemas.microsoft.com/office/drawing/2014/main" id="{4BAD7C66-415A-9D4F-BAA0-9BB16724B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30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Google Shape;4966;p73">
                  <a:extLst>
                    <a:ext uri="{FF2B5EF4-FFF2-40B4-BE49-F238E27FC236}">
                      <a16:creationId xmlns:a16="http://schemas.microsoft.com/office/drawing/2014/main" id="{1A24E7DC-8FB6-0F45-B592-B62DBE535799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0" name="Google Shape;4966;p73">
                  <a:extLst>
                    <a:ext uri="{FF2B5EF4-FFF2-40B4-BE49-F238E27FC236}">
                      <a16:creationId xmlns:a16="http://schemas.microsoft.com/office/drawing/2014/main" id="{1A24E7DC-8FB6-0F45-B592-B62DBE535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31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91C3BEF5-2E54-4147-B2C8-267904CDEC80}"/>
              </a:ext>
            </a:extLst>
          </p:cNvPr>
          <p:cNvGrpSpPr>
            <a:grpSpLocks noChangeAspect="1"/>
          </p:cNvGrpSpPr>
          <p:nvPr/>
        </p:nvGrpSpPr>
        <p:grpSpPr>
          <a:xfrm>
            <a:off x="8428705" y="606971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Google Shape;4964;p73">
                  <a:extLst>
                    <a:ext uri="{FF2B5EF4-FFF2-40B4-BE49-F238E27FC236}">
                      <a16:creationId xmlns:a16="http://schemas.microsoft.com/office/drawing/2014/main" id="{EC546D8D-7D9A-0A47-A64B-510F81A542CF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2" name="Google Shape;4964;p73">
                  <a:extLst>
                    <a:ext uri="{FF2B5EF4-FFF2-40B4-BE49-F238E27FC236}">
                      <a16:creationId xmlns:a16="http://schemas.microsoft.com/office/drawing/2014/main" id="{EC546D8D-7D9A-0A47-A64B-510F81A542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32"/>
                  <a:stretch>
                    <a:fillRect l="-15000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Google Shape;4965;p73">
                  <a:extLst>
                    <a:ext uri="{FF2B5EF4-FFF2-40B4-BE49-F238E27FC236}">
                      <a16:creationId xmlns:a16="http://schemas.microsoft.com/office/drawing/2014/main" id="{78168602-09B3-D840-9B09-DA0BC27B9195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3" name="Google Shape;4965;p73">
                  <a:extLst>
                    <a:ext uri="{FF2B5EF4-FFF2-40B4-BE49-F238E27FC236}">
                      <a16:creationId xmlns:a16="http://schemas.microsoft.com/office/drawing/2014/main" id="{78168602-09B3-D840-9B09-DA0BC27B9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33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Google Shape;4966;p73">
                  <a:extLst>
                    <a:ext uri="{FF2B5EF4-FFF2-40B4-BE49-F238E27FC236}">
                      <a16:creationId xmlns:a16="http://schemas.microsoft.com/office/drawing/2014/main" id="{5CCD169A-299E-014E-97A0-C497BE93E1CF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4" name="Google Shape;4966;p73">
                  <a:extLst>
                    <a:ext uri="{FF2B5EF4-FFF2-40B4-BE49-F238E27FC236}">
                      <a16:creationId xmlns:a16="http://schemas.microsoft.com/office/drawing/2014/main" id="{5CCD169A-299E-014E-97A0-C497BE93E1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34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5" name="Google Shape;4967;p73">
                  <a:extLst>
                    <a:ext uri="{FF2B5EF4-FFF2-40B4-BE49-F238E27FC236}">
                      <a16:creationId xmlns:a16="http://schemas.microsoft.com/office/drawing/2014/main" id="{FC37D274-087E-7348-A375-4A57A03313CF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5" name="Google Shape;4967;p73">
                  <a:extLst>
                    <a:ext uri="{FF2B5EF4-FFF2-40B4-BE49-F238E27FC236}">
                      <a16:creationId xmlns:a16="http://schemas.microsoft.com/office/drawing/2014/main" id="{FC37D274-087E-7348-A375-4A57A03313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35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6" name="Google Shape;4964;p73">
                  <a:extLst>
                    <a:ext uri="{FF2B5EF4-FFF2-40B4-BE49-F238E27FC236}">
                      <a16:creationId xmlns:a16="http://schemas.microsoft.com/office/drawing/2014/main" id="{CE4FAC8F-0BD0-C749-AE1B-5C0BFC3049FC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6" name="Google Shape;4964;p73">
                  <a:extLst>
                    <a:ext uri="{FF2B5EF4-FFF2-40B4-BE49-F238E27FC236}">
                      <a16:creationId xmlns:a16="http://schemas.microsoft.com/office/drawing/2014/main" id="{CE4FAC8F-0BD0-C749-AE1B-5C0BFC304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36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Google Shape;4966;p73">
                  <a:extLst>
                    <a:ext uri="{FF2B5EF4-FFF2-40B4-BE49-F238E27FC236}">
                      <a16:creationId xmlns:a16="http://schemas.microsoft.com/office/drawing/2014/main" id="{D97C83DD-9238-BC42-BDAB-1FC098B39302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7" name="Google Shape;4966;p73">
                  <a:extLst>
                    <a:ext uri="{FF2B5EF4-FFF2-40B4-BE49-F238E27FC236}">
                      <a16:creationId xmlns:a16="http://schemas.microsoft.com/office/drawing/2014/main" id="{D97C83DD-9238-BC42-BDAB-1FC098B393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37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Google Shape;4966;p73">
                  <a:extLst>
                    <a:ext uri="{FF2B5EF4-FFF2-40B4-BE49-F238E27FC236}">
                      <a16:creationId xmlns:a16="http://schemas.microsoft.com/office/drawing/2014/main" id="{C87135A3-E49B-AA4C-86C3-BCD91FF8E4FA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8" name="Google Shape;4966;p73">
                  <a:extLst>
                    <a:ext uri="{FF2B5EF4-FFF2-40B4-BE49-F238E27FC236}">
                      <a16:creationId xmlns:a16="http://schemas.microsoft.com/office/drawing/2014/main" id="{C87135A3-E49B-AA4C-86C3-BCD91FF8E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38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Google Shape;4967;p73">
                  <a:extLst>
                    <a:ext uri="{FF2B5EF4-FFF2-40B4-BE49-F238E27FC236}">
                      <a16:creationId xmlns:a16="http://schemas.microsoft.com/office/drawing/2014/main" id="{1C8C9FF2-A496-DF47-AAC5-C5AF3E2FC77F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9" name="Google Shape;4967;p73">
                  <a:extLst>
                    <a:ext uri="{FF2B5EF4-FFF2-40B4-BE49-F238E27FC236}">
                      <a16:creationId xmlns:a16="http://schemas.microsoft.com/office/drawing/2014/main" id="{1C8C9FF2-A496-DF47-AAC5-C5AF3E2FC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39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" name="Google Shape;4966;p73">
                  <a:extLst>
                    <a:ext uri="{FF2B5EF4-FFF2-40B4-BE49-F238E27FC236}">
                      <a16:creationId xmlns:a16="http://schemas.microsoft.com/office/drawing/2014/main" id="{ECAE8147-8CEE-BA45-8E78-2CA04BD2C902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0" name="Google Shape;4966;p73">
                  <a:extLst>
                    <a:ext uri="{FF2B5EF4-FFF2-40B4-BE49-F238E27FC236}">
                      <a16:creationId xmlns:a16="http://schemas.microsoft.com/office/drawing/2014/main" id="{ECAE8147-8CEE-BA45-8E78-2CA04BD2C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40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1FB9A05-F9EB-DA4F-9595-31A37B329D3A}"/>
              </a:ext>
            </a:extLst>
          </p:cNvPr>
          <p:cNvGrpSpPr>
            <a:grpSpLocks noChangeAspect="1"/>
          </p:cNvGrpSpPr>
          <p:nvPr/>
        </p:nvGrpSpPr>
        <p:grpSpPr>
          <a:xfrm>
            <a:off x="2133009" y="2446282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Google Shape;4964;p73">
                  <a:extLst>
                    <a:ext uri="{FF2B5EF4-FFF2-40B4-BE49-F238E27FC236}">
                      <a16:creationId xmlns:a16="http://schemas.microsoft.com/office/drawing/2014/main" id="{FE3DF05B-D26B-054B-8FF7-4F914B8775ED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3" name="Google Shape;4964;p73">
                  <a:extLst>
                    <a:ext uri="{FF2B5EF4-FFF2-40B4-BE49-F238E27FC236}">
                      <a16:creationId xmlns:a16="http://schemas.microsoft.com/office/drawing/2014/main" id="{FE3DF05B-D26B-054B-8FF7-4F914B877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41"/>
                  <a:stretch>
                    <a:fillRect l="-15000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Google Shape;4965;p73">
                  <a:extLst>
                    <a:ext uri="{FF2B5EF4-FFF2-40B4-BE49-F238E27FC236}">
                      <a16:creationId xmlns:a16="http://schemas.microsoft.com/office/drawing/2014/main" id="{B7FD94A8-028C-1244-B183-C21D143DA0DC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4" name="Google Shape;4965;p73">
                  <a:extLst>
                    <a:ext uri="{FF2B5EF4-FFF2-40B4-BE49-F238E27FC236}">
                      <a16:creationId xmlns:a16="http://schemas.microsoft.com/office/drawing/2014/main" id="{B7FD94A8-028C-1244-B183-C21D143DA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42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5" name="Google Shape;4966;p73">
                  <a:extLst>
                    <a:ext uri="{FF2B5EF4-FFF2-40B4-BE49-F238E27FC236}">
                      <a16:creationId xmlns:a16="http://schemas.microsoft.com/office/drawing/2014/main" id="{EEBF88C8-23CB-074D-BD9C-678DC2225238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5" name="Google Shape;4966;p73">
                  <a:extLst>
                    <a:ext uri="{FF2B5EF4-FFF2-40B4-BE49-F238E27FC236}">
                      <a16:creationId xmlns:a16="http://schemas.microsoft.com/office/drawing/2014/main" id="{EEBF88C8-23CB-074D-BD9C-678DC2225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43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Google Shape;4967;p73">
                  <a:extLst>
                    <a:ext uri="{FF2B5EF4-FFF2-40B4-BE49-F238E27FC236}">
                      <a16:creationId xmlns:a16="http://schemas.microsoft.com/office/drawing/2014/main" id="{14ECD010-55BF-F342-9531-609A1B2F3348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6" name="Google Shape;4967;p73">
                  <a:extLst>
                    <a:ext uri="{FF2B5EF4-FFF2-40B4-BE49-F238E27FC236}">
                      <a16:creationId xmlns:a16="http://schemas.microsoft.com/office/drawing/2014/main" id="{14ECD010-55BF-F342-9531-609A1B2F3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44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Google Shape;4964;p73">
                  <a:extLst>
                    <a:ext uri="{FF2B5EF4-FFF2-40B4-BE49-F238E27FC236}">
                      <a16:creationId xmlns:a16="http://schemas.microsoft.com/office/drawing/2014/main" id="{A3876AFF-32A6-E24D-B68A-5E79213E445C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7" name="Google Shape;4964;p73">
                  <a:extLst>
                    <a:ext uri="{FF2B5EF4-FFF2-40B4-BE49-F238E27FC236}">
                      <a16:creationId xmlns:a16="http://schemas.microsoft.com/office/drawing/2014/main" id="{A3876AFF-32A6-E24D-B68A-5E79213E44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45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Google Shape;4966;p73">
                  <a:extLst>
                    <a:ext uri="{FF2B5EF4-FFF2-40B4-BE49-F238E27FC236}">
                      <a16:creationId xmlns:a16="http://schemas.microsoft.com/office/drawing/2014/main" id="{642D45D6-B932-344E-BCFD-78B0E20BC1A5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8" name="Google Shape;4966;p73">
                  <a:extLst>
                    <a:ext uri="{FF2B5EF4-FFF2-40B4-BE49-F238E27FC236}">
                      <a16:creationId xmlns:a16="http://schemas.microsoft.com/office/drawing/2014/main" id="{642D45D6-B932-344E-BCFD-78B0E20BC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46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Google Shape;4966;p73">
                  <a:extLst>
                    <a:ext uri="{FF2B5EF4-FFF2-40B4-BE49-F238E27FC236}">
                      <a16:creationId xmlns:a16="http://schemas.microsoft.com/office/drawing/2014/main" id="{0C65520D-87F8-C046-AE20-642DA175299A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9" name="Google Shape;4966;p73">
                  <a:extLst>
                    <a:ext uri="{FF2B5EF4-FFF2-40B4-BE49-F238E27FC236}">
                      <a16:creationId xmlns:a16="http://schemas.microsoft.com/office/drawing/2014/main" id="{0C65520D-87F8-C046-AE20-642DA1752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47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0" name="Google Shape;4967;p73">
                  <a:extLst>
                    <a:ext uri="{FF2B5EF4-FFF2-40B4-BE49-F238E27FC236}">
                      <a16:creationId xmlns:a16="http://schemas.microsoft.com/office/drawing/2014/main" id="{26DBF16F-6172-F947-AFAF-75156ACA2495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0" name="Google Shape;4967;p73">
                  <a:extLst>
                    <a:ext uri="{FF2B5EF4-FFF2-40B4-BE49-F238E27FC236}">
                      <a16:creationId xmlns:a16="http://schemas.microsoft.com/office/drawing/2014/main" id="{26DBF16F-6172-F947-AFAF-75156ACA2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48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Google Shape;4966;p73">
                  <a:extLst>
                    <a:ext uri="{FF2B5EF4-FFF2-40B4-BE49-F238E27FC236}">
                      <a16:creationId xmlns:a16="http://schemas.microsoft.com/office/drawing/2014/main" id="{F7BCB7EB-0A2A-1346-B7AF-C062F64CD309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1" name="Google Shape;4966;p73">
                  <a:extLst>
                    <a:ext uri="{FF2B5EF4-FFF2-40B4-BE49-F238E27FC236}">
                      <a16:creationId xmlns:a16="http://schemas.microsoft.com/office/drawing/2014/main" id="{F7BCB7EB-0A2A-1346-B7AF-C062F64CD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49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892289F9-7772-E543-8B69-56DFF763EDCE}"/>
              </a:ext>
            </a:extLst>
          </p:cNvPr>
          <p:cNvGrpSpPr>
            <a:grpSpLocks noChangeAspect="1"/>
          </p:cNvGrpSpPr>
          <p:nvPr/>
        </p:nvGrpSpPr>
        <p:grpSpPr>
          <a:xfrm>
            <a:off x="2122498" y="4296103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Google Shape;4964;p73">
                  <a:extLst>
                    <a:ext uri="{FF2B5EF4-FFF2-40B4-BE49-F238E27FC236}">
                      <a16:creationId xmlns:a16="http://schemas.microsoft.com/office/drawing/2014/main" id="{1A1BF51D-1159-0A41-A3B4-A38A049BC91F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3" name="Google Shape;4964;p73">
                  <a:extLst>
                    <a:ext uri="{FF2B5EF4-FFF2-40B4-BE49-F238E27FC236}">
                      <a16:creationId xmlns:a16="http://schemas.microsoft.com/office/drawing/2014/main" id="{1A1BF51D-1159-0A41-A3B4-A38A049BC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50"/>
                  <a:stretch>
                    <a:fillRect l="-14286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Google Shape;4965;p73">
                  <a:extLst>
                    <a:ext uri="{FF2B5EF4-FFF2-40B4-BE49-F238E27FC236}">
                      <a16:creationId xmlns:a16="http://schemas.microsoft.com/office/drawing/2014/main" id="{D1A264F6-80B1-F14D-86C3-8CACF9A53052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4" name="Google Shape;4965;p73">
                  <a:extLst>
                    <a:ext uri="{FF2B5EF4-FFF2-40B4-BE49-F238E27FC236}">
                      <a16:creationId xmlns:a16="http://schemas.microsoft.com/office/drawing/2014/main" id="{D1A264F6-80B1-F14D-86C3-8CACF9A530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51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Google Shape;4966;p73">
                  <a:extLst>
                    <a:ext uri="{FF2B5EF4-FFF2-40B4-BE49-F238E27FC236}">
                      <a16:creationId xmlns:a16="http://schemas.microsoft.com/office/drawing/2014/main" id="{DFD9D1CE-ED5D-F146-B673-AB673B0DAD8B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5" name="Google Shape;4966;p73">
                  <a:extLst>
                    <a:ext uri="{FF2B5EF4-FFF2-40B4-BE49-F238E27FC236}">
                      <a16:creationId xmlns:a16="http://schemas.microsoft.com/office/drawing/2014/main" id="{DFD9D1CE-ED5D-F146-B673-AB673B0DA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52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Google Shape;4967;p73">
                  <a:extLst>
                    <a:ext uri="{FF2B5EF4-FFF2-40B4-BE49-F238E27FC236}">
                      <a16:creationId xmlns:a16="http://schemas.microsoft.com/office/drawing/2014/main" id="{57AC7FEF-0EF5-E243-8863-CB17051A2D3C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6" name="Google Shape;4967;p73">
                  <a:extLst>
                    <a:ext uri="{FF2B5EF4-FFF2-40B4-BE49-F238E27FC236}">
                      <a16:creationId xmlns:a16="http://schemas.microsoft.com/office/drawing/2014/main" id="{57AC7FEF-0EF5-E243-8863-CB17051A2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53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Google Shape;4964;p73">
                  <a:extLst>
                    <a:ext uri="{FF2B5EF4-FFF2-40B4-BE49-F238E27FC236}">
                      <a16:creationId xmlns:a16="http://schemas.microsoft.com/office/drawing/2014/main" id="{9741062F-9F72-9441-83DC-BB2B7528705A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57" name="Google Shape;4964;p73">
                  <a:extLst>
                    <a:ext uri="{FF2B5EF4-FFF2-40B4-BE49-F238E27FC236}">
                      <a16:creationId xmlns:a16="http://schemas.microsoft.com/office/drawing/2014/main" id="{9741062F-9F72-9441-83DC-BB2B75287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54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Google Shape;4966;p73">
                  <a:extLst>
                    <a:ext uri="{FF2B5EF4-FFF2-40B4-BE49-F238E27FC236}">
                      <a16:creationId xmlns:a16="http://schemas.microsoft.com/office/drawing/2014/main" id="{ACFCBE6A-EACE-824A-BA26-176BF268489D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8" name="Google Shape;4966;p73">
                  <a:extLst>
                    <a:ext uri="{FF2B5EF4-FFF2-40B4-BE49-F238E27FC236}">
                      <a16:creationId xmlns:a16="http://schemas.microsoft.com/office/drawing/2014/main" id="{ACFCBE6A-EACE-824A-BA26-176BF26848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55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Google Shape;4966;p73">
                  <a:extLst>
                    <a:ext uri="{FF2B5EF4-FFF2-40B4-BE49-F238E27FC236}">
                      <a16:creationId xmlns:a16="http://schemas.microsoft.com/office/drawing/2014/main" id="{CE8BA2FB-35F4-974E-86CF-90CC8C2BA12D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59" name="Google Shape;4966;p73">
                  <a:extLst>
                    <a:ext uri="{FF2B5EF4-FFF2-40B4-BE49-F238E27FC236}">
                      <a16:creationId xmlns:a16="http://schemas.microsoft.com/office/drawing/2014/main" id="{CE8BA2FB-35F4-974E-86CF-90CC8C2BA1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56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Google Shape;4967;p73">
                  <a:extLst>
                    <a:ext uri="{FF2B5EF4-FFF2-40B4-BE49-F238E27FC236}">
                      <a16:creationId xmlns:a16="http://schemas.microsoft.com/office/drawing/2014/main" id="{837F9B32-E6C0-094D-9B0F-3F6A9FFC0735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0" name="Google Shape;4967;p73">
                  <a:extLst>
                    <a:ext uri="{FF2B5EF4-FFF2-40B4-BE49-F238E27FC236}">
                      <a16:creationId xmlns:a16="http://schemas.microsoft.com/office/drawing/2014/main" id="{837F9B32-E6C0-094D-9B0F-3F6A9FFC0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57"/>
                  <a:stretch>
                    <a:fillRect l="-14286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1" name="Google Shape;4966;p73">
                  <a:extLst>
                    <a:ext uri="{FF2B5EF4-FFF2-40B4-BE49-F238E27FC236}">
                      <a16:creationId xmlns:a16="http://schemas.microsoft.com/office/drawing/2014/main" id="{685048CD-563F-C64C-9AA8-ADF15284E290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1" name="Google Shape;4966;p73">
                  <a:extLst>
                    <a:ext uri="{FF2B5EF4-FFF2-40B4-BE49-F238E27FC236}">
                      <a16:creationId xmlns:a16="http://schemas.microsoft.com/office/drawing/2014/main" id="{685048CD-563F-C64C-9AA8-ADF15284E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58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88E99F40-BFB2-FA4F-86D7-987E2CC8131D}"/>
              </a:ext>
            </a:extLst>
          </p:cNvPr>
          <p:cNvGrpSpPr>
            <a:grpSpLocks noChangeAspect="1"/>
          </p:cNvGrpSpPr>
          <p:nvPr/>
        </p:nvGrpSpPr>
        <p:grpSpPr>
          <a:xfrm>
            <a:off x="5277100" y="2446283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Google Shape;4964;p73">
                  <a:extLst>
                    <a:ext uri="{FF2B5EF4-FFF2-40B4-BE49-F238E27FC236}">
                      <a16:creationId xmlns:a16="http://schemas.microsoft.com/office/drawing/2014/main" id="{81B7E1A0-CC0A-5C4C-A428-21220B28A3A2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3" name="Google Shape;4964;p73">
                  <a:extLst>
                    <a:ext uri="{FF2B5EF4-FFF2-40B4-BE49-F238E27FC236}">
                      <a16:creationId xmlns:a16="http://schemas.microsoft.com/office/drawing/2014/main" id="{81B7E1A0-CC0A-5C4C-A428-21220B28A3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59"/>
                  <a:stretch>
                    <a:fillRect l="-9524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4" name="Google Shape;4965;p73">
                  <a:extLst>
                    <a:ext uri="{FF2B5EF4-FFF2-40B4-BE49-F238E27FC236}">
                      <a16:creationId xmlns:a16="http://schemas.microsoft.com/office/drawing/2014/main" id="{52696330-A021-EF46-9C65-40D6EEA64507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4" name="Google Shape;4965;p73">
                  <a:extLst>
                    <a:ext uri="{FF2B5EF4-FFF2-40B4-BE49-F238E27FC236}">
                      <a16:creationId xmlns:a16="http://schemas.microsoft.com/office/drawing/2014/main" id="{52696330-A021-EF46-9C65-40D6EEA64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60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Google Shape;4966;p73">
                  <a:extLst>
                    <a:ext uri="{FF2B5EF4-FFF2-40B4-BE49-F238E27FC236}">
                      <a16:creationId xmlns:a16="http://schemas.microsoft.com/office/drawing/2014/main" id="{5F71DEBC-DD79-CC43-8858-BB473ECCA0EF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5" name="Google Shape;4966;p73">
                  <a:extLst>
                    <a:ext uri="{FF2B5EF4-FFF2-40B4-BE49-F238E27FC236}">
                      <a16:creationId xmlns:a16="http://schemas.microsoft.com/office/drawing/2014/main" id="{5F71DEBC-DD79-CC43-8858-BB473ECCA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61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6" name="Google Shape;4967;p73">
                  <a:extLst>
                    <a:ext uri="{FF2B5EF4-FFF2-40B4-BE49-F238E27FC236}">
                      <a16:creationId xmlns:a16="http://schemas.microsoft.com/office/drawing/2014/main" id="{F382EF2F-5991-8948-9BB4-7DF1A643EDAE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6" name="Google Shape;4967;p73">
                  <a:extLst>
                    <a:ext uri="{FF2B5EF4-FFF2-40B4-BE49-F238E27FC236}">
                      <a16:creationId xmlns:a16="http://schemas.microsoft.com/office/drawing/2014/main" id="{F382EF2F-5991-8948-9BB4-7DF1A643E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62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Google Shape;4964;p73">
                  <a:extLst>
                    <a:ext uri="{FF2B5EF4-FFF2-40B4-BE49-F238E27FC236}">
                      <a16:creationId xmlns:a16="http://schemas.microsoft.com/office/drawing/2014/main" id="{13B9C5DF-F9D6-B24F-A0A0-533FC734F796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67" name="Google Shape;4964;p73">
                  <a:extLst>
                    <a:ext uri="{FF2B5EF4-FFF2-40B4-BE49-F238E27FC236}">
                      <a16:creationId xmlns:a16="http://schemas.microsoft.com/office/drawing/2014/main" id="{13B9C5DF-F9D6-B24F-A0A0-533FC734F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63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8" name="Google Shape;4966;p73">
                  <a:extLst>
                    <a:ext uri="{FF2B5EF4-FFF2-40B4-BE49-F238E27FC236}">
                      <a16:creationId xmlns:a16="http://schemas.microsoft.com/office/drawing/2014/main" id="{73E32202-0C1F-7D41-A567-E02638A2526B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8" name="Google Shape;4966;p73">
                  <a:extLst>
                    <a:ext uri="{FF2B5EF4-FFF2-40B4-BE49-F238E27FC236}">
                      <a16:creationId xmlns:a16="http://schemas.microsoft.com/office/drawing/2014/main" id="{73E32202-0C1F-7D41-A567-E02638A25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64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Google Shape;4966;p73">
                  <a:extLst>
                    <a:ext uri="{FF2B5EF4-FFF2-40B4-BE49-F238E27FC236}">
                      <a16:creationId xmlns:a16="http://schemas.microsoft.com/office/drawing/2014/main" id="{0F06BBE8-1DC7-F047-ADA1-FADEFEA81AD9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69" name="Google Shape;4966;p73">
                  <a:extLst>
                    <a:ext uri="{FF2B5EF4-FFF2-40B4-BE49-F238E27FC236}">
                      <a16:creationId xmlns:a16="http://schemas.microsoft.com/office/drawing/2014/main" id="{0F06BBE8-1DC7-F047-ADA1-FADEFEA81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65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Google Shape;4967;p73">
                  <a:extLst>
                    <a:ext uri="{FF2B5EF4-FFF2-40B4-BE49-F238E27FC236}">
                      <a16:creationId xmlns:a16="http://schemas.microsoft.com/office/drawing/2014/main" id="{03A4C93B-EE2E-4347-ACB4-A1512310484D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0" name="Google Shape;4967;p73">
                  <a:extLst>
                    <a:ext uri="{FF2B5EF4-FFF2-40B4-BE49-F238E27FC236}">
                      <a16:creationId xmlns:a16="http://schemas.microsoft.com/office/drawing/2014/main" id="{03A4C93B-EE2E-4347-ACB4-A15123104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66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Google Shape;4966;p73">
                  <a:extLst>
                    <a:ext uri="{FF2B5EF4-FFF2-40B4-BE49-F238E27FC236}">
                      <a16:creationId xmlns:a16="http://schemas.microsoft.com/office/drawing/2014/main" id="{AF039871-CCDC-854A-8FCA-76588B2864D4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1" name="Google Shape;4966;p73">
                  <a:extLst>
                    <a:ext uri="{FF2B5EF4-FFF2-40B4-BE49-F238E27FC236}">
                      <a16:creationId xmlns:a16="http://schemas.microsoft.com/office/drawing/2014/main" id="{AF039871-CCDC-854A-8FCA-76588B286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67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E1F4DF42-4EE6-864D-B365-19B18514B688}"/>
              </a:ext>
            </a:extLst>
          </p:cNvPr>
          <p:cNvGrpSpPr>
            <a:grpSpLocks noChangeAspect="1"/>
          </p:cNvGrpSpPr>
          <p:nvPr/>
        </p:nvGrpSpPr>
        <p:grpSpPr>
          <a:xfrm>
            <a:off x="8427100" y="2448000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Google Shape;4964;p73">
                  <a:extLst>
                    <a:ext uri="{FF2B5EF4-FFF2-40B4-BE49-F238E27FC236}">
                      <a16:creationId xmlns:a16="http://schemas.microsoft.com/office/drawing/2014/main" id="{C1BD317B-70BD-1D42-8A65-2272E98B60F6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3" name="Google Shape;4964;p73">
                  <a:extLst>
                    <a:ext uri="{FF2B5EF4-FFF2-40B4-BE49-F238E27FC236}">
                      <a16:creationId xmlns:a16="http://schemas.microsoft.com/office/drawing/2014/main" id="{C1BD317B-70BD-1D42-8A65-2272E98B6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68"/>
                  <a:stretch>
                    <a:fillRect l="-15000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Google Shape;4965;p73">
                  <a:extLst>
                    <a:ext uri="{FF2B5EF4-FFF2-40B4-BE49-F238E27FC236}">
                      <a16:creationId xmlns:a16="http://schemas.microsoft.com/office/drawing/2014/main" id="{A9EFCE65-AD71-9144-968B-7AA1310C02E3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4" name="Google Shape;4965;p73">
                  <a:extLst>
                    <a:ext uri="{FF2B5EF4-FFF2-40B4-BE49-F238E27FC236}">
                      <a16:creationId xmlns:a16="http://schemas.microsoft.com/office/drawing/2014/main" id="{A9EFCE65-AD71-9144-968B-7AA1310C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69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Google Shape;4966;p73">
                  <a:extLst>
                    <a:ext uri="{FF2B5EF4-FFF2-40B4-BE49-F238E27FC236}">
                      <a16:creationId xmlns:a16="http://schemas.microsoft.com/office/drawing/2014/main" id="{ECFB18F7-C9DF-5046-AA44-240037D7DDF8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5" name="Google Shape;4966;p73">
                  <a:extLst>
                    <a:ext uri="{FF2B5EF4-FFF2-40B4-BE49-F238E27FC236}">
                      <a16:creationId xmlns:a16="http://schemas.microsoft.com/office/drawing/2014/main" id="{ECFB18F7-C9DF-5046-AA44-240037D7D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70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Google Shape;4967;p73">
                  <a:extLst>
                    <a:ext uri="{FF2B5EF4-FFF2-40B4-BE49-F238E27FC236}">
                      <a16:creationId xmlns:a16="http://schemas.microsoft.com/office/drawing/2014/main" id="{9D2E2866-039E-EB49-98BA-BEF2414429CC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6" name="Google Shape;4967;p73">
                  <a:extLst>
                    <a:ext uri="{FF2B5EF4-FFF2-40B4-BE49-F238E27FC236}">
                      <a16:creationId xmlns:a16="http://schemas.microsoft.com/office/drawing/2014/main" id="{9D2E2866-039E-EB49-98BA-BEF2414429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71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Google Shape;4964;p73">
                  <a:extLst>
                    <a:ext uri="{FF2B5EF4-FFF2-40B4-BE49-F238E27FC236}">
                      <a16:creationId xmlns:a16="http://schemas.microsoft.com/office/drawing/2014/main" id="{FACEF4A4-5774-634A-B609-A45E08DB7429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77" name="Google Shape;4964;p73">
                  <a:extLst>
                    <a:ext uri="{FF2B5EF4-FFF2-40B4-BE49-F238E27FC236}">
                      <a16:creationId xmlns:a16="http://schemas.microsoft.com/office/drawing/2014/main" id="{FACEF4A4-5774-634A-B609-A45E08DB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72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Google Shape;4966;p73">
                  <a:extLst>
                    <a:ext uri="{FF2B5EF4-FFF2-40B4-BE49-F238E27FC236}">
                      <a16:creationId xmlns:a16="http://schemas.microsoft.com/office/drawing/2014/main" id="{50A22277-0902-7745-8009-4640A3D89758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8" name="Google Shape;4966;p73">
                  <a:extLst>
                    <a:ext uri="{FF2B5EF4-FFF2-40B4-BE49-F238E27FC236}">
                      <a16:creationId xmlns:a16="http://schemas.microsoft.com/office/drawing/2014/main" id="{50A22277-0902-7745-8009-4640A3D89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73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Google Shape;4966;p73">
                  <a:extLst>
                    <a:ext uri="{FF2B5EF4-FFF2-40B4-BE49-F238E27FC236}">
                      <a16:creationId xmlns:a16="http://schemas.microsoft.com/office/drawing/2014/main" id="{EE9A58D6-29BC-7B43-8FAB-D5152BF11E4E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79" name="Google Shape;4966;p73">
                  <a:extLst>
                    <a:ext uri="{FF2B5EF4-FFF2-40B4-BE49-F238E27FC236}">
                      <a16:creationId xmlns:a16="http://schemas.microsoft.com/office/drawing/2014/main" id="{EE9A58D6-29BC-7B43-8FAB-D5152BF11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74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Google Shape;4967;p73">
                  <a:extLst>
                    <a:ext uri="{FF2B5EF4-FFF2-40B4-BE49-F238E27FC236}">
                      <a16:creationId xmlns:a16="http://schemas.microsoft.com/office/drawing/2014/main" id="{5083A31D-5292-DD43-A74C-54B73FAD825D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0" name="Google Shape;4967;p73">
                  <a:extLst>
                    <a:ext uri="{FF2B5EF4-FFF2-40B4-BE49-F238E27FC236}">
                      <a16:creationId xmlns:a16="http://schemas.microsoft.com/office/drawing/2014/main" id="{5083A31D-5292-DD43-A74C-54B73FAD8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75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Google Shape;4966;p73">
                  <a:extLst>
                    <a:ext uri="{FF2B5EF4-FFF2-40B4-BE49-F238E27FC236}">
                      <a16:creationId xmlns:a16="http://schemas.microsoft.com/office/drawing/2014/main" id="{32D6DEBA-DB29-8249-B02A-F568D577A557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1" name="Google Shape;4966;p73">
                  <a:extLst>
                    <a:ext uri="{FF2B5EF4-FFF2-40B4-BE49-F238E27FC236}">
                      <a16:creationId xmlns:a16="http://schemas.microsoft.com/office/drawing/2014/main" id="{32D6DEBA-DB29-8249-B02A-F568D577A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76"/>
                  <a:stretch>
                    <a:fillRect l="-909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45175378-3C17-EB42-9ADE-B001CB29EDC5}"/>
              </a:ext>
            </a:extLst>
          </p:cNvPr>
          <p:cNvGrpSpPr>
            <a:grpSpLocks noChangeAspect="1"/>
          </p:cNvGrpSpPr>
          <p:nvPr/>
        </p:nvGrpSpPr>
        <p:grpSpPr>
          <a:xfrm>
            <a:off x="5277100" y="4294800"/>
            <a:ext cx="718235" cy="720000"/>
            <a:chOff x="7596198" y="2415864"/>
            <a:chExt cx="1335606" cy="1338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3" name="Google Shape;4964;p73">
                  <a:extLst>
                    <a:ext uri="{FF2B5EF4-FFF2-40B4-BE49-F238E27FC236}">
                      <a16:creationId xmlns:a16="http://schemas.microsoft.com/office/drawing/2014/main" id="{AB2968A8-995F-8B4E-97C7-CACAF5F0F923}"/>
                    </a:ext>
                  </a:extLst>
                </p:cNvPr>
                <p:cNvSpPr/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3" name="Google Shape;4964;p73">
                  <a:extLst>
                    <a:ext uri="{FF2B5EF4-FFF2-40B4-BE49-F238E27FC236}">
                      <a16:creationId xmlns:a16="http://schemas.microsoft.com/office/drawing/2014/main" id="{AB2968A8-995F-8B4E-97C7-CACAF5F0F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417508"/>
                  <a:ext cx="445200" cy="445200"/>
                </a:xfrm>
                <a:prstGeom prst="rect">
                  <a:avLst/>
                </a:prstGeom>
                <a:blipFill>
                  <a:blip r:embed="rId277"/>
                  <a:stretch>
                    <a:fillRect l="-9524"/>
                  </a:stretch>
                </a:blipFill>
                <a:ln w="9525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Google Shape;4965;p73">
                  <a:extLst>
                    <a:ext uri="{FF2B5EF4-FFF2-40B4-BE49-F238E27FC236}">
                      <a16:creationId xmlns:a16="http://schemas.microsoft.com/office/drawing/2014/main" id="{816D1CA0-AC0D-2948-881E-2C3766833753}"/>
                    </a:ext>
                  </a:extLst>
                </p:cNvPr>
                <p:cNvSpPr/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4" name="Google Shape;4965;p73">
                  <a:extLst>
                    <a:ext uri="{FF2B5EF4-FFF2-40B4-BE49-F238E27FC236}">
                      <a16:creationId xmlns:a16="http://schemas.microsoft.com/office/drawing/2014/main" id="{816D1CA0-AC0D-2948-881E-2C3766833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417508"/>
                  <a:ext cx="445200" cy="445200"/>
                </a:xfrm>
                <a:prstGeom prst="rect">
                  <a:avLst/>
                </a:prstGeom>
                <a:blipFill>
                  <a:blip r:embed="rId278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Google Shape;4966;p73">
                  <a:extLst>
                    <a:ext uri="{FF2B5EF4-FFF2-40B4-BE49-F238E27FC236}">
                      <a16:creationId xmlns:a16="http://schemas.microsoft.com/office/drawing/2014/main" id="{86EB2CFC-B1E2-3E4E-AC91-C591B7AAE742}"/>
                    </a:ext>
                  </a:extLst>
                </p:cNvPr>
                <p:cNvSpPr/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5" name="Google Shape;4966;p73">
                  <a:extLst>
                    <a:ext uri="{FF2B5EF4-FFF2-40B4-BE49-F238E27FC236}">
                      <a16:creationId xmlns:a16="http://schemas.microsoft.com/office/drawing/2014/main" id="{86EB2CFC-B1E2-3E4E-AC91-C591B7AAE7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2864352"/>
                  <a:ext cx="445200" cy="445200"/>
                </a:xfrm>
                <a:prstGeom prst="rect">
                  <a:avLst/>
                </a:prstGeom>
                <a:blipFill>
                  <a:blip r:embed="rId279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Google Shape;4967;p73">
                  <a:extLst>
                    <a:ext uri="{FF2B5EF4-FFF2-40B4-BE49-F238E27FC236}">
                      <a16:creationId xmlns:a16="http://schemas.microsoft.com/office/drawing/2014/main" id="{1D0A0183-2BCA-324E-A09F-40EB44308131}"/>
                    </a:ext>
                  </a:extLst>
                </p:cNvPr>
                <p:cNvSpPr/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6" name="Google Shape;4967;p73">
                  <a:extLst>
                    <a:ext uri="{FF2B5EF4-FFF2-40B4-BE49-F238E27FC236}">
                      <a16:creationId xmlns:a16="http://schemas.microsoft.com/office/drawing/2014/main" id="{1D0A0183-2BCA-324E-A09F-40EB44308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2864352"/>
                  <a:ext cx="445200" cy="445200"/>
                </a:xfrm>
                <a:prstGeom prst="rect">
                  <a:avLst/>
                </a:prstGeom>
                <a:blipFill>
                  <a:blip r:embed="rId280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Google Shape;4964;p73">
                  <a:extLst>
                    <a:ext uri="{FF2B5EF4-FFF2-40B4-BE49-F238E27FC236}">
                      <a16:creationId xmlns:a16="http://schemas.microsoft.com/office/drawing/2014/main" id="{CD9CB490-5836-6944-A6AA-BD01744B15AF}"/>
                    </a:ext>
                  </a:extLst>
                </p:cNvPr>
                <p:cNvSpPr/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87" name="Google Shape;4964;p73">
                  <a:extLst>
                    <a:ext uri="{FF2B5EF4-FFF2-40B4-BE49-F238E27FC236}">
                      <a16:creationId xmlns:a16="http://schemas.microsoft.com/office/drawing/2014/main" id="{CD9CB490-5836-6944-A6AA-BD01744B1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415864"/>
                  <a:ext cx="445200" cy="445200"/>
                </a:xfrm>
                <a:prstGeom prst="rect">
                  <a:avLst/>
                </a:prstGeom>
                <a:blipFill>
                  <a:blip r:embed="rId267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Google Shape;4966;p73">
                  <a:extLst>
                    <a:ext uri="{FF2B5EF4-FFF2-40B4-BE49-F238E27FC236}">
                      <a16:creationId xmlns:a16="http://schemas.microsoft.com/office/drawing/2014/main" id="{FA3C7830-8DC4-D344-90D8-31CFA8CE3FCD}"/>
                    </a:ext>
                  </a:extLst>
                </p:cNvPr>
                <p:cNvSpPr/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8" name="Google Shape;4966;p73">
                  <a:extLst>
                    <a:ext uri="{FF2B5EF4-FFF2-40B4-BE49-F238E27FC236}">
                      <a16:creationId xmlns:a16="http://schemas.microsoft.com/office/drawing/2014/main" id="{FA3C7830-8DC4-D344-90D8-31CFA8CE3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2862708"/>
                  <a:ext cx="445200" cy="445200"/>
                </a:xfrm>
                <a:prstGeom prst="rect">
                  <a:avLst/>
                </a:prstGeom>
                <a:blipFill>
                  <a:blip r:embed="rId281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Google Shape;4966;p73">
                  <a:extLst>
                    <a:ext uri="{FF2B5EF4-FFF2-40B4-BE49-F238E27FC236}">
                      <a16:creationId xmlns:a16="http://schemas.microsoft.com/office/drawing/2014/main" id="{E70AC21A-FD6D-1F4B-B00A-8B08D2AB0E38}"/>
                    </a:ext>
                  </a:extLst>
                </p:cNvPr>
                <p:cNvSpPr/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89" name="Google Shape;4966;p73">
                  <a:extLst>
                    <a:ext uri="{FF2B5EF4-FFF2-40B4-BE49-F238E27FC236}">
                      <a16:creationId xmlns:a16="http://schemas.microsoft.com/office/drawing/2014/main" id="{E70AC21A-FD6D-1F4B-B00A-8B08D2AB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60" y="3309552"/>
                  <a:ext cx="445200" cy="445200"/>
                </a:xfrm>
                <a:prstGeom prst="rect">
                  <a:avLst/>
                </a:prstGeom>
                <a:blipFill>
                  <a:blip r:embed="rId282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Google Shape;4967;p73">
                  <a:extLst>
                    <a:ext uri="{FF2B5EF4-FFF2-40B4-BE49-F238E27FC236}">
                      <a16:creationId xmlns:a16="http://schemas.microsoft.com/office/drawing/2014/main" id="{B961ECDA-F311-C448-A5DB-77693399ED9D}"/>
                    </a:ext>
                  </a:extLst>
                </p:cNvPr>
                <p:cNvSpPr/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90" name="Google Shape;4967;p73">
                  <a:extLst>
                    <a:ext uri="{FF2B5EF4-FFF2-40B4-BE49-F238E27FC236}">
                      <a16:creationId xmlns:a16="http://schemas.microsoft.com/office/drawing/2014/main" id="{B961ECDA-F311-C448-A5DB-77693399ED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604" y="3309552"/>
                  <a:ext cx="445200" cy="445200"/>
                </a:xfrm>
                <a:prstGeom prst="rect">
                  <a:avLst/>
                </a:prstGeom>
                <a:blipFill>
                  <a:blip r:embed="rId283"/>
                  <a:stretch>
                    <a:fillRect l="-9524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Google Shape;4966;p73">
                  <a:extLst>
                    <a:ext uri="{FF2B5EF4-FFF2-40B4-BE49-F238E27FC236}">
                      <a16:creationId xmlns:a16="http://schemas.microsoft.com/office/drawing/2014/main" id="{AD3AD2D9-2055-FC4C-B69E-76F544D4376D}"/>
                    </a:ext>
                  </a:extLst>
                </p:cNvPr>
                <p:cNvSpPr/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91" name="Google Shape;4966;p73">
                  <a:extLst>
                    <a:ext uri="{FF2B5EF4-FFF2-40B4-BE49-F238E27FC236}">
                      <a16:creationId xmlns:a16="http://schemas.microsoft.com/office/drawing/2014/main" id="{AD3AD2D9-2055-FC4C-B69E-76F544D43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198" y="3307908"/>
                  <a:ext cx="445200" cy="445200"/>
                </a:xfrm>
                <a:prstGeom prst="rect">
                  <a:avLst/>
                </a:prstGeom>
                <a:blipFill>
                  <a:blip r:embed="rId284"/>
                  <a:stretch>
                    <a:fillRect l="-15000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030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306</Words>
  <Application>Microsoft Macintosh PowerPoint</Application>
  <PresentationFormat>宽屏</PresentationFormat>
  <Paragraphs>306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加源</dc:creator>
  <cp:lastModifiedBy>陈 加源</cp:lastModifiedBy>
  <cp:revision>13</cp:revision>
  <dcterms:created xsi:type="dcterms:W3CDTF">2021-11-02T14:26:10Z</dcterms:created>
  <dcterms:modified xsi:type="dcterms:W3CDTF">2021-11-02T15:25:30Z</dcterms:modified>
</cp:coreProperties>
</file>