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8F825-BA9E-F148-93B1-7D2C8828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464962-564B-8246-9AEA-DAE28224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94BB9-A810-F948-A9D4-3FF76A98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83B64-DE7E-E04D-857D-88DBF275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31EDC-B388-B74E-ACCE-BCE94FC5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5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8CC5E-29F4-3D4B-9A89-9E4FCC69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61038-FA22-144D-AD75-831178C26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D3AB9-519E-6344-9A9D-C3AD3451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A881-CF5C-AC42-A2EF-28A89D8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E8D34-B3C8-934B-94B4-91FE6D36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43614B-02CF-DD41-9698-8C4D68E26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CC7F7-594D-1D4F-B674-8D954E32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51FF9-BBAC-E548-8DA2-69CBF313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F17AA-8DF6-FE4F-8231-1746B3BA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7C191-23A8-9943-AB87-6747010F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6560-8196-6B49-9AE6-7B8C7060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72846-25E7-604C-A20F-EAE4B72F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66997-A581-2246-83C5-46B4165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426C2-0D86-1B48-94BB-89E2CD11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DBEF0-A90A-D640-B349-B34666B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5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9BC1-86EC-D14E-8C46-687F9E31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1759-1272-6346-9830-462958EB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9322-E484-1449-88F3-1D74C376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5E32F-1021-AB43-8484-4D7A20EB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10AF9-D5EA-4B4B-8931-3F5FD120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63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43D35-E693-6541-9553-4D7A9CF2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9DD89-4516-074F-9F22-54BAA3343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B516F-CBC7-4F4C-83B9-0E173CEAD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4F8F7-E1CF-7640-B4DB-C674CA3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90BE0-C772-1640-8745-2F81F515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38A49-D633-C444-A40C-0639200A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6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DEC7-234C-264A-87C7-E1D2B759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638CC-945A-E943-A586-CAE7B2CF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2974D-AEB3-5841-87A2-0691BBE0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D4F3C-0164-924B-AA08-EC4A7C53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43A802-4183-E84B-A130-12ECCC9A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7E97BA-D5C0-0E43-A70B-4F4FC912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7E114-12AD-644F-BF66-9A3AD0E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49DE9F-D6D7-614C-BF21-7AF92402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C2CD-6E46-7A4D-930D-25C1F4E3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67F01-8837-DC41-82CF-EECD9A8B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3E9D9-FB35-8C42-9876-CF669ECF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0DEC7-0514-8345-BCA6-C39F46C5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6ABAC1-B5A1-5B4A-8CF0-80EA9559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18CC9-1ADA-8040-B369-C359C58D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FE307-838C-1442-AE24-0145FD72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64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BD82-B483-844C-BFEF-71BDE6CD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92064-D9EB-8640-AAB3-603FB9D8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BE0D5-A281-0D45-9C97-F33BB9A3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92377-C9A9-D044-84D7-6AC1582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19EAA-51DE-954A-8556-9ABFDD02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1BA93-C1B3-D243-B3F5-158E813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87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625A6-AE6C-ED4C-8DC4-18BE68C7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3A226-98E7-E146-885D-700F35F4E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4A718-22FA-9346-88E2-CA05161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F8B19-F560-CD4A-A6E0-8C47316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3AED4-A967-4D47-A752-696F96E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AE99F-EE23-B043-9119-3D3F7890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3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9935D-8915-CA42-96B4-B102F584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7BEEE-F659-E040-92C2-893AC6D6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900A6-1C4C-1A48-A85C-6538CF75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1CAB-BCF0-0A4D-8AD8-3DDA34117355}" type="datetimeFigureOut">
              <a:rPr kumimoji="1" lang="zh-CN" altLang="en-US" smtClean="0"/>
              <a:t>2021/6/11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AD58F-47F2-1B46-ADAF-C47B727B3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C4F2F-CC4E-2C49-BF5D-F10891466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77D1-CAC1-884C-B5CD-7A1757EC6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7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E7221A95-EA1D-5647-91DB-C970F3F0ACFA}"/>
              </a:ext>
            </a:extLst>
          </p:cNvPr>
          <p:cNvSpPr/>
          <p:nvPr/>
        </p:nvSpPr>
        <p:spPr>
          <a:xfrm>
            <a:off x="5131398" y="1237129"/>
            <a:ext cx="1344558" cy="34316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9359096-EC60-9D42-B05A-33B8CADE6EDF}"/>
              </a:ext>
            </a:extLst>
          </p:cNvPr>
          <p:cNvSpPr/>
          <p:nvPr/>
        </p:nvSpPr>
        <p:spPr>
          <a:xfrm>
            <a:off x="5371677" y="1440493"/>
            <a:ext cx="864000" cy="86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260CDA-0246-7241-8585-FA24EDAB133E}"/>
              </a:ext>
            </a:extLst>
          </p:cNvPr>
          <p:cNvSpPr/>
          <p:nvPr/>
        </p:nvSpPr>
        <p:spPr>
          <a:xfrm>
            <a:off x="5371677" y="3597058"/>
            <a:ext cx="864000" cy="864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200838-6E74-6646-84D1-3C6796A5D9F8}"/>
                  </a:ext>
                </a:extLst>
              </p:cNvPr>
              <p:cNvSpPr txBox="1"/>
              <p:nvPr/>
            </p:nvSpPr>
            <p:spPr>
              <a:xfrm>
                <a:off x="7132577" y="1687827"/>
                <a:ext cx="407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2200838-6E74-6646-84D1-3C6796A5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577" y="1687827"/>
                <a:ext cx="40709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096B3-F4F7-874E-B831-553A49A0B605}"/>
                  </a:ext>
                </a:extLst>
              </p:cNvPr>
              <p:cNvSpPr txBox="1"/>
              <p:nvPr/>
            </p:nvSpPr>
            <p:spPr>
              <a:xfrm>
                <a:off x="5600129" y="1687827"/>
                <a:ext cx="407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096B3-F4F7-874E-B831-553A49A0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29" y="1687827"/>
                <a:ext cx="407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077212-284F-7D4B-8052-6570AB618485}"/>
                  </a:ext>
                </a:extLst>
              </p:cNvPr>
              <p:cNvSpPr txBox="1"/>
              <p:nvPr/>
            </p:nvSpPr>
            <p:spPr>
              <a:xfrm>
                <a:off x="5600129" y="3844392"/>
                <a:ext cx="4070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077212-284F-7D4B-8052-6570AB61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29" y="3844392"/>
                <a:ext cx="40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3BB9BCA-E91F-9448-BBC1-3C6628C1CAA0}"/>
              </a:ext>
            </a:extLst>
          </p:cNvPr>
          <p:cNvCxnSpPr>
            <a:cxnSpLocks/>
          </p:cNvCxnSpPr>
          <p:nvPr/>
        </p:nvCxnSpPr>
        <p:spPr>
          <a:xfrm>
            <a:off x="5916411" y="2304493"/>
            <a:ext cx="0" cy="129256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B3BEA07-4F22-2E46-AC33-6F0F3CA000C8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6109147" y="2057159"/>
            <a:ext cx="1130897" cy="1666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B90E669-1534-AA4C-BABB-202AA4208587}"/>
              </a:ext>
            </a:extLst>
          </p:cNvPr>
          <p:cNvCxnSpPr>
            <a:stCxn id="8" idx="1"/>
            <a:endCxn id="5" idx="6"/>
          </p:cNvCxnSpPr>
          <p:nvPr/>
        </p:nvCxnSpPr>
        <p:spPr>
          <a:xfrm flipH="1">
            <a:off x="6235677" y="1872493"/>
            <a:ext cx="896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6BAA00-A5A1-3D44-BFC5-CF9DF7FA5B44}"/>
                  </a:ext>
                </a:extLst>
              </p:cNvPr>
              <p:cNvSpPr txBox="1"/>
              <p:nvPr/>
            </p:nvSpPr>
            <p:spPr>
              <a:xfrm>
                <a:off x="6674595" y="3815323"/>
                <a:ext cx="818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6BAA00-A5A1-3D44-BFC5-CF9DF7FA5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595" y="3815323"/>
                <a:ext cx="818044" cy="276999"/>
              </a:xfrm>
              <a:prstGeom prst="rect">
                <a:avLst/>
              </a:prstGeom>
              <a:blipFill>
                <a:blip r:embed="rId5"/>
                <a:stretch>
                  <a:fillRect l="-6154" r="-1076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697938-07D4-F041-8767-EFBFE23AD9C5}"/>
                  </a:ext>
                </a:extLst>
              </p:cNvPr>
              <p:cNvSpPr txBox="1"/>
              <p:nvPr/>
            </p:nvSpPr>
            <p:spPr>
              <a:xfrm>
                <a:off x="3948734" y="2273315"/>
                <a:ext cx="837152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697938-07D4-F041-8767-EFBFE23A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34" y="2273315"/>
                <a:ext cx="837152" cy="301749"/>
              </a:xfrm>
              <a:prstGeom prst="rect">
                <a:avLst/>
              </a:prstGeom>
              <a:blipFill>
                <a:blip r:embed="rId6"/>
                <a:stretch>
                  <a:fillRect l="-7576" t="-4167" r="-1060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2D0DB-CEE8-3141-B98A-5B95A659244E}"/>
                  </a:ext>
                </a:extLst>
              </p:cNvPr>
              <p:cNvSpPr txBox="1"/>
              <p:nvPr/>
            </p:nvSpPr>
            <p:spPr>
              <a:xfrm>
                <a:off x="4262930" y="1734144"/>
                <a:ext cx="224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2D0DB-CEE8-3141-B98A-5B95A6592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30" y="1734144"/>
                <a:ext cx="224549" cy="276999"/>
              </a:xfrm>
              <a:prstGeom prst="rect">
                <a:avLst/>
              </a:prstGeom>
              <a:blipFill>
                <a:blip r:embed="rId7"/>
                <a:stretch>
                  <a:fillRect l="-31579" r="-26316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13C404B-BEF3-EF4E-8AE3-98154FD98A85}"/>
              </a:ext>
            </a:extLst>
          </p:cNvPr>
          <p:cNvCxnSpPr>
            <a:stCxn id="25" idx="3"/>
            <a:endCxn id="5" idx="2"/>
          </p:cNvCxnSpPr>
          <p:nvPr/>
        </p:nvCxnSpPr>
        <p:spPr>
          <a:xfrm flipV="1">
            <a:off x="4487479" y="1872493"/>
            <a:ext cx="884198" cy="1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E436E25-84A7-084C-B37F-9A0B30DB2E27}"/>
              </a:ext>
            </a:extLst>
          </p:cNvPr>
          <p:cNvCxnSpPr>
            <a:cxnSpLocks/>
          </p:cNvCxnSpPr>
          <p:nvPr/>
        </p:nvCxnSpPr>
        <p:spPr>
          <a:xfrm flipV="1">
            <a:off x="5693030" y="2304494"/>
            <a:ext cx="0" cy="12925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11</cp:revision>
  <dcterms:created xsi:type="dcterms:W3CDTF">2021-06-11T13:55:11Z</dcterms:created>
  <dcterms:modified xsi:type="dcterms:W3CDTF">2021-06-11T14:51:47Z</dcterms:modified>
</cp:coreProperties>
</file>