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91" d="100"/>
          <a:sy n="91" d="100"/>
        </p:scale>
        <p:origin x="6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B125-8C95-E54C-91CC-8F8481B99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4ADD3-1964-2343-A2A7-7E4992C4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92219-B7E1-5940-9200-77FA41CA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B22BC-B4D0-9B4A-BC68-3A45785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ED90-C188-2246-806E-B5221B9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9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BB7D-09B2-7242-B2A7-87A195E2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8BCFE-9F03-2D48-B5E7-ED525B02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117E2-97EA-D14B-8BBF-864921B7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A8BBD-44B8-8644-A6D2-7474587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0EDD2-39EE-E443-A667-59DF0BF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28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77436-B0F2-1745-8CAD-0606C6989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16701-8FE0-854F-AF74-A22A8EDF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F720-5C81-A149-8EED-5808497B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9BB4-8C59-CA4E-B1D6-3A5FC422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95B54-768B-7A4E-A5B0-D89DA284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2549-4A45-BC43-8467-CD38071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3B80D-D338-6E48-AE77-9A402DD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C5A25-B0E5-A744-A70E-7F50F14E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7A886-8DC8-F547-87C7-B3DC1181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990B-DE53-7D46-BB8E-30257EDA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32B0E-C0F9-8D40-B493-4DCE34B7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4FD4E-7923-1447-9428-29E93BB2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8CF51-FE38-1747-AE1F-C7D23503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8918E-4E92-CA41-8710-9391616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41C09-9936-B44E-875F-D050A592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5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0060-B806-BF4A-89D0-BAA4958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ADB45-F9BC-3144-A023-11AF5454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CCEF3-F7D1-574D-9180-A23AFFDC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566D4-D1A4-D149-8D1E-EAEED3A8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7484E-B36A-3A43-9569-8F877D5F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2FD1D-923C-C446-9B85-FC2A8F25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1C083-2F98-2747-9445-CC42152F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4C4D6-AF89-5948-9A96-92B126FB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DA934-A8D0-924A-94D5-5298777D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C6470-3968-CB42-89EC-1ECAD83D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4B07DB-ECB5-104E-A2C3-78DE6903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500375-F47A-8344-87ED-744506D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0C2ED0-DA2A-8848-8FCE-68EAE78E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F0C41C-2958-A542-B30E-CB396BA9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6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CEB2-6C5F-4E45-8362-5B940197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05718-5292-504F-9328-4F9D70C8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A3D70-F770-DB48-BBB4-3E4413FC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8D676-9959-0641-8E4D-A3E23E9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48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283BF-3142-8441-9EBC-A81A272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D5D7F3-1909-D249-93CF-61EC1D2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7457-EC05-9742-8AFF-352BD38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6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02B2-8713-ED4D-98CE-675961DB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C4E83-E937-C440-9D85-1B005545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EFEDB-6FD4-2A4B-B7C5-208F076C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E4005-2497-7A4A-B603-AE2431C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84BA-B542-A644-A55B-9820593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5D31F-1331-454D-937A-DC5EC310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8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443C-9275-2C43-9AA6-1F28C8F9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4F0E8-4D55-B343-998B-3BAA3D02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E8224-CF5A-EA46-BDAC-6A0D0CB7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CA6B4-EB2A-8843-9FE8-EE67D472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54CC2-765E-4F4A-B3CB-A879425D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F37FD-4B4E-1248-B6F6-9667813E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FFAB7-E0F9-6E4A-854E-D7BCAF90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BF996-3384-5A4F-83F1-6A1A8DF7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DF5CC-7831-6E4D-A2E8-1F0EE1638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BC30-FDF6-1E4D-93EA-BA76B8DBF57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7162-7C58-8D44-B55C-9505E76E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0DEA5-CB30-A244-97BF-CBA34826E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2488-8371-EC47-818C-35E059B27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27685B19-EA2A-C64B-BE93-4AA528F134F3}"/>
              </a:ext>
            </a:extLst>
          </p:cNvPr>
          <p:cNvSpPr/>
          <p:nvPr/>
        </p:nvSpPr>
        <p:spPr>
          <a:xfrm>
            <a:off x="7982257" y="1372266"/>
            <a:ext cx="1800000" cy="18000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AEAFC3B-788C-C54F-BB6B-B103CF6C33B1}"/>
              </a:ext>
            </a:extLst>
          </p:cNvPr>
          <p:cNvSpPr/>
          <p:nvPr/>
        </p:nvSpPr>
        <p:spPr>
          <a:xfrm>
            <a:off x="5449205" y="1372347"/>
            <a:ext cx="1800000" cy="18000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EDD927-6CA4-9B46-891B-205545D4CB58}"/>
              </a:ext>
            </a:extLst>
          </p:cNvPr>
          <p:cNvSpPr/>
          <p:nvPr/>
        </p:nvSpPr>
        <p:spPr>
          <a:xfrm>
            <a:off x="804877" y="1366695"/>
            <a:ext cx="1800000" cy="18000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05CBF0E-768E-784F-A7EE-22D7CA8E3D0E}"/>
                  </a:ext>
                </a:extLst>
              </p:cNvPr>
              <p:cNvSpPr/>
              <p:nvPr/>
            </p:nvSpPr>
            <p:spPr>
              <a:xfrm>
                <a:off x="2979703" y="944545"/>
                <a:ext cx="540000" cy="54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05CBF0E-768E-784F-A7EE-22D7CA8E3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03" y="944545"/>
                <a:ext cx="540000" cy="540000"/>
              </a:xfrm>
              <a:prstGeom prst="ellipse">
                <a:avLst/>
              </a:prstGeom>
              <a:blipFill>
                <a:blip r:embed="rId2"/>
                <a:stretch>
                  <a:fillRect l="-6818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C2B66FB-7EEB-F841-8626-0333959183EA}"/>
                  </a:ext>
                </a:extLst>
              </p:cNvPr>
              <p:cNvSpPr/>
              <p:nvPr/>
            </p:nvSpPr>
            <p:spPr>
              <a:xfrm>
                <a:off x="8572784" y="944545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C2B66FB-7EEB-F841-8626-033395918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784" y="94454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6667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>
            <a:extLst>
              <a:ext uri="{FF2B5EF4-FFF2-40B4-BE49-F238E27FC236}">
                <a16:creationId xmlns:a16="http://schemas.microsoft.com/office/drawing/2014/main" id="{58F9E9AF-7028-3940-8D79-E9ABC71F9E72}"/>
              </a:ext>
            </a:extLst>
          </p:cNvPr>
          <p:cNvSpPr/>
          <p:nvPr/>
        </p:nvSpPr>
        <p:spPr>
          <a:xfrm>
            <a:off x="1886603" y="1039181"/>
            <a:ext cx="1068048" cy="35072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C5D9F2B-4D80-BC4F-8275-C3B11872DADF}"/>
              </a:ext>
            </a:extLst>
          </p:cNvPr>
          <p:cNvSpPr/>
          <p:nvPr/>
        </p:nvSpPr>
        <p:spPr>
          <a:xfrm>
            <a:off x="4984707" y="1039181"/>
            <a:ext cx="1068048" cy="35072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26131E0-7870-F648-877F-3B19BF513E40}"/>
              </a:ext>
            </a:extLst>
          </p:cNvPr>
          <p:cNvSpPr/>
          <p:nvPr/>
        </p:nvSpPr>
        <p:spPr>
          <a:xfrm>
            <a:off x="6571242" y="1039181"/>
            <a:ext cx="1068048" cy="35072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7305E28-73AE-6242-AF28-B172CC369334}"/>
                  </a:ext>
                </a:extLst>
              </p:cNvPr>
              <p:cNvSpPr/>
              <p:nvPr/>
            </p:nvSpPr>
            <p:spPr>
              <a:xfrm>
                <a:off x="1436914" y="944545"/>
                <a:ext cx="540000" cy="54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7305E28-73AE-6242-AF28-B172CC369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4" y="944545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4444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E0DAC78-3812-4A4F-82EC-F32B64E03441}"/>
                  </a:ext>
                </a:extLst>
              </p:cNvPr>
              <p:cNvSpPr/>
              <p:nvPr/>
            </p:nvSpPr>
            <p:spPr>
              <a:xfrm>
                <a:off x="4522492" y="944545"/>
                <a:ext cx="540000" cy="54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E0DAC78-3812-4A4F-82EC-F32B64E03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92" y="944545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4444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C8FFCFC-E736-464B-BD1F-87F2C4F47AB0}"/>
                  </a:ext>
                </a:extLst>
              </p:cNvPr>
              <p:cNvSpPr/>
              <p:nvPr/>
            </p:nvSpPr>
            <p:spPr>
              <a:xfrm>
                <a:off x="6065281" y="944545"/>
                <a:ext cx="540000" cy="54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C8FFCFC-E736-464B-BD1F-87F2C4F4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81" y="944545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6667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09E35A73-EBA3-D848-A4BF-D523C17CBD0C}"/>
              </a:ext>
            </a:extLst>
          </p:cNvPr>
          <p:cNvSpPr/>
          <p:nvPr/>
        </p:nvSpPr>
        <p:spPr>
          <a:xfrm>
            <a:off x="3733695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92B98D-7C66-E044-A4B5-4948C5102DE1}"/>
              </a:ext>
            </a:extLst>
          </p:cNvPr>
          <p:cNvSpPr/>
          <p:nvPr/>
        </p:nvSpPr>
        <p:spPr>
          <a:xfrm>
            <a:off x="3947236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8AF308-B435-3C4C-B84D-65BA94DA611B}"/>
              </a:ext>
            </a:extLst>
          </p:cNvPr>
          <p:cNvSpPr/>
          <p:nvPr/>
        </p:nvSpPr>
        <p:spPr>
          <a:xfrm>
            <a:off x="4160777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497525E-C713-7048-A5E6-50173762EFD0}"/>
              </a:ext>
            </a:extLst>
          </p:cNvPr>
          <p:cNvSpPr/>
          <p:nvPr/>
        </p:nvSpPr>
        <p:spPr>
          <a:xfrm>
            <a:off x="7788006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29481D6-F104-E441-89CC-27BC0CB7FDA6}"/>
              </a:ext>
            </a:extLst>
          </p:cNvPr>
          <p:cNvSpPr/>
          <p:nvPr/>
        </p:nvSpPr>
        <p:spPr>
          <a:xfrm>
            <a:off x="8001547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43D01B7-C577-454E-BBDD-BA6300485FF2}"/>
              </a:ext>
            </a:extLst>
          </p:cNvPr>
          <p:cNvSpPr/>
          <p:nvPr/>
        </p:nvSpPr>
        <p:spPr>
          <a:xfrm>
            <a:off x="8215088" y="1160545"/>
            <a:ext cx="108000" cy="108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2746A7A-A9A4-9A44-A91C-457BE687C31C}"/>
                  </a:ext>
                </a:extLst>
              </p:cNvPr>
              <p:cNvSpPr txBox="1"/>
              <p:nvPr/>
            </p:nvSpPr>
            <p:spPr>
              <a:xfrm>
                <a:off x="5352105" y="738735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2746A7A-A9A4-9A44-A91C-457BE687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05" y="738735"/>
                <a:ext cx="270202" cy="276999"/>
              </a:xfrm>
              <a:prstGeom prst="rect">
                <a:avLst/>
              </a:prstGeom>
              <a:blipFill>
                <a:blip r:embed="rId7"/>
                <a:stretch>
                  <a:fillRect l="-27273" t="-4348" r="-454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B6DC953-48AC-6D41-A0CA-824DC697E97C}"/>
                  </a:ext>
                </a:extLst>
              </p:cNvPr>
              <p:cNvSpPr txBox="1"/>
              <p:nvPr/>
            </p:nvSpPr>
            <p:spPr>
              <a:xfrm>
                <a:off x="2223174" y="738736"/>
                <a:ext cx="255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B6DC953-48AC-6D41-A0CA-824DC697E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74" y="738736"/>
                <a:ext cx="255134" cy="276999"/>
              </a:xfrm>
              <a:prstGeom prst="rect">
                <a:avLst/>
              </a:prstGeom>
              <a:blipFill>
                <a:blip r:embed="rId8"/>
                <a:stretch>
                  <a:fillRect l="-33333" t="-4348" r="-476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C6DE7FB-5BE3-2E41-BC1E-ED7687F2D160}"/>
                  </a:ext>
                </a:extLst>
              </p:cNvPr>
              <p:cNvSpPr txBox="1"/>
              <p:nvPr/>
            </p:nvSpPr>
            <p:spPr>
              <a:xfrm>
                <a:off x="6808144" y="762182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C6DE7FB-5BE3-2E41-BC1E-ED7687F2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44" y="762182"/>
                <a:ext cx="489814" cy="276999"/>
              </a:xfrm>
              <a:prstGeom prst="rect">
                <a:avLst/>
              </a:prstGeom>
              <a:blipFill>
                <a:blip r:embed="rId9"/>
                <a:stretch>
                  <a:fillRect l="-17949" t="-4545" r="-2564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C601E8-C954-9E45-A126-EEBF3054B86C}"/>
                  </a:ext>
                </a:extLst>
              </p:cNvPr>
              <p:cNvSpPr txBox="1"/>
              <p:nvPr/>
            </p:nvSpPr>
            <p:spPr>
              <a:xfrm>
                <a:off x="1123788" y="3298701"/>
                <a:ext cx="1162178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C601E8-C954-9E45-A126-EEBF3054B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88" y="3298701"/>
                <a:ext cx="1162178" cy="302327"/>
              </a:xfrm>
              <a:prstGeom prst="rect">
                <a:avLst/>
              </a:prstGeom>
              <a:blipFill>
                <a:blip r:embed="rId10"/>
                <a:stretch>
                  <a:fillRect l="-1087" r="-6522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D07ABB-701A-214D-BE6C-073479341FE4}"/>
                  </a:ext>
                </a:extLst>
              </p:cNvPr>
              <p:cNvSpPr txBox="1"/>
              <p:nvPr/>
            </p:nvSpPr>
            <p:spPr>
              <a:xfrm>
                <a:off x="5749842" y="3276330"/>
                <a:ext cx="11987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D07ABB-701A-214D-BE6C-073479341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42" y="3276330"/>
                <a:ext cx="1198726" cy="303096"/>
              </a:xfrm>
              <a:prstGeom prst="rect">
                <a:avLst/>
              </a:prstGeom>
              <a:blipFill>
                <a:blip r:embed="rId11"/>
                <a:stretch>
                  <a:fillRect l="-1042" r="-5208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081E07-94B6-AF4E-89D1-64E5DFBF48E3}"/>
                  </a:ext>
                </a:extLst>
              </p:cNvPr>
              <p:cNvSpPr txBox="1"/>
              <p:nvPr/>
            </p:nvSpPr>
            <p:spPr>
              <a:xfrm>
                <a:off x="8240143" y="3298701"/>
                <a:ext cx="129253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081E07-94B6-AF4E-89D1-64E5DFBF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43" y="3298701"/>
                <a:ext cx="1292533" cy="300788"/>
              </a:xfrm>
              <a:prstGeom prst="rect">
                <a:avLst/>
              </a:prstGeom>
              <a:blipFill>
                <a:blip r:embed="rId12"/>
                <a:stretch>
                  <a:fillRect r="-4854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05F4927-3B68-C744-9D93-6A2BAFAC4CD2}"/>
              </a:ext>
            </a:extLst>
          </p:cNvPr>
          <p:cNvCxnSpPr>
            <a:cxnSpLocks/>
          </p:cNvCxnSpPr>
          <p:nvPr/>
        </p:nvCxnSpPr>
        <p:spPr>
          <a:xfrm>
            <a:off x="1097945" y="2565371"/>
            <a:ext cx="129296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EFA90FC-0009-504E-B29C-0C9ED14BBDCE}"/>
              </a:ext>
            </a:extLst>
          </p:cNvPr>
          <p:cNvCxnSpPr>
            <a:cxnSpLocks/>
          </p:cNvCxnSpPr>
          <p:nvPr/>
        </p:nvCxnSpPr>
        <p:spPr>
          <a:xfrm flipV="1">
            <a:off x="1704877" y="1721570"/>
            <a:ext cx="0" cy="100584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7DFB1CCF-71EF-0646-A604-F20839626668}"/>
              </a:ext>
            </a:extLst>
          </p:cNvPr>
          <p:cNvSpPr/>
          <p:nvPr/>
        </p:nvSpPr>
        <p:spPr>
          <a:xfrm>
            <a:off x="1109980" y="1954489"/>
            <a:ext cx="1126571" cy="540001"/>
          </a:xfrm>
          <a:custGeom>
            <a:avLst/>
            <a:gdLst>
              <a:gd name="connsiteX0" fmla="*/ 0 w 1645920"/>
              <a:gd name="connsiteY0" fmla="*/ 586733 h 600801"/>
              <a:gd name="connsiteX1" fmla="*/ 351692 w 1645920"/>
              <a:gd name="connsiteY1" fmla="*/ 572666 h 600801"/>
              <a:gd name="connsiteX2" fmla="*/ 633046 w 1645920"/>
              <a:gd name="connsiteY2" fmla="*/ 375718 h 600801"/>
              <a:gd name="connsiteX3" fmla="*/ 787791 w 1645920"/>
              <a:gd name="connsiteY3" fmla="*/ 52161 h 600801"/>
              <a:gd name="connsiteX4" fmla="*/ 928468 w 1645920"/>
              <a:gd name="connsiteY4" fmla="*/ 9958 h 600801"/>
              <a:gd name="connsiteX5" fmla="*/ 1026942 w 1645920"/>
              <a:gd name="connsiteY5" fmla="*/ 150635 h 600801"/>
              <a:gd name="connsiteX6" fmla="*/ 1111348 w 1645920"/>
              <a:gd name="connsiteY6" fmla="*/ 403853 h 600801"/>
              <a:gd name="connsiteX7" fmla="*/ 1237957 w 1645920"/>
              <a:gd name="connsiteY7" fmla="*/ 516395 h 600801"/>
              <a:gd name="connsiteX8" fmla="*/ 1645920 w 1645920"/>
              <a:gd name="connsiteY8" fmla="*/ 600801 h 60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920" h="600801">
                <a:moveTo>
                  <a:pt x="0" y="586733"/>
                </a:moveTo>
                <a:cubicBezTo>
                  <a:pt x="123092" y="597284"/>
                  <a:pt x="246184" y="607835"/>
                  <a:pt x="351692" y="572666"/>
                </a:cubicBezTo>
                <a:cubicBezTo>
                  <a:pt x="457200" y="537497"/>
                  <a:pt x="560363" y="462469"/>
                  <a:pt x="633046" y="375718"/>
                </a:cubicBezTo>
                <a:cubicBezTo>
                  <a:pt x="705729" y="288967"/>
                  <a:pt x="738554" y="113121"/>
                  <a:pt x="787791" y="52161"/>
                </a:cubicBezTo>
                <a:cubicBezTo>
                  <a:pt x="837028" y="-8799"/>
                  <a:pt x="888610" y="-6454"/>
                  <a:pt x="928468" y="9958"/>
                </a:cubicBezTo>
                <a:cubicBezTo>
                  <a:pt x="968326" y="26370"/>
                  <a:pt x="996462" y="84986"/>
                  <a:pt x="1026942" y="150635"/>
                </a:cubicBezTo>
                <a:cubicBezTo>
                  <a:pt x="1057422" y="216284"/>
                  <a:pt x="1076179" y="342893"/>
                  <a:pt x="1111348" y="403853"/>
                </a:cubicBezTo>
                <a:cubicBezTo>
                  <a:pt x="1146517" y="464813"/>
                  <a:pt x="1148862" y="483570"/>
                  <a:pt x="1237957" y="516395"/>
                </a:cubicBezTo>
                <a:cubicBezTo>
                  <a:pt x="1327052" y="549220"/>
                  <a:pt x="1528689" y="593767"/>
                  <a:pt x="1645920" y="60080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8F9B8E58-D375-584B-B6DA-128B987CBB05}"/>
              </a:ext>
            </a:extLst>
          </p:cNvPr>
          <p:cNvCxnSpPr>
            <a:cxnSpLocks/>
          </p:cNvCxnSpPr>
          <p:nvPr/>
        </p:nvCxnSpPr>
        <p:spPr>
          <a:xfrm>
            <a:off x="5730386" y="2583877"/>
            <a:ext cx="129296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BD3DE7C-33F0-E446-B01E-CE4FFE34FE1C}"/>
              </a:ext>
            </a:extLst>
          </p:cNvPr>
          <p:cNvCxnSpPr>
            <a:cxnSpLocks/>
          </p:cNvCxnSpPr>
          <p:nvPr/>
        </p:nvCxnSpPr>
        <p:spPr>
          <a:xfrm flipV="1">
            <a:off x="6337318" y="1740076"/>
            <a:ext cx="0" cy="100584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DB56D03-8958-B24F-AAD1-9D2BA9F5F0E2}"/>
              </a:ext>
            </a:extLst>
          </p:cNvPr>
          <p:cNvCxnSpPr>
            <a:cxnSpLocks/>
          </p:cNvCxnSpPr>
          <p:nvPr/>
        </p:nvCxnSpPr>
        <p:spPr>
          <a:xfrm>
            <a:off x="8275325" y="2570942"/>
            <a:ext cx="129296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055AE51-361B-484E-8661-CC6C79DBCE88}"/>
              </a:ext>
            </a:extLst>
          </p:cNvPr>
          <p:cNvCxnSpPr>
            <a:cxnSpLocks/>
          </p:cNvCxnSpPr>
          <p:nvPr/>
        </p:nvCxnSpPr>
        <p:spPr>
          <a:xfrm flipV="1">
            <a:off x="8882257" y="1727141"/>
            <a:ext cx="0" cy="100584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形状 56">
            <a:extLst>
              <a:ext uri="{FF2B5EF4-FFF2-40B4-BE49-F238E27FC236}">
                <a16:creationId xmlns:a16="http://schemas.microsoft.com/office/drawing/2014/main" id="{A3E558E7-17D6-7549-8927-94E52EA1511F}"/>
              </a:ext>
            </a:extLst>
          </p:cNvPr>
          <p:cNvSpPr/>
          <p:nvPr/>
        </p:nvSpPr>
        <p:spPr>
          <a:xfrm>
            <a:off x="5680516" y="2055987"/>
            <a:ext cx="1392702" cy="450281"/>
          </a:xfrm>
          <a:custGeom>
            <a:avLst/>
            <a:gdLst>
              <a:gd name="connsiteX0" fmla="*/ 0 w 1392702"/>
              <a:gd name="connsiteY0" fmla="*/ 450281 h 450281"/>
              <a:gd name="connsiteX1" fmla="*/ 281354 w 1392702"/>
              <a:gd name="connsiteY1" fmla="*/ 394011 h 450281"/>
              <a:gd name="connsiteX2" fmla="*/ 422031 w 1392702"/>
              <a:gd name="connsiteY2" fmla="*/ 168928 h 450281"/>
              <a:gd name="connsiteX3" fmla="*/ 604911 w 1392702"/>
              <a:gd name="connsiteY3" fmla="*/ 337740 h 450281"/>
              <a:gd name="connsiteX4" fmla="*/ 858129 w 1392702"/>
              <a:gd name="connsiteY4" fmla="*/ 115 h 450281"/>
              <a:gd name="connsiteX5" fmla="*/ 1041009 w 1392702"/>
              <a:gd name="connsiteY5" fmla="*/ 379943 h 450281"/>
              <a:gd name="connsiteX6" fmla="*/ 1223889 w 1392702"/>
              <a:gd name="connsiteY6" fmla="*/ 436214 h 450281"/>
              <a:gd name="connsiteX7" fmla="*/ 1392702 w 1392702"/>
              <a:gd name="connsiteY7" fmla="*/ 450281 h 45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2" h="450281">
                <a:moveTo>
                  <a:pt x="0" y="450281"/>
                </a:moveTo>
                <a:cubicBezTo>
                  <a:pt x="105508" y="445592"/>
                  <a:pt x="211016" y="440903"/>
                  <a:pt x="281354" y="394011"/>
                </a:cubicBezTo>
                <a:cubicBezTo>
                  <a:pt x="351692" y="347119"/>
                  <a:pt x="368105" y="178306"/>
                  <a:pt x="422031" y="168928"/>
                </a:cubicBezTo>
                <a:cubicBezTo>
                  <a:pt x="475957" y="159550"/>
                  <a:pt x="532228" y="365875"/>
                  <a:pt x="604911" y="337740"/>
                </a:cubicBezTo>
                <a:cubicBezTo>
                  <a:pt x="677594" y="309605"/>
                  <a:pt x="785446" y="-6919"/>
                  <a:pt x="858129" y="115"/>
                </a:cubicBezTo>
                <a:cubicBezTo>
                  <a:pt x="930812" y="7149"/>
                  <a:pt x="980049" y="307260"/>
                  <a:pt x="1041009" y="379943"/>
                </a:cubicBezTo>
                <a:cubicBezTo>
                  <a:pt x="1101969" y="452626"/>
                  <a:pt x="1165274" y="424491"/>
                  <a:pt x="1223889" y="436214"/>
                </a:cubicBezTo>
                <a:cubicBezTo>
                  <a:pt x="1282505" y="447937"/>
                  <a:pt x="1337603" y="449109"/>
                  <a:pt x="1392702" y="45028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任意形状 57">
            <a:extLst>
              <a:ext uri="{FF2B5EF4-FFF2-40B4-BE49-F238E27FC236}">
                <a16:creationId xmlns:a16="http://schemas.microsoft.com/office/drawing/2014/main" id="{81B07BD8-42B8-D64D-8A28-BAEBFDAE4502}"/>
              </a:ext>
            </a:extLst>
          </p:cNvPr>
          <p:cNvSpPr/>
          <p:nvPr/>
        </p:nvSpPr>
        <p:spPr>
          <a:xfrm>
            <a:off x="8240143" y="1985674"/>
            <a:ext cx="1292533" cy="562042"/>
          </a:xfrm>
          <a:custGeom>
            <a:avLst/>
            <a:gdLst>
              <a:gd name="connsiteX0" fmla="*/ 0 w 1983544"/>
              <a:gd name="connsiteY0" fmla="*/ 604943 h 759688"/>
              <a:gd name="connsiteX1" fmla="*/ 196947 w 1983544"/>
              <a:gd name="connsiteY1" fmla="*/ 576808 h 759688"/>
              <a:gd name="connsiteX2" fmla="*/ 379827 w 1983544"/>
              <a:gd name="connsiteY2" fmla="*/ 351725 h 759688"/>
              <a:gd name="connsiteX3" fmla="*/ 492369 w 1983544"/>
              <a:gd name="connsiteY3" fmla="*/ 548672 h 759688"/>
              <a:gd name="connsiteX4" fmla="*/ 661181 w 1983544"/>
              <a:gd name="connsiteY4" fmla="*/ 295454 h 759688"/>
              <a:gd name="connsiteX5" fmla="*/ 703384 w 1983544"/>
              <a:gd name="connsiteY5" fmla="*/ 534605 h 759688"/>
              <a:gd name="connsiteX6" fmla="*/ 914400 w 1983544"/>
              <a:gd name="connsiteY6" fmla="*/ 32 h 759688"/>
              <a:gd name="connsiteX7" fmla="*/ 1097280 w 1983544"/>
              <a:gd name="connsiteY7" fmla="*/ 506469 h 759688"/>
              <a:gd name="connsiteX8" fmla="*/ 1097280 w 1983544"/>
              <a:gd name="connsiteY8" fmla="*/ 506469 h 759688"/>
              <a:gd name="connsiteX9" fmla="*/ 1125415 w 1983544"/>
              <a:gd name="connsiteY9" fmla="*/ 548672 h 759688"/>
              <a:gd name="connsiteX10" fmla="*/ 1280160 w 1983544"/>
              <a:gd name="connsiteY10" fmla="*/ 647146 h 759688"/>
              <a:gd name="connsiteX11" fmla="*/ 1491175 w 1983544"/>
              <a:gd name="connsiteY11" fmla="*/ 211048 h 759688"/>
              <a:gd name="connsiteX12" fmla="*/ 1702191 w 1983544"/>
              <a:gd name="connsiteY12" fmla="*/ 604943 h 759688"/>
              <a:gd name="connsiteX13" fmla="*/ 1983544 w 1983544"/>
              <a:gd name="connsiteY13" fmla="*/ 759688 h 75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44" h="759688">
                <a:moveTo>
                  <a:pt x="0" y="604943"/>
                </a:moveTo>
                <a:cubicBezTo>
                  <a:pt x="66821" y="611977"/>
                  <a:pt x="133643" y="619011"/>
                  <a:pt x="196947" y="576808"/>
                </a:cubicBezTo>
                <a:cubicBezTo>
                  <a:pt x="260251" y="534605"/>
                  <a:pt x="330590" y="356414"/>
                  <a:pt x="379827" y="351725"/>
                </a:cubicBezTo>
                <a:cubicBezTo>
                  <a:pt x="429064" y="347036"/>
                  <a:pt x="445477" y="558050"/>
                  <a:pt x="492369" y="548672"/>
                </a:cubicBezTo>
                <a:cubicBezTo>
                  <a:pt x="539261" y="539294"/>
                  <a:pt x="626012" y="297798"/>
                  <a:pt x="661181" y="295454"/>
                </a:cubicBezTo>
                <a:cubicBezTo>
                  <a:pt x="696350" y="293109"/>
                  <a:pt x="661181" y="583842"/>
                  <a:pt x="703384" y="534605"/>
                </a:cubicBezTo>
                <a:cubicBezTo>
                  <a:pt x="745587" y="485368"/>
                  <a:pt x="848751" y="4721"/>
                  <a:pt x="914400" y="32"/>
                </a:cubicBezTo>
                <a:cubicBezTo>
                  <a:pt x="980049" y="-4657"/>
                  <a:pt x="1097280" y="506469"/>
                  <a:pt x="1097280" y="506469"/>
                </a:cubicBezTo>
                <a:lnTo>
                  <a:pt x="1097280" y="506469"/>
                </a:lnTo>
                <a:cubicBezTo>
                  <a:pt x="1101969" y="513503"/>
                  <a:pt x="1094935" y="525226"/>
                  <a:pt x="1125415" y="548672"/>
                </a:cubicBezTo>
                <a:cubicBezTo>
                  <a:pt x="1155895" y="572118"/>
                  <a:pt x="1219200" y="703417"/>
                  <a:pt x="1280160" y="647146"/>
                </a:cubicBezTo>
                <a:cubicBezTo>
                  <a:pt x="1341120" y="590875"/>
                  <a:pt x="1420837" y="218082"/>
                  <a:pt x="1491175" y="211048"/>
                </a:cubicBezTo>
                <a:cubicBezTo>
                  <a:pt x="1561513" y="204014"/>
                  <a:pt x="1620130" y="513503"/>
                  <a:pt x="1702191" y="604943"/>
                </a:cubicBezTo>
                <a:cubicBezTo>
                  <a:pt x="1784252" y="696383"/>
                  <a:pt x="1883898" y="728035"/>
                  <a:pt x="1983544" y="759688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18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7</cp:revision>
  <dcterms:created xsi:type="dcterms:W3CDTF">2021-06-11T08:41:45Z</dcterms:created>
  <dcterms:modified xsi:type="dcterms:W3CDTF">2021-06-11T09:09:57Z</dcterms:modified>
</cp:coreProperties>
</file>